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E2CB8-2F52-4D48-AD28-AA0E378A5C03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EF480-E6F6-47F6-A206-9C34801CD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1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film clips are hyperlinked on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3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3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7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4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7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3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9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0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9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3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1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9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15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3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8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1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8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2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7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2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yOU_fHYrI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sycrowcoronavirus.s3-eu-west-1.amazonaws.com/Coronavirus_ABookForChildr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Part 2: Managing difficult feelings about the Coronavirus</a:t>
            </a:r>
            <a:endParaRPr lang="en-GB" sz="3200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KS1 </a:t>
            </a: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320503-ADC9-4F97-BB30-0D573916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00600"/>
            <a:ext cx="4448555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970E91-D304-4628-BB1C-981FC44F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34" y="3124200"/>
            <a:ext cx="2211273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0C041F-6309-4B47-9964-F05647435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438400"/>
            <a:ext cx="2553423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5CA319-161C-4048-9071-26A5419F6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366962"/>
            <a:ext cx="2465520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2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11480" y="2133599"/>
            <a:ext cx="5532120" cy="4724401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It always helps to talk to someone if we have a worry.</a:t>
            </a:r>
            <a:endParaRPr lang="en-GB" sz="20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Remember it is normal to feel a mixture of feelings, both big and small, happy and sad, especially during these difficult and uncertain times </a:t>
            </a:r>
          </a:p>
          <a:p>
            <a:r>
              <a:rPr lang="en-GB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If you have a big feeling that is making it hard to think about anything else, to concentrate or stopping you getting  to sleep, it’s time to get some help.</a:t>
            </a:r>
          </a:p>
          <a:p>
            <a:endParaRPr lang="en-GB" sz="32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599"/>
            <a:ext cx="2895600" cy="295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44043" cy="159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18AAA0-6639-4B98-8823-74135F9E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Managing worries and fears about the Covid-19 virus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182E2D-21CF-4009-AA31-DF6E738FF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One way to manage worries and fears about this virus is to find out the facts.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94028DD-50B9-446D-AB01-0E8A68F015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Most people who catch the virus will recover well and many people have had it and now feel better.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Staying at home, limiting who we see, staying at a distance and washing our hands are all ways to help us all stay well and safe.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FCF936-8CE9-4751-A18A-F8B1960E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9" y="3962400"/>
            <a:ext cx="2213040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D93187B-A616-41A2-AE0D-344C1FCA8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330" y="3962400"/>
            <a:ext cx="180601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2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72350" cy="43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876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2"/>
              </a:rPr>
              <a:t>https://www.youtube.com/watch?v=cyOU_fHYrIg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3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18AAA0-6639-4B98-8823-74135F9E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Understanding Covid-19 </a:t>
            </a:r>
            <a:r>
              <a:rPr lang="en-GB" sz="3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virus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182E2D-21CF-4009-AA31-DF6E738FF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41020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This book has been written especially for children.</a:t>
            </a:r>
          </a:p>
          <a:p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You could read it together, or use to </a:t>
            </a:r>
            <a:r>
              <a:rPr lang="en-GB" b="1" dirty="0" err="1" smtClean="0">
                <a:solidFill>
                  <a:srgbClr val="00B050"/>
                </a:solidFill>
                <a:latin typeface="Verdana Pro" panose="020B0604030504040204" pitchFamily="34" charset="0"/>
              </a:rPr>
              <a:t>to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 help answer any questions </a:t>
            </a:r>
          </a:p>
          <a:p>
            <a:r>
              <a:rPr lang="en-GB" dirty="0">
                <a:hlinkClick r:id="rId3"/>
              </a:rPr>
              <a:t>https://nosycrowcoronavirus.s3-eu-west-1.amazonaws.com/Coronavirus_ABookForChildren.pdf</a:t>
            </a:r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882717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5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18AAA0-6639-4B98-8823-74135F9E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Managing worries and fears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182E2D-21CF-4009-AA31-DF6E738FF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105400" cy="58674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You could try making a worry 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jar 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or 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using worry dolls (or a cuddly or a pet) to tell 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our  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worries to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.</a:t>
            </a:r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01D14AE-8954-4AEA-AB37-F5BA7CF9A1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8000" y="3197986"/>
            <a:ext cx="2819400" cy="3355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6A0155-95DC-4CE3-9D5A-06E262A2F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31386"/>
            <a:ext cx="2232295" cy="22884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743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04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18AAA0-6639-4B98-8823-74135F9E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Managing worries and fears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182E2D-21CF-4009-AA31-DF6E738FF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19200"/>
            <a:ext cx="4746509" cy="58674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We need to recognise a worry, but try to stop worrying all of the time.</a:t>
            </a:r>
          </a:p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We need lots of time to do things we enjoy which help us to stop thinking about the virus for a while.</a:t>
            </a:r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9083D7-5C91-44E8-AF80-9B6D2B78D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09" y="1219200"/>
            <a:ext cx="2657475" cy="2714625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1F37426F-FBFC-4ADB-88DD-DE3518D47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03709" y="4133022"/>
            <a:ext cx="2376509" cy="2508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FBB055B-9448-4594-885D-1F0B07625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794358"/>
            <a:ext cx="1712486" cy="1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9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We may not be able to make the worries go away, but we can do things which help us feel better.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876800" cy="6172200"/>
          </a:xfrm>
        </p:spPr>
        <p:txBody>
          <a:bodyPr>
            <a:noAutofit/>
          </a:bodyPr>
          <a:lstStyle/>
          <a:p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-762000" y="1524000"/>
            <a:ext cx="45719" cy="9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If the worry won’t go away…it will help to talk about it with someone.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174062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53" y="2132856"/>
            <a:ext cx="217671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304256" cy="22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70" y="1779953"/>
            <a:ext cx="3115271" cy="215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912">
            <a:off x="7164288" y="4369617"/>
            <a:ext cx="1751779" cy="227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14" y="2132855"/>
            <a:ext cx="1701885" cy="2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67766"/>
            <a:ext cx="1998285" cy="235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20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515400" cy="1554162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Let’s </a:t>
            </a:r>
            <a:r>
              <a:rPr lang="en-GB" sz="4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 play the alphabet game to help take our minds off a worry for a while…</a:t>
            </a:r>
            <a:r>
              <a:rPr lang="en-GB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en-GB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962400" cy="46021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Choose a category, </a:t>
            </a:r>
            <a:r>
              <a:rPr lang="en-GB" b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eg</a:t>
            </a: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 food, animals, places, toys</a:t>
            </a:r>
          </a:p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Take turns to say something in alphabetically order </a:t>
            </a: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4457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24325"/>
            <a:ext cx="4181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733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351</Words>
  <Application>Microsoft Office PowerPoint</Application>
  <PresentationFormat>On-screen Show (4:3)</PresentationFormat>
  <Paragraphs>32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Verdana Pro</vt:lpstr>
      <vt:lpstr>1_Office Theme</vt:lpstr>
      <vt:lpstr>Office Theme</vt:lpstr>
      <vt:lpstr>Part 2: Managing difficult feelings about the Coronavirus</vt:lpstr>
      <vt:lpstr>Managing worries and fears about the Covid-19 virus</vt:lpstr>
      <vt:lpstr>PowerPoint Presentation</vt:lpstr>
      <vt:lpstr>Understanding Covid-19 virus</vt:lpstr>
      <vt:lpstr>Managing worries and fears</vt:lpstr>
      <vt:lpstr>Managing worries and fears</vt:lpstr>
      <vt:lpstr>We may not be able to make the worries go away, but we can do things which help us feel better.</vt:lpstr>
      <vt:lpstr>If the worry won’t go away…it will help to talk about it with someone.</vt:lpstr>
      <vt:lpstr>Let’s  play the alphabet game to help take our minds off a worry for a while…  </vt:lpstr>
      <vt:lpstr>PowerPoint Presentation</vt:lpstr>
    </vt:vector>
  </TitlesOfParts>
  <Company>Carlton Hill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2: Managing difficult feelings about the Coronavirus</dc:title>
  <dc:creator>Ms I Field-Reid</dc:creator>
  <cp:lastModifiedBy>Gabby Cornish</cp:lastModifiedBy>
  <cp:revision>2</cp:revision>
  <dcterms:created xsi:type="dcterms:W3CDTF">2020-04-23T19:38:13Z</dcterms:created>
  <dcterms:modified xsi:type="dcterms:W3CDTF">2020-05-15T11:38:09Z</dcterms:modified>
</cp:coreProperties>
</file>