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5D38-223A-4336-A338-04D76009CC5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55ED6-A813-4D22-9045-BB888FF3C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4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film clips are hyperlinked on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3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3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9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3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3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1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4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1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4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0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7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0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Part 3: Ways to be calm</a:t>
            </a:r>
            <a:endParaRPr lang="en-GB" sz="32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KS1 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320503-ADC9-4F97-BB30-0D573916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4448555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970E91-D304-4628-BB1C-981FC44F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34" y="3124200"/>
            <a:ext cx="2211273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0C041F-6309-4B47-9964-F05647435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38400"/>
            <a:ext cx="2553423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5CA319-161C-4048-9071-26A5419F6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6962"/>
            <a:ext cx="2465520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What 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can help us feel better?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There are different ways to feel 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calm 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and to boost 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our 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feelings of well-being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(feeling happier and more positive)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Try out some of 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these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 ideas and </a:t>
            </a:r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find out what works for you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DB7E769-19B7-4880-AFBC-7257ED41A1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524000"/>
            <a:ext cx="4038600" cy="3417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5677EB-FFE4-4095-84D6-A8F831492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67" y="4962310"/>
            <a:ext cx="2050654" cy="2157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D2DA7B-CB72-4CEC-BA85-F1B5828C0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29400" y="4941615"/>
            <a:ext cx="2037166" cy="20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Some quick ways to feel calmer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Imagine your favourite or happy place 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Think of your favourite things or something you are looking forward to </a:t>
            </a: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Name 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something alphabetically, for example animals, alligator, bear, cat 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D76F8BB-265A-42CF-B511-7515C51230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8335" y="1666641"/>
            <a:ext cx="1982281" cy="2680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25B522-1190-43CD-A221-9E5150DD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49" y="1417638"/>
            <a:ext cx="1809343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A7FA88-5C56-4FD8-BA99-209F2DC2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923" y="4648200"/>
            <a:ext cx="2294149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Some quick ways to feel calmer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81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Squeeze something (</a:t>
            </a:r>
            <a:r>
              <a:rPr lang="en-GB" b="1" dirty="0" err="1">
                <a:solidFill>
                  <a:srgbClr val="00B050"/>
                </a:solidFill>
                <a:latin typeface="Verdana Pro" panose="020B0604030504040204" pitchFamily="34" charset="0"/>
              </a:rPr>
              <a:t>blu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-tac, putty, a stress ball)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Get a drink of cold water</a:t>
            </a: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Smell something calming like a lavender bag 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Try a 54321-grounding technique – name 5 things you see, 4 things you can hear, 3 things you can touch, 2 things you can smell and 1 thing you can taste.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3A6D1CC-08FE-4D46-BBAE-B9DCCF3AB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600200"/>
            <a:ext cx="1752528" cy="1537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7EA66F-9FAB-40A8-A6C9-91E1CB03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066800"/>
            <a:ext cx="1069269" cy="1157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743A25-270B-4C9D-A54F-6A2D397E3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308" y="1828800"/>
            <a:ext cx="2039692" cy="245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BDC174-75D9-401A-BF6F-FFF85B289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50" y="3137694"/>
            <a:ext cx="1870500" cy="2047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29D970-FADE-4673-9BC6-AF8297477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191000"/>
            <a:ext cx="21798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Some quick ways to feel calmer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81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Squeeze something (</a:t>
            </a:r>
            <a:r>
              <a:rPr lang="en-GB" b="1" dirty="0" err="1">
                <a:solidFill>
                  <a:srgbClr val="00B050"/>
                </a:solidFill>
                <a:latin typeface="Verdana Pro" panose="020B0604030504040204" pitchFamily="34" charset="0"/>
              </a:rPr>
              <a:t>blu</a:t>
            </a:r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-tac, putty, a stress ball)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Get a drink of cold water</a:t>
            </a:r>
          </a:p>
          <a:p>
            <a:pPr lvl="0"/>
            <a:r>
              <a:rPr lang="en-GB" b="1" dirty="0">
                <a:solidFill>
                  <a:srgbClr val="00B050"/>
                </a:solidFill>
                <a:latin typeface="Verdana Pro" panose="020B0604030504040204" pitchFamily="34" charset="0"/>
              </a:rPr>
              <a:t>Smell something calming like a lavender bag </a:t>
            </a:r>
          </a:p>
          <a:p>
            <a:pPr lvl="0"/>
            <a:r>
              <a:rPr lang="en-GB" b="1" dirty="0">
                <a:solidFill>
                  <a:srgbClr val="7030A0"/>
                </a:solidFill>
                <a:latin typeface="Verdana Pro" panose="020B0604030504040204" pitchFamily="34" charset="0"/>
              </a:rPr>
              <a:t>Try a 54321-grounding technique – name 5 things you see, 4 things you can hear, 3 things you can touch, 2 things you can smell and 1 thing you can taste.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3A6D1CC-08FE-4D46-BBAE-B9DCCF3AB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600200"/>
            <a:ext cx="1752528" cy="1537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7EA66F-9FAB-40A8-A6C9-91E1CB03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066800"/>
            <a:ext cx="1069269" cy="1157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743A25-270B-4C9D-A54F-6A2D397E3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308" y="1828800"/>
            <a:ext cx="2039692" cy="245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BDC174-75D9-401A-BF6F-FFF85B289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50" y="3137694"/>
            <a:ext cx="1870500" cy="2047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29D970-FADE-4673-9BC6-AF8297477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191000"/>
            <a:ext cx="21798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4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Making a calm box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Make yourself a calm box to help soothe yourself, keep it somewhere safe ( check with a grown up) and go to it when you need to</a:t>
            </a:r>
          </a:p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It could include:</a:t>
            </a:r>
          </a:p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A favourite story; a photo album; a cuddly; a blanket, a lavender bag; a stress ball and your idea</a:t>
            </a:r>
          </a:p>
          <a:p>
            <a:endParaRPr lang="en-GB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DDEA92A-58C4-4759-B2A3-44A5D49C36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80430"/>
            <a:ext cx="4038600" cy="39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1480" y="2133599"/>
            <a:ext cx="5532120" cy="4724401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It always helps to talk to someone if we have a worry.</a:t>
            </a:r>
            <a:endParaRPr lang="en-GB" sz="20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Remember it is normal to feel a mixture of feelings, both big and small, happy and sad, especially during these difficult and uncertain times </a:t>
            </a:r>
          </a:p>
          <a:p>
            <a:r>
              <a:rPr lang="en-GB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If you have a big feeling that is making it hard to think about anything else, to concentrate or stopping you getting  to sleep, it’s time to get some help.</a:t>
            </a:r>
          </a:p>
          <a:p>
            <a:endParaRPr lang="en-GB" sz="32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599"/>
            <a:ext cx="2895600" cy="29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44043" cy="15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59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(4:3)</PresentationFormat>
  <Paragraphs>29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Verdana</vt:lpstr>
      <vt:lpstr>Verdana Pro</vt:lpstr>
      <vt:lpstr>1_Office Theme</vt:lpstr>
      <vt:lpstr>Office Theme</vt:lpstr>
      <vt:lpstr>Part 3: Ways to be calm</vt:lpstr>
      <vt:lpstr>What can help us feel better?</vt:lpstr>
      <vt:lpstr>Some quick ways to feel calmer</vt:lpstr>
      <vt:lpstr>Some quick ways to feel calmer</vt:lpstr>
      <vt:lpstr>Some quick ways to feel calmer</vt:lpstr>
      <vt:lpstr>Making a calm box</vt:lpstr>
      <vt:lpstr>PowerPoint Presentation</vt:lpstr>
    </vt:vector>
  </TitlesOfParts>
  <Company>Carlton Hill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3: Ways to be calm</dc:title>
  <dc:creator>Ms I Field-Reid</dc:creator>
  <cp:lastModifiedBy>Gabby Cornish</cp:lastModifiedBy>
  <cp:revision>2</cp:revision>
  <dcterms:created xsi:type="dcterms:W3CDTF">2020-04-23T19:48:26Z</dcterms:created>
  <dcterms:modified xsi:type="dcterms:W3CDTF">2020-05-15T11:38:56Z</dcterms:modified>
</cp:coreProperties>
</file>