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35BC1-C6A5-413D-ACBA-C7A1D216B0A1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510C0-074B-4574-B10C-620CBDDB9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4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VZgpyVQ7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bdx-SeOOo&amp;list=PLJdq3OzEoR1iygD0ReUDwOh7Pmn42TcKN&amp;index=1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film clips are hyperlinked on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>
                <a:hlinkClick r:id="rId3"/>
              </a:rPr>
              <a:t>https://www.youtube.com/watch?v=HQVZgpyVQ78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1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https://www.youtube.com/watch?v=Uxbdx-SeOOo&amp;list=PLJdq3OzEoR1iygD0ReUDwOh7Pmn42TcKN&amp;index=11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6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9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5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9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3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74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1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3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0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6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1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2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HQVZgpyVQ78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bdx-SeOOo&amp;list=PLJdq3OzEoR1iygD0ReUDwOh7Pmn42TcKN&amp;index=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Part 4: More ways  to be calm through breathing</a:t>
            </a:r>
            <a:endParaRPr lang="en-GB" sz="32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KS1 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320503-ADC9-4F97-BB30-0D573916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4448555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970E91-D304-4628-BB1C-981FC44F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34" y="3124200"/>
            <a:ext cx="2211273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0C041F-6309-4B47-9964-F05647435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38400"/>
            <a:ext cx="2553423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5CA319-161C-4048-9071-26A5419F6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6962"/>
            <a:ext cx="2465520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Let’s grow some breathing and focus skills to help feel calmer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4572000" cy="5791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72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Star </a:t>
            </a:r>
            <a:r>
              <a:rPr lang="en-GB" sz="7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breathing:</a:t>
            </a:r>
          </a:p>
          <a:p>
            <a:pPr>
              <a:buNone/>
            </a:pPr>
            <a:r>
              <a:rPr lang="en-GB" sz="7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     Start at any breath in side, hold your breath at the point, then breath out. Keep going until you’ve gone around the whole star</a:t>
            </a:r>
            <a:r>
              <a:rPr lang="en-GB" sz="72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>
              <a:buNone/>
            </a:pPr>
            <a:endParaRPr lang="en-GB" sz="72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en-GB" sz="7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     </a:t>
            </a:r>
            <a:r>
              <a:rPr lang="en-GB" sz="7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Things you could say or do to help you focus and be successful</a:t>
            </a:r>
            <a:r>
              <a:rPr lang="en-GB" sz="7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:</a:t>
            </a:r>
          </a:p>
          <a:p>
            <a:pPr>
              <a:buNone/>
            </a:pPr>
            <a:endParaRPr lang="en-GB" sz="7200" b="1" dirty="0">
              <a:solidFill>
                <a:srgbClr val="0070C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sz="7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Breathe in like you are smelling a flower, breathe out like you are blowing out birthday candles</a:t>
            </a:r>
          </a:p>
          <a:p>
            <a:r>
              <a:rPr lang="en-GB" sz="7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Arms up and breathe in, arms down and breathe out</a:t>
            </a:r>
          </a:p>
          <a:p>
            <a:r>
              <a:rPr lang="en-GB" sz="72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Pretend your belly is a balloon. Breathe in and make the balloon bigger, then breathe out and make the balloon shrink</a:t>
            </a:r>
          </a:p>
          <a:p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847" y="1447800"/>
            <a:ext cx="45349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85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F0CC75-BE7A-4365-962A-B761E122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Breathing techniques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27E456-A3E6-457A-86AC-88ECE141EA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Finger Breathing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A0C12-428B-4F4B-8122-1DDDB3B85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Triangle Breathing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55296C-3C51-4FDF-9EB0-D80FF4CA4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66" y="2209800"/>
            <a:ext cx="4169874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BBEE78-4E6B-4C53-99A9-3DFFB1795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69" y="2362200"/>
            <a:ext cx="4041998" cy="2060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368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prstClr val="black"/>
                </a:solidFill>
                <a:hlinkClick r:id="rId5"/>
              </a:rPr>
              <a:t>https://www.youtube.com/watch?v=HQVZgpyVQ78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213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09800"/>
            <a:ext cx="4038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Find a breathing technique that you like and practise everyday until it becomes a healthy habit</a:t>
            </a:r>
            <a:endParaRPr lang="en-GB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914400"/>
            <a:ext cx="3505200" cy="7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58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04800"/>
            <a:ext cx="75438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26180" y="5794682"/>
            <a:ext cx="503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https://www.youtube.com/watch?v=YFdZXwE6fRE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548188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</a:rPr>
              <a:t>Let’s try Square Breathing together </a:t>
            </a:r>
          </a:p>
        </p:txBody>
      </p:sp>
    </p:spTree>
    <p:extLst>
      <p:ext uri="{BB962C8B-B14F-4D97-AF65-F5344CB8AC3E}">
        <p14:creationId xmlns:p14="http://schemas.microsoft.com/office/powerpoint/2010/main" val="270645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1480" y="2133599"/>
            <a:ext cx="5532120" cy="4724401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It always helps to talk to someone if we have a worry.</a:t>
            </a:r>
            <a:endParaRPr lang="en-GB" sz="20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Remember it is normal to feel a mixture of feelings, both big and small, happy and sad, especially during these difficult and uncertain times </a:t>
            </a:r>
          </a:p>
          <a:p>
            <a:r>
              <a:rPr lang="en-GB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If you have a big feeling that is making it hard to think about anything else, to concentrate or stopping you getting  to sleep, it’s time to get some help.</a:t>
            </a:r>
          </a:p>
          <a:p>
            <a:endParaRPr lang="en-GB" sz="32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599"/>
            <a:ext cx="2895600" cy="29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44043" cy="15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59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Office PowerPoint</Application>
  <PresentationFormat>On-screen Show (4:3)</PresentationFormat>
  <Paragraphs>28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Verdana Pro</vt:lpstr>
      <vt:lpstr>1_Office Theme</vt:lpstr>
      <vt:lpstr>Office Theme</vt:lpstr>
      <vt:lpstr>Part 4: More ways  to be calm through breathing</vt:lpstr>
      <vt:lpstr>Let’s grow some breathing and focus skills to help feel calmer</vt:lpstr>
      <vt:lpstr>Breathing techniques</vt:lpstr>
      <vt:lpstr>PowerPoint Presentation</vt:lpstr>
      <vt:lpstr>PowerPoint Presentation</vt:lpstr>
      <vt:lpstr>PowerPoint Presentation</vt:lpstr>
    </vt:vector>
  </TitlesOfParts>
  <Company>Carlton Hill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4: More ways  to be calm through breathing</dc:title>
  <dc:creator>Ms I Field-Reid</dc:creator>
  <cp:lastModifiedBy>Gabby Cornish</cp:lastModifiedBy>
  <cp:revision>2</cp:revision>
  <dcterms:created xsi:type="dcterms:W3CDTF">2020-04-23T19:49:35Z</dcterms:created>
  <dcterms:modified xsi:type="dcterms:W3CDTF">2020-05-15T11:39:47Z</dcterms:modified>
</cp:coreProperties>
</file>