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2DA5-D5EB-454F-B244-C3B2BF9C893D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E2D0-7BEB-41BE-9E43-9543417CB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0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film clips are hyperlinked on the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A44E-3A96-4117-876E-BFF4354735B7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4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0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0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9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3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1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5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0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0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5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3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7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7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1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SUbuM3pT4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Part 5: Positive Self talk</a:t>
            </a:r>
            <a:endParaRPr lang="en-GB" sz="3200" b="1" dirty="0">
              <a:solidFill>
                <a:srgbClr val="7030A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KS1 </a:t>
            </a:r>
            <a:endParaRPr lang="en-GB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320503-ADC9-4F97-BB30-0D57391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448555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970E91-D304-4628-BB1C-981FC44F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4" y="3124200"/>
            <a:ext cx="2211273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0C041F-6309-4B47-9964-F05647435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0"/>
            <a:ext cx="2553423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5CA319-161C-4048-9071-26A5419F6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6962"/>
            <a:ext cx="2465520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11480" y="2133599"/>
            <a:ext cx="5532120" cy="472440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It always helps to talk to someone if we have a worry.</a:t>
            </a:r>
            <a:endParaRPr lang="en-GB" sz="20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Remember it is normal to feel a mixture of feelings, both big and small, happy and sad, especially during these difficult and uncertain times </a:t>
            </a:r>
          </a:p>
          <a:p>
            <a:r>
              <a:rPr lang="en-GB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If you have a big feeling that is making it hard to think about anything else, to concentrate or stopping you getting  to sleep, it’s time to get some help.</a:t>
            </a:r>
          </a:p>
          <a:p>
            <a:endParaRPr lang="en-GB" sz="3200" b="1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599"/>
            <a:ext cx="2895600" cy="295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44043" cy="15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What we can and can’t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There are some things we cannot control at the moment.</a:t>
            </a:r>
          </a:p>
          <a:p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School is closed because the government have said this will help keep more people safe from the virus.</a:t>
            </a:r>
          </a:p>
          <a:p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r>
              <a:rPr lang="en-GB" b="1" dirty="0" smtClean="0">
                <a:solidFill>
                  <a:srgbClr val="7030A0"/>
                </a:solidFill>
                <a:latin typeface="Verdana Pro" panose="020B0604030504040204" pitchFamily="34" charset="0"/>
              </a:rPr>
              <a:t>There are some things we can control like how we plan our time while we are at home.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38" y="1447800"/>
            <a:ext cx="35498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56697"/>
            <a:ext cx="15525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1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Some things we cannot change..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8674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5B6B75E3-6167-4FA0-875B-20DDF1772D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504" r="2" b="871"/>
          <a:stretch/>
        </p:blipFill>
        <p:spPr>
          <a:xfrm>
            <a:off x="1981200" y="1600200"/>
            <a:ext cx="4973292" cy="4953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96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What </a:t>
            </a:r>
            <a:r>
              <a:rPr lang="en-GB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can we change?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We can plan what home learning  we do each day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We can choose what to play, read , listen to or watch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 We can choose when and how to exercise each day.</a:t>
            </a:r>
          </a:p>
          <a:p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We can choose which family and friends we might speak to </a:t>
            </a: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2206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18560"/>
            <a:ext cx="41032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5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0CA04-D188-41DE-8D50-B5B5D337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What’s on our plan for today?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6943EE-5598-499D-88F9-654E90DA7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chemeClr val="tx2"/>
                </a:solidFill>
              </a:rPr>
              <a:t>Is there anything you would like to change or add?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8284CF-6B9B-40C5-B38C-F57852AA72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90">
            <a:off x="4876800" y="2057400"/>
            <a:ext cx="488500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76725"/>
            <a:ext cx="197300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" y="4314824"/>
            <a:ext cx="203192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5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Positive self talk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pPr lvl="0"/>
            <a:r>
              <a:rPr lang="en-GB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are feeling tired, sad, bored, fed up or  worried, it can be hard to do things, even things we usually find easy. </a:t>
            </a:r>
          </a:p>
          <a:p>
            <a:pPr lvl="0"/>
            <a:r>
              <a:rPr lang="en-GB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 be kind to ourselves.</a:t>
            </a:r>
            <a:endParaRPr lang="en-GB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1752600"/>
            <a:ext cx="4009935" cy="403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Positive thinking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If something is not going well, take  a break and try again later.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Remember we learn when we make mistakes. 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Verdana Pro" panose="020B060403050404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Verdana Pro" panose="020B0604030504040204" pitchFamily="34" charset="0"/>
              </a:rPr>
              <a:t>It’s ok to ask for more help with things.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219200"/>
            <a:ext cx="2590800" cy="311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02604"/>
            <a:ext cx="2971800" cy="198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0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365D6-A557-4FC8-8AF9-E87F2F4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</a:rPr>
              <a:t>Positive thinking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86B43-7C75-4974-A28D-CD8C75E546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00B050"/>
                </a:solidFill>
              </a:rPr>
              <a:t>Make a list of   positive  ‘I am..’ sentences.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50"/>
                </a:solidFill>
              </a:rPr>
              <a:t/>
            </a:r>
            <a:br>
              <a:rPr lang="en-GB" sz="3600" dirty="0">
                <a:solidFill>
                  <a:srgbClr val="00B050"/>
                </a:solidFill>
              </a:rPr>
            </a:br>
            <a:r>
              <a:rPr lang="en-GB" sz="3600" b="1" dirty="0" smtClean="0">
                <a:solidFill>
                  <a:srgbClr val="00B050"/>
                </a:solidFill>
              </a:rPr>
              <a:t>Put it up where you can see it each day!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362200" cy="31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2590800" cy="23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9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Let’s </a:t>
            </a:r>
            <a:r>
              <a:rPr lang="en-GB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shake off any negative thoughts</a:t>
            </a:r>
            <a:endParaRPr lang="en-GB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499684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58871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4"/>
              </a:rPr>
              <a:t>https://www.youtube.com/watch?v=eSUbuM3pT4E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53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Microsoft Office PowerPoint</Application>
  <PresentationFormat>On-screen Show (4:3)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Verdana</vt:lpstr>
      <vt:lpstr>Verdana Pro</vt:lpstr>
      <vt:lpstr>1_Office Theme</vt:lpstr>
      <vt:lpstr>Office Theme</vt:lpstr>
      <vt:lpstr>Part 5: Positive Self talk</vt:lpstr>
      <vt:lpstr>What we can and can’t control</vt:lpstr>
      <vt:lpstr>Some things we cannot change..</vt:lpstr>
      <vt:lpstr>What can we change?</vt:lpstr>
      <vt:lpstr>What’s on our plan for today?</vt:lpstr>
      <vt:lpstr>Positive self talk</vt:lpstr>
      <vt:lpstr>Positive thinking</vt:lpstr>
      <vt:lpstr>Positive thinking</vt:lpstr>
      <vt:lpstr> Let’s shake off any negative thoughts</vt:lpstr>
      <vt:lpstr>PowerPoint Presentation</vt:lpstr>
    </vt:vector>
  </TitlesOfParts>
  <Company>Carlton Hill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5: Acceptance &amp; Positive Self talk</dc:title>
  <dc:creator>Ms I Field-Reid</dc:creator>
  <cp:lastModifiedBy>Gabby Cornish</cp:lastModifiedBy>
  <cp:revision>3</cp:revision>
  <dcterms:created xsi:type="dcterms:W3CDTF">2020-04-23T19:50:27Z</dcterms:created>
  <dcterms:modified xsi:type="dcterms:W3CDTF">2020-05-15T11:40:30Z</dcterms:modified>
</cp:coreProperties>
</file>