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0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76" r:id="rId9"/>
    <p:sldId id="262" r:id="rId10"/>
    <p:sldId id="265" r:id="rId11"/>
    <p:sldId id="263" r:id="rId12"/>
    <p:sldId id="267" r:id="rId13"/>
    <p:sldId id="264" r:id="rId14"/>
    <p:sldId id="266" r:id="rId15"/>
    <p:sldId id="273" r:id="rId16"/>
    <p:sldId id="275" r:id="rId17"/>
    <p:sldId id="268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4.png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7.svg"/><Relationship Id="rId1" Type="http://schemas.openxmlformats.org/officeDocument/2006/relationships/image" Target="../media/image8.png"/><Relationship Id="rId6" Type="http://schemas.openxmlformats.org/officeDocument/2006/relationships/image" Target="../media/image21.svg"/><Relationship Id="rId5" Type="http://schemas.openxmlformats.org/officeDocument/2006/relationships/image" Target="../media/image1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1549C-2DEF-4A15-9752-BFE4FD394F3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F3A28FA-4817-4382-B43B-EED3E4C8017A}">
      <dgm:prSet/>
      <dgm:spPr/>
      <dgm:t>
        <a:bodyPr/>
        <a:lstStyle/>
        <a:p>
          <a:r>
            <a:rPr lang="en-GB"/>
            <a:t>List all the things you do that make you feel good and lift or change your mood or feelings? </a:t>
          </a:r>
          <a:endParaRPr lang="en-US"/>
        </a:p>
      </dgm:t>
    </dgm:pt>
    <dgm:pt modelId="{6C93F24D-EAB6-4E70-9B43-89A5D288C77A}" type="parTrans" cxnId="{2DA7D71E-D119-4A06-A6CB-70F6F549E0B6}">
      <dgm:prSet/>
      <dgm:spPr/>
      <dgm:t>
        <a:bodyPr/>
        <a:lstStyle/>
        <a:p>
          <a:endParaRPr lang="en-US"/>
        </a:p>
      </dgm:t>
    </dgm:pt>
    <dgm:pt modelId="{226F848B-FA6A-4531-92B1-9A982F7CF0BD}" type="sibTrans" cxnId="{2DA7D71E-D119-4A06-A6CB-70F6F549E0B6}">
      <dgm:prSet/>
      <dgm:spPr/>
      <dgm:t>
        <a:bodyPr/>
        <a:lstStyle/>
        <a:p>
          <a:endParaRPr lang="en-US"/>
        </a:p>
      </dgm:t>
    </dgm:pt>
    <dgm:pt modelId="{2316823A-CFBF-4C57-82CC-E834FC26E486}">
      <dgm:prSet/>
      <dgm:spPr/>
      <dgm:t>
        <a:bodyPr/>
        <a:lstStyle/>
        <a:p>
          <a:r>
            <a:rPr lang="en-GB"/>
            <a:t>Which of these things can you still do during lockdown and social distancing?</a:t>
          </a:r>
          <a:endParaRPr lang="en-US"/>
        </a:p>
      </dgm:t>
    </dgm:pt>
    <dgm:pt modelId="{E1DDAC10-7055-404E-BE5D-4E263EDE4553}" type="parTrans" cxnId="{AA8FBF60-6C34-408B-A54D-5A2A7C2272CB}">
      <dgm:prSet/>
      <dgm:spPr/>
      <dgm:t>
        <a:bodyPr/>
        <a:lstStyle/>
        <a:p>
          <a:endParaRPr lang="en-US"/>
        </a:p>
      </dgm:t>
    </dgm:pt>
    <dgm:pt modelId="{2EA20569-A2C3-4D1F-8C12-4B9941B852D7}" type="sibTrans" cxnId="{AA8FBF60-6C34-408B-A54D-5A2A7C2272CB}">
      <dgm:prSet/>
      <dgm:spPr/>
      <dgm:t>
        <a:bodyPr/>
        <a:lstStyle/>
        <a:p>
          <a:endParaRPr lang="en-US"/>
        </a:p>
      </dgm:t>
    </dgm:pt>
    <dgm:pt modelId="{6A5EE9CE-CBDB-4858-95C0-5C42D879A4A6}">
      <dgm:prSet/>
      <dgm:spPr/>
      <dgm:t>
        <a:bodyPr/>
        <a:lstStyle/>
        <a:p>
          <a:r>
            <a:rPr lang="en-GB"/>
            <a:t>How can you build these things into your day?</a:t>
          </a:r>
          <a:endParaRPr lang="en-US"/>
        </a:p>
      </dgm:t>
    </dgm:pt>
    <dgm:pt modelId="{DA022281-F306-4201-AD25-0D69DB0E9FD5}" type="parTrans" cxnId="{C447BA3D-556F-4516-9C30-78CE2C01F01B}">
      <dgm:prSet/>
      <dgm:spPr/>
      <dgm:t>
        <a:bodyPr/>
        <a:lstStyle/>
        <a:p>
          <a:endParaRPr lang="en-US"/>
        </a:p>
      </dgm:t>
    </dgm:pt>
    <dgm:pt modelId="{2EA77EBA-120A-470F-9499-328C638C4176}" type="sibTrans" cxnId="{C447BA3D-556F-4516-9C30-78CE2C01F01B}">
      <dgm:prSet/>
      <dgm:spPr/>
      <dgm:t>
        <a:bodyPr/>
        <a:lstStyle/>
        <a:p>
          <a:endParaRPr lang="en-US"/>
        </a:p>
      </dgm:t>
    </dgm:pt>
    <dgm:pt modelId="{9EC26064-1B34-4A5E-86DD-DDC5F9D1527E}">
      <dgm:prSet/>
      <dgm:spPr/>
      <dgm:t>
        <a:bodyPr/>
        <a:lstStyle/>
        <a:p>
          <a:r>
            <a:rPr lang="en-GB"/>
            <a:t>Perhaps write yourself a time table for the week showing when you do will do these things or versions of it? </a:t>
          </a:r>
          <a:endParaRPr lang="en-US"/>
        </a:p>
      </dgm:t>
    </dgm:pt>
    <dgm:pt modelId="{1AAA8238-BD9F-40F8-AEB4-FDA1B5714B5D}" type="parTrans" cxnId="{AC219EFE-D8FE-4234-AE54-B14540AD4659}">
      <dgm:prSet/>
      <dgm:spPr/>
      <dgm:t>
        <a:bodyPr/>
        <a:lstStyle/>
        <a:p>
          <a:endParaRPr lang="en-US"/>
        </a:p>
      </dgm:t>
    </dgm:pt>
    <dgm:pt modelId="{674CE471-E71D-4DDC-93B1-A1D4CE71CD30}" type="sibTrans" cxnId="{AC219EFE-D8FE-4234-AE54-B14540AD4659}">
      <dgm:prSet/>
      <dgm:spPr/>
      <dgm:t>
        <a:bodyPr/>
        <a:lstStyle/>
        <a:p>
          <a:endParaRPr lang="en-US"/>
        </a:p>
      </dgm:t>
    </dgm:pt>
    <dgm:pt modelId="{D704DF58-3E0C-463D-887F-770835E5DD45}" type="pres">
      <dgm:prSet presAssocID="{5441549C-2DEF-4A15-9752-BFE4FD394F3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65E6379-4376-4329-8009-BE349EAD0B1E}" type="pres">
      <dgm:prSet presAssocID="{BF3A28FA-4817-4382-B43B-EED3E4C8017A}" presName="compNode" presStyleCnt="0"/>
      <dgm:spPr/>
    </dgm:pt>
    <dgm:pt modelId="{68E03E3D-5FCF-4B22-A145-65DC531D22D7}" type="pres">
      <dgm:prSet presAssocID="{BF3A28FA-4817-4382-B43B-EED3E4C8017A}" presName="bgRect" presStyleLbl="bgShp" presStyleIdx="0" presStyleCnt="4"/>
      <dgm:spPr/>
    </dgm:pt>
    <dgm:pt modelId="{9F551108-BB15-45DC-BC37-FAB8AAB64B41}" type="pres">
      <dgm:prSet presAssocID="{BF3A28FA-4817-4382-B43B-EED3E4C8017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9A3D59F2-8C95-44D1-84CB-4719DA44DB90}" type="pres">
      <dgm:prSet presAssocID="{BF3A28FA-4817-4382-B43B-EED3E4C8017A}" presName="spaceRect" presStyleCnt="0"/>
      <dgm:spPr/>
    </dgm:pt>
    <dgm:pt modelId="{A3BB948F-87EF-4350-83F6-8C51923A3D47}" type="pres">
      <dgm:prSet presAssocID="{BF3A28FA-4817-4382-B43B-EED3E4C8017A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B1310B61-5606-4E38-9CEC-118011FC6F60}" type="pres">
      <dgm:prSet presAssocID="{226F848B-FA6A-4531-92B1-9A982F7CF0BD}" presName="sibTrans" presStyleCnt="0"/>
      <dgm:spPr/>
    </dgm:pt>
    <dgm:pt modelId="{40CAF349-B845-4B20-AD56-8736A4D9C238}" type="pres">
      <dgm:prSet presAssocID="{2316823A-CFBF-4C57-82CC-E834FC26E486}" presName="compNode" presStyleCnt="0"/>
      <dgm:spPr/>
    </dgm:pt>
    <dgm:pt modelId="{600D213D-DC38-4838-885B-790B731CA356}" type="pres">
      <dgm:prSet presAssocID="{2316823A-CFBF-4C57-82CC-E834FC26E486}" presName="bgRect" presStyleLbl="bgShp" presStyleIdx="1" presStyleCnt="4"/>
      <dgm:spPr/>
    </dgm:pt>
    <dgm:pt modelId="{64D9814F-3A35-4567-849A-FECE7D20C868}" type="pres">
      <dgm:prSet presAssocID="{2316823A-CFBF-4C57-82CC-E834FC26E48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5361A9DD-8CC0-4A91-B79F-6BBF921F5CF6}" type="pres">
      <dgm:prSet presAssocID="{2316823A-CFBF-4C57-82CC-E834FC26E486}" presName="spaceRect" presStyleCnt="0"/>
      <dgm:spPr/>
    </dgm:pt>
    <dgm:pt modelId="{5AA5CE38-0807-4871-BC41-A657C2728C3F}" type="pres">
      <dgm:prSet presAssocID="{2316823A-CFBF-4C57-82CC-E834FC26E486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30BEA66A-FE12-4CFD-9705-206E2A5FB33C}" type="pres">
      <dgm:prSet presAssocID="{2EA20569-A2C3-4D1F-8C12-4B9941B852D7}" presName="sibTrans" presStyleCnt="0"/>
      <dgm:spPr/>
    </dgm:pt>
    <dgm:pt modelId="{41430A9D-3A1B-45E9-9CE7-E52A4F8B3C16}" type="pres">
      <dgm:prSet presAssocID="{6A5EE9CE-CBDB-4858-95C0-5C42D879A4A6}" presName="compNode" presStyleCnt="0"/>
      <dgm:spPr/>
    </dgm:pt>
    <dgm:pt modelId="{DFB1638F-73EF-4936-B089-9620E154F831}" type="pres">
      <dgm:prSet presAssocID="{6A5EE9CE-CBDB-4858-95C0-5C42D879A4A6}" presName="bgRect" presStyleLbl="bgShp" presStyleIdx="2" presStyleCnt="4"/>
      <dgm:spPr/>
    </dgm:pt>
    <dgm:pt modelId="{065A3CF2-C6C4-49BB-8128-3B019C3CD0D1}" type="pres">
      <dgm:prSet presAssocID="{6A5EE9CE-CBDB-4858-95C0-5C42D879A4A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98825A36-83F1-40FB-B070-D6D285B447A5}" type="pres">
      <dgm:prSet presAssocID="{6A5EE9CE-CBDB-4858-95C0-5C42D879A4A6}" presName="spaceRect" presStyleCnt="0"/>
      <dgm:spPr/>
    </dgm:pt>
    <dgm:pt modelId="{88A795CE-8860-48F1-A1EB-DC9EB9A3B018}" type="pres">
      <dgm:prSet presAssocID="{6A5EE9CE-CBDB-4858-95C0-5C42D879A4A6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4851AA05-BA66-42D3-A696-45F10B742DF9}" type="pres">
      <dgm:prSet presAssocID="{2EA77EBA-120A-470F-9499-328C638C4176}" presName="sibTrans" presStyleCnt="0"/>
      <dgm:spPr/>
    </dgm:pt>
    <dgm:pt modelId="{24B21112-54EB-4588-B57F-896CF658F471}" type="pres">
      <dgm:prSet presAssocID="{9EC26064-1B34-4A5E-86DD-DDC5F9D1527E}" presName="compNode" presStyleCnt="0"/>
      <dgm:spPr/>
    </dgm:pt>
    <dgm:pt modelId="{D7A89708-59FD-462D-97B1-58DC191D77BF}" type="pres">
      <dgm:prSet presAssocID="{9EC26064-1B34-4A5E-86DD-DDC5F9D1527E}" presName="bgRect" presStyleLbl="bgShp" presStyleIdx="3" presStyleCnt="4"/>
      <dgm:spPr/>
    </dgm:pt>
    <dgm:pt modelId="{9B47BB03-5922-4E6D-A7C1-65C4D93E70AB}" type="pres">
      <dgm:prSet presAssocID="{9EC26064-1B34-4A5E-86DD-DDC5F9D1527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E9A1654F-BBFB-4716-A445-473DB2D30F27}" type="pres">
      <dgm:prSet presAssocID="{9EC26064-1B34-4A5E-86DD-DDC5F9D1527E}" presName="spaceRect" presStyleCnt="0"/>
      <dgm:spPr/>
    </dgm:pt>
    <dgm:pt modelId="{696A6FB6-CAE3-478A-8AC3-186A22528747}" type="pres">
      <dgm:prSet presAssocID="{9EC26064-1B34-4A5E-86DD-DDC5F9D1527E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AEA64689-8E3F-4D36-AD57-5CDE47099304}" type="presOf" srcId="{6A5EE9CE-CBDB-4858-95C0-5C42D879A4A6}" destId="{88A795CE-8860-48F1-A1EB-DC9EB9A3B018}" srcOrd="0" destOrd="0" presId="urn:microsoft.com/office/officeart/2018/2/layout/IconVerticalSolidList"/>
    <dgm:cxn modelId="{9A6EF5A5-072E-4E27-9272-BDE374EE8A59}" type="presOf" srcId="{BF3A28FA-4817-4382-B43B-EED3E4C8017A}" destId="{A3BB948F-87EF-4350-83F6-8C51923A3D47}" srcOrd="0" destOrd="0" presId="urn:microsoft.com/office/officeart/2018/2/layout/IconVerticalSolidList"/>
    <dgm:cxn modelId="{AA8FBF60-6C34-408B-A54D-5A2A7C2272CB}" srcId="{5441549C-2DEF-4A15-9752-BFE4FD394F3B}" destId="{2316823A-CFBF-4C57-82CC-E834FC26E486}" srcOrd="1" destOrd="0" parTransId="{E1DDAC10-7055-404E-BE5D-4E263EDE4553}" sibTransId="{2EA20569-A2C3-4D1F-8C12-4B9941B852D7}"/>
    <dgm:cxn modelId="{3E243933-0CD3-4A69-8C3E-27CF6374EFEB}" type="presOf" srcId="{9EC26064-1B34-4A5E-86DD-DDC5F9D1527E}" destId="{696A6FB6-CAE3-478A-8AC3-186A22528747}" srcOrd="0" destOrd="0" presId="urn:microsoft.com/office/officeart/2018/2/layout/IconVerticalSolidList"/>
    <dgm:cxn modelId="{AC219EFE-D8FE-4234-AE54-B14540AD4659}" srcId="{5441549C-2DEF-4A15-9752-BFE4FD394F3B}" destId="{9EC26064-1B34-4A5E-86DD-DDC5F9D1527E}" srcOrd="3" destOrd="0" parTransId="{1AAA8238-BD9F-40F8-AEB4-FDA1B5714B5D}" sibTransId="{674CE471-E71D-4DDC-93B1-A1D4CE71CD30}"/>
    <dgm:cxn modelId="{2340FC00-4681-4AE6-9C39-99DD516EC31C}" type="presOf" srcId="{5441549C-2DEF-4A15-9752-BFE4FD394F3B}" destId="{D704DF58-3E0C-463D-887F-770835E5DD45}" srcOrd="0" destOrd="0" presId="urn:microsoft.com/office/officeart/2018/2/layout/IconVerticalSolidList"/>
    <dgm:cxn modelId="{2DA7D71E-D119-4A06-A6CB-70F6F549E0B6}" srcId="{5441549C-2DEF-4A15-9752-BFE4FD394F3B}" destId="{BF3A28FA-4817-4382-B43B-EED3E4C8017A}" srcOrd="0" destOrd="0" parTransId="{6C93F24D-EAB6-4E70-9B43-89A5D288C77A}" sibTransId="{226F848B-FA6A-4531-92B1-9A982F7CF0BD}"/>
    <dgm:cxn modelId="{E51A46E6-90CD-4700-8CFD-CE1EB9960A46}" type="presOf" srcId="{2316823A-CFBF-4C57-82CC-E834FC26E486}" destId="{5AA5CE38-0807-4871-BC41-A657C2728C3F}" srcOrd="0" destOrd="0" presId="urn:microsoft.com/office/officeart/2018/2/layout/IconVerticalSolidList"/>
    <dgm:cxn modelId="{C447BA3D-556F-4516-9C30-78CE2C01F01B}" srcId="{5441549C-2DEF-4A15-9752-BFE4FD394F3B}" destId="{6A5EE9CE-CBDB-4858-95C0-5C42D879A4A6}" srcOrd="2" destOrd="0" parTransId="{DA022281-F306-4201-AD25-0D69DB0E9FD5}" sibTransId="{2EA77EBA-120A-470F-9499-328C638C4176}"/>
    <dgm:cxn modelId="{C3F139D2-9566-4C42-9C54-A2889AC3C119}" type="presParOf" srcId="{D704DF58-3E0C-463D-887F-770835E5DD45}" destId="{665E6379-4376-4329-8009-BE349EAD0B1E}" srcOrd="0" destOrd="0" presId="urn:microsoft.com/office/officeart/2018/2/layout/IconVerticalSolidList"/>
    <dgm:cxn modelId="{5D60BC61-7478-47B8-B6F9-E96C2531FF9D}" type="presParOf" srcId="{665E6379-4376-4329-8009-BE349EAD0B1E}" destId="{68E03E3D-5FCF-4B22-A145-65DC531D22D7}" srcOrd="0" destOrd="0" presId="urn:microsoft.com/office/officeart/2018/2/layout/IconVerticalSolidList"/>
    <dgm:cxn modelId="{0FAD7410-F478-4339-89F0-AF284FC29012}" type="presParOf" srcId="{665E6379-4376-4329-8009-BE349EAD0B1E}" destId="{9F551108-BB15-45DC-BC37-FAB8AAB64B41}" srcOrd="1" destOrd="0" presId="urn:microsoft.com/office/officeart/2018/2/layout/IconVerticalSolidList"/>
    <dgm:cxn modelId="{455AD8CC-C0E8-4FF8-8F67-A03B67EFC9B0}" type="presParOf" srcId="{665E6379-4376-4329-8009-BE349EAD0B1E}" destId="{9A3D59F2-8C95-44D1-84CB-4719DA44DB90}" srcOrd="2" destOrd="0" presId="urn:microsoft.com/office/officeart/2018/2/layout/IconVerticalSolidList"/>
    <dgm:cxn modelId="{768E9054-528A-4632-A36A-E583AB1769C3}" type="presParOf" srcId="{665E6379-4376-4329-8009-BE349EAD0B1E}" destId="{A3BB948F-87EF-4350-83F6-8C51923A3D47}" srcOrd="3" destOrd="0" presId="urn:microsoft.com/office/officeart/2018/2/layout/IconVerticalSolidList"/>
    <dgm:cxn modelId="{CC7FBF70-EDB4-4D25-A581-C767CCA6A1C3}" type="presParOf" srcId="{D704DF58-3E0C-463D-887F-770835E5DD45}" destId="{B1310B61-5606-4E38-9CEC-118011FC6F60}" srcOrd="1" destOrd="0" presId="urn:microsoft.com/office/officeart/2018/2/layout/IconVerticalSolidList"/>
    <dgm:cxn modelId="{003F8ACA-B494-4C9F-A156-20CDC20EE3D1}" type="presParOf" srcId="{D704DF58-3E0C-463D-887F-770835E5DD45}" destId="{40CAF349-B845-4B20-AD56-8736A4D9C238}" srcOrd="2" destOrd="0" presId="urn:microsoft.com/office/officeart/2018/2/layout/IconVerticalSolidList"/>
    <dgm:cxn modelId="{A82F281A-CC97-4C66-AEC9-44F03C859DF7}" type="presParOf" srcId="{40CAF349-B845-4B20-AD56-8736A4D9C238}" destId="{600D213D-DC38-4838-885B-790B731CA356}" srcOrd="0" destOrd="0" presId="urn:microsoft.com/office/officeart/2018/2/layout/IconVerticalSolidList"/>
    <dgm:cxn modelId="{201A53C8-B042-4F3C-8055-DB797BE0B2E0}" type="presParOf" srcId="{40CAF349-B845-4B20-AD56-8736A4D9C238}" destId="{64D9814F-3A35-4567-849A-FECE7D20C868}" srcOrd="1" destOrd="0" presId="urn:microsoft.com/office/officeart/2018/2/layout/IconVerticalSolidList"/>
    <dgm:cxn modelId="{B887930D-E82D-401F-90AE-A6FA38CBA957}" type="presParOf" srcId="{40CAF349-B845-4B20-AD56-8736A4D9C238}" destId="{5361A9DD-8CC0-4A91-B79F-6BBF921F5CF6}" srcOrd="2" destOrd="0" presId="urn:microsoft.com/office/officeart/2018/2/layout/IconVerticalSolidList"/>
    <dgm:cxn modelId="{C97F6A05-FD1B-4B13-A00A-1EEEEE59BDB6}" type="presParOf" srcId="{40CAF349-B845-4B20-AD56-8736A4D9C238}" destId="{5AA5CE38-0807-4871-BC41-A657C2728C3F}" srcOrd="3" destOrd="0" presId="urn:microsoft.com/office/officeart/2018/2/layout/IconVerticalSolidList"/>
    <dgm:cxn modelId="{5432B9BD-3964-4A1E-943A-1CB6461C1F09}" type="presParOf" srcId="{D704DF58-3E0C-463D-887F-770835E5DD45}" destId="{30BEA66A-FE12-4CFD-9705-206E2A5FB33C}" srcOrd="3" destOrd="0" presId="urn:microsoft.com/office/officeart/2018/2/layout/IconVerticalSolidList"/>
    <dgm:cxn modelId="{0BE01C94-B939-41D6-8442-F7B4443DBBF3}" type="presParOf" srcId="{D704DF58-3E0C-463D-887F-770835E5DD45}" destId="{41430A9D-3A1B-45E9-9CE7-E52A4F8B3C16}" srcOrd="4" destOrd="0" presId="urn:microsoft.com/office/officeart/2018/2/layout/IconVerticalSolidList"/>
    <dgm:cxn modelId="{0A33FAE4-1F4D-44CD-9C31-5F3DAA215C96}" type="presParOf" srcId="{41430A9D-3A1B-45E9-9CE7-E52A4F8B3C16}" destId="{DFB1638F-73EF-4936-B089-9620E154F831}" srcOrd="0" destOrd="0" presId="urn:microsoft.com/office/officeart/2018/2/layout/IconVerticalSolidList"/>
    <dgm:cxn modelId="{12E9E7AA-983E-4598-9479-180A60F63C03}" type="presParOf" srcId="{41430A9D-3A1B-45E9-9CE7-E52A4F8B3C16}" destId="{065A3CF2-C6C4-49BB-8128-3B019C3CD0D1}" srcOrd="1" destOrd="0" presId="urn:microsoft.com/office/officeart/2018/2/layout/IconVerticalSolidList"/>
    <dgm:cxn modelId="{9E2F87CD-030E-42EE-8F78-78D8BF624AA8}" type="presParOf" srcId="{41430A9D-3A1B-45E9-9CE7-E52A4F8B3C16}" destId="{98825A36-83F1-40FB-B070-D6D285B447A5}" srcOrd="2" destOrd="0" presId="urn:microsoft.com/office/officeart/2018/2/layout/IconVerticalSolidList"/>
    <dgm:cxn modelId="{1BB25CB3-BBE4-4E5F-87AC-D9918C38940F}" type="presParOf" srcId="{41430A9D-3A1B-45E9-9CE7-E52A4F8B3C16}" destId="{88A795CE-8860-48F1-A1EB-DC9EB9A3B018}" srcOrd="3" destOrd="0" presId="urn:microsoft.com/office/officeart/2018/2/layout/IconVerticalSolidList"/>
    <dgm:cxn modelId="{2488A0D2-E1B3-4173-91ED-2CB483667214}" type="presParOf" srcId="{D704DF58-3E0C-463D-887F-770835E5DD45}" destId="{4851AA05-BA66-42D3-A696-45F10B742DF9}" srcOrd="5" destOrd="0" presId="urn:microsoft.com/office/officeart/2018/2/layout/IconVerticalSolidList"/>
    <dgm:cxn modelId="{F2369E62-6A76-4959-848C-BBAD0101F791}" type="presParOf" srcId="{D704DF58-3E0C-463D-887F-770835E5DD45}" destId="{24B21112-54EB-4588-B57F-896CF658F471}" srcOrd="6" destOrd="0" presId="urn:microsoft.com/office/officeart/2018/2/layout/IconVerticalSolidList"/>
    <dgm:cxn modelId="{7D500221-3B56-415D-AB08-A295DF83D7B9}" type="presParOf" srcId="{24B21112-54EB-4588-B57F-896CF658F471}" destId="{D7A89708-59FD-462D-97B1-58DC191D77BF}" srcOrd="0" destOrd="0" presId="urn:microsoft.com/office/officeart/2018/2/layout/IconVerticalSolidList"/>
    <dgm:cxn modelId="{6C3AC7FB-D808-4EBA-B6C3-8CDBD909B01E}" type="presParOf" srcId="{24B21112-54EB-4588-B57F-896CF658F471}" destId="{9B47BB03-5922-4E6D-A7C1-65C4D93E70AB}" srcOrd="1" destOrd="0" presId="urn:microsoft.com/office/officeart/2018/2/layout/IconVerticalSolidList"/>
    <dgm:cxn modelId="{A3CD8017-1E41-4993-BE3A-DC4D0215DF23}" type="presParOf" srcId="{24B21112-54EB-4588-B57F-896CF658F471}" destId="{E9A1654F-BBFB-4716-A445-473DB2D30F27}" srcOrd="2" destOrd="0" presId="urn:microsoft.com/office/officeart/2018/2/layout/IconVerticalSolidList"/>
    <dgm:cxn modelId="{EC79959A-6B2C-4E17-9982-17764DC9E9DA}" type="presParOf" srcId="{24B21112-54EB-4588-B57F-896CF658F471}" destId="{696A6FB6-CAE3-478A-8AC3-186A225287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10D7AC-6C8F-41BE-ABEE-2B6915C4573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9050CA7-FD4A-48AA-9805-1BDEB5E0FE8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This is a technique that might be helpful</a:t>
          </a:r>
          <a:endParaRPr lang="en-US"/>
        </a:p>
      </dgm:t>
    </dgm:pt>
    <dgm:pt modelId="{5931A95C-3430-4BD1-83EA-C34D9D5BA00A}" type="parTrans" cxnId="{F71F0A7A-25AF-4BA5-BD19-C3C90BC1CA86}">
      <dgm:prSet/>
      <dgm:spPr/>
      <dgm:t>
        <a:bodyPr/>
        <a:lstStyle/>
        <a:p>
          <a:endParaRPr lang="en-US"/>
        </a:p>
      </dgm:t>
    </dgm:pt>
    <dgm:pt modelId="{8BD721ED-8CBE-4CAE-A3F0-9C785D2F63BB}" type="sibTrans" cxnId="{F71F0A7A-25AF-4BA5-BD19-C3C90BC1CA86}">
      <dgm:prSet/>
      <dgm:spPr/>
      <dgm:t>
        <a:bodyPr/>
        <a:lstStyle/>
        <a:p>
          <a:endParaRPr lang="en-US"/>
        </a:p>
      </dgm:t>
    </dgm:pt>
    <dgm:pt modelId="{43CE08DE-5B6A-46C7-9068-2C6205C1F4E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Set aside a time once a day which is when you will worry </a:t>
          </a:r>
          <a:endParaRPr lang="en-US"/>
        </a:p>
      </dgm:t>
    </dgm:pt>
    <dgm:pt modelId="{66CBFA97-77B6-4458-AD02-7D2BA6421BC3}" type="parTrans" cxnId="{CBE3585D-7781-4A4A-8494-3BE4786C6CEF}">
      <dgm:prSet/>
      <dgm:spPr/>
      <dgm:t>
        <a:bodyPr/>
        <a:lstStyle/>
        <a:p>
          <a:endParaRPr lang="en-US"/>
        </a:p>
      </dgm:t>
    </dgm:pt>
    <dgm:pt modelId="{6BFAA2C0-BEFC-4BA9-A212-E3BEEF0E141F}" type="sibTrans" cxnId="{CBE3585D-7781-4A4A-8494-3BE4786C6CEF}">
      <dgm:prSet/>
      <dgm:spPr/>
      <dgm:t>
        <a:bodyPr/>
        <a:lstStyle/>
        <a:p>
          <a:endParaRPr lang="en-US"/>
        </a:p>
      </dgm:t>
    </dgm:pt>
    <dgm:pt modelId="{38E3B224-6D86-4BF4-B137-DD0C48E4B84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Then each time you feel a worry or a fear, acknowledge it ‘There is the worry I have that grandma might die’ and then say to yourself ‘I will worry about that at X O’clock’</a:t>
          </a:r>
          <a:endParaRPr lang="en-US"/>
        </a:p>
      </dgm:t>
    </dgm:pt>
    <dgm:pt modelId="{042890BD-7D60-48A2-A5B9-59D5DA0693E8}" type="parTrans" cxnId="{25064861-B4FA-4188-81BC-44D2D99B97A9}">
      <dgm:prSet/>
      <dgm:spPr/>
      <dgm:t>
        <a:bodyPr/>
        <a:lstStyle/>
        <a:p>
          <a:endParaRPr lang="en-US"/>
        </a:p>
      </dgm:t>
    </dgm:pt>
    <dgm:pt modelId="{21194F94-3335-41E2-B21C-DC75BC62274D}" type="sibTrans" cxnId="{25064861-B4FA-4188-81BC-44D2D99B97A9}">
      <dgm:prSet/>
      <dgm:spPr/>
      <dgm:t>
        <a:bodyPr/>
        <a:lstStyle/>
        <a:p>
          <a:endParaRPr lang="en-US"/>
        </a:p>
      </dgm:t>
    </dgm:pt>
    <dgm:pt modelId="{E4C4A36F-F843-4D1C-B44C-F2A1C90E0F8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At worry time - give yourself 10-15 minutes to worry about all the things you have to worry about</a:t>
          </a:r>
          <a:endParaRPr lang="en-US"/>
        </a:p>
      </dgm:t>
    </dgm:pt>
    <dgm:pt modelId="{885B58DA-6535-45F9-81D0-930E5DF4B8DF}" type="parTrans" cxnId="{F48B8C17-23FC-4A70-9ACB-4F840D75BB27}">
      <dgm:prSet/>
      <dgm:spPr/>
      <dgm:t>
        <a:bodyPr/>
        <a:lstStyle/>
        <a:p>
          <a:endParaRPr lang="en-US"/>
        </a:p>
      </dgm:t>
    </dgm:pt>
    <dgm:pt modelId="{6B0FE14F-18A9-4DAF-A49A-5A9826DE0C28}" type="sibTrans" cxnId="{F48B8C17-23FC-4A70-9ACB-4F840D75BB27}">
      <dgm:prSet/>
      <dgm:spPr/>
      <dgm:t>
        <a:bodyPr/>
        <a:lstStyle/>
        <a:p>
          <a:endParaRPr lang="en-US"/>
        </a:p>
      </dgm:t>
    </dgm:pt>
    <dgm:pt modelId="{B9A2768D-1B4D-4587-A2C0-5C78470B3E7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At the end of that time go and do something else, perhaps one of the things that makes you feel more positive.</a:t>
          </a:r>
          <a:endParaRPr lang="en-US"/>
        </a:p>
      </dgm:t>
    </dgm:pt>
    <dgm:pt modelId="{D5145F50-8B55-42E5-BCC4-BDDDE10389E1}" type="parTrans" cxnId="{D652DFFD-E068-4975-9DE2-70EFAEE1DC4C}">
      <dgm:prSet/>
      <dgm:spPr/>
      <dgm:t>
        <a:bodyPr/>
        <a:lstStyle/>
        <a:p>
          <a:endParaRPr lang="en-US"/>
        </a:p>
      </dgm:t>
    </dgm:pt>
    <dgm:pt modelId="{02D57E85-7C61-4FF8-BED9-A27756A5202E}" type="sibTrans" cxnId="{D652DFFD-E068-4975-9DE2-70EFAEE1DC4C}">
      <dgm:prSet/>
      <dgm:spPr/>
      <dgm:t>
        <a:bodyPr/>
        <a:lstStyle/>
        <a:p>
          <a:endParaRPr lang="en-US"/>
        </a:p>
      </dgm:t>
    </dgm:pt>
    <dgm:pt modelId="{B6EDB075-20E8-437F-9039-173F55DAB102}" type="pres">
      <dgm:prSet presAssocID="{2F10D7AC-6C8F-41BE-ABEE-2B6915C4573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4E97238-145A-43DF-B79C-CEFC1D962D76}" type="pres">
      <dgm:prSet presAssocID="{69050CA7-FD4A-48AA-9805-1BDEB5E0FE82}" presName="compNode" presStyleCnt="0"/>
      <dgm:spPr/>
    </dgm:pt>
    <dgm:pt modelId="{2259C14E-35B9-4644-B3F5-0A1AD7C1EA9C}" type="pres">
      <dgm:prSet presAssocID="{69050CA7-FD4A-48AA-9805-1BDEB5E0FE82}" presName="bgRect" presStyleLbl="bgShp" presStyleIdx="0" presStyleCnt="5"/>
      <dgm:spPr/>
    </dgm:pt>
    <dgm:pt modelId="{8207C965-5B90-4E95-B466-7F18D12F973D}" type="pres">
      <dgm:prSet presAssocID="{69050CA7-FD4A-48AA-9805-1BDEB5E0FE8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151DC7BE-D4F9-4F92-9FAC-6FAED42FD469}" type="pres">
      <dgm:prSet presAssocID="{69050CA7-FD4A-48AA-9805-1BDEB5E0FE82}" presName="spaceRect" presStyleCnt="0"/>
      <dgm:spPr/>
    </dgm:pt>
    <dgm:pt modelId="{E1E0700B-8A26-47A5-BA8D-0D03469EFFC1}" type="pres">
      <dgm:prSet presAssocID="{69050CA7-FD4A-48AA-9805-1BDEB5E0FE82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89CCEF22-98B1-4838-ABB2-F761482E889F}" type="pres">
      <dgm:prSet presAssocID="{8BD721ED-8CBE-4CAE-A3F0-9C785D2F63BB}" presName="sibTrans" presStyleCnt="0"/>
      <dgm:spPr/>
    </dgm:pt>
    <dgm:pt modelId="{C15F2F52-D4A7-46C0-8F97-B167FCE83539}" type="pres">
      <dgm:prSet presAssocID="{43CE08DE-5B6A-46C7-9068-2C6205C1F4E5}" presName="compNode" presStyleCnt="0"/>
      <dgm:spPr/>
    </dgm:pt>
    <dgm:pt modelId="{637F1F16-1D3A-428D-BA72-EBE25643F0FD}" type="pres">
      <dgm:prSet presAssocID="{43CE08DE-5B6A-46C7-9068-2C6205C1F4E5}" presName="bgRect" presStyleLbl="bgShp" presStyleIdx="1" presStyleCnt="5"/>
      <dgm:spPr/>
    </dgm:pt>
    <dgm:pt modelId="{7F9C1FEE-356A-4816-8A11-2D7059E4D008}" type="pres">
      <dgm:prSet presAssocID="{43CE08DE-5B6A-46C7-9068-2C6205C1F4E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arm Clock"/>
        </a:ext>
      </dgm:extLst>
    </dgm:pt>
    <dgm:pt modelId="{678E51DA-B1B1-45A3-93FA-233237E5E803}" type="pres">
      <dgm:prSet presAssocID="{43CE08DE-5B6A-46C7-9068-2C6205C1F4E5}" presName="spaceRect" presStyleCnt="0"/>
      <dgm:spPr/>
    </dgm:pt>
    <dgm:pt modelId="{B9AF3F88-9B5F-4D7A-9E63-200C7CE89671}" type="pres">
      <dgm:prSet presAssocID="{43CE08DE-5B6A-46C7-9068-2C6205C1F4E5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42704377-BD7A-41B5-B0F6-A950A0B4491F}" type="pres">
      <dgm:prSet presAssocID="{6BFAA2C0-BEFC-4BA9-A212-E3BEEF0E141F}" presName="sibTrans" presStyleCnt="0"/>
      <dgm:spPr/>
    </dgm:pt>
    <dgm:pt modelId="{ED4FFFB4-6B5C-4CE5-B798-ED5B1E73121F}" type="pres">
      <dgm:prSet presAssocID="{38E3B224-6D86-4BF4-B137-DD0C48E4B847}" presName="compNode" presStyleCnt="0"/>
      <dgm:spPr/>
    </dgm:pt>
    <dgm:pt modelId="{EC5AA465-23EA-462A-BB11-044BF79CBFA6}" type="pres">
      <dgm:prSet presAssocID="{38E3B224-6D86-4BF4-B137-DD0C48E4B847}" presName="bgRect" presStyleLbl="bgShp" presStyleIdx="2" presStyleCnt="5"/>
      <dgm:spPr/>
    </dgm:pt>
    <dgm:pt modelId="{648E7926-3189-42AA-AF26-9BA824913419}" type="pres">
      <dgm:prSet presAssocID="{38E3B224-6D86-4BF4-B137-DD0C48E4B84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rprised Face with Solid Fill"/>
        </a:ext>
      </dgm:extLst>
    </dgm:pt>
    <dgm:pt modelId="{E545950A-4992-471B-86BC-11CF455B2B57}" type="pres">
      <dgm:prSet presAssocID="{38E3B224-6D86-4BF4-B137-DD0C48E4B847}" presName="spaceRect" presStyleCnt="0"/>
      <dgm:spPr/>
    </dgm:pt>
    <dgm:pt modelId="{245C31D5-9740-41B4-9235-761F159120E9}" type="pres">
      <dgm:prSet presAssocID="{38E3B224-6D86-4BF4-B137-DD0C48E4B847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C5383025-319E-4D97-B81D-9B22C6C11EEB}" type="pres">
      <dgm:prSet presAssocID="{21194F94-3335-41E2-B21C-DC75BC62274D}" presName="sibTrans" presStyleCnt="0"/>
      <dgm:spPr/>
    </dgm:pt>
    <dgm:pt modelId="{B7B5331E-3FB3-4927-A7FB-00B8D35896C8}" type="pres">
      <dgm:prSet presAssocID="{E4C4A36F-F843-4D1C-B44C-F2A1C90E0F89}" presName="compNode" presStyleCnt="0"/>
      <dgm:spPr/>
    </dgm:pt>
    <dgm:pt modelId="{D54560B4-91DD-475D-A57C-35E0B2E2C680}" type="pres">
      <dgm:prSet presAssocID="{E4C4A36F-F843-4D1C-B44C-F2A1C90E0F89}" presName="bgRect" presStyleLbl="bgShp" presStyleIdx="3" presStyleCnt="5"/>
      <dgm:spPr/>
    </dgm:pt>
    <dgm:pt modelId="{357E149D-9CF8-4A61-8FDE-59983C43779E}" type="pres">
      <dgm:prSet presAssocID="{E4C4A36F-F843-4D1C-B44C-F2A1C90E0F8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1E18112-F90A-4A37-811B-9B2EFC4FF903}" type="pres">
      <dgm:prSet presAssocID="{E4C4A36F-F843-4D1C-B44C-F2A1C90E0F89}" presName="spaceRect" presStyleCnt="0"/>
      <dgm:spPr/>
    </dgm:pt>
    <dgm:pt modelId="{D180BB50-C0F7-47AA-B799-5B171002C804}" type="pres">
      <dgm:prSet presAssocID="{E4C4A36F-F843-4D1C-B44C-F2A1C90E0F89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D6C12AEA-06FF-4111-947A-6B5D5C3C2F6B}" type="pres">
      <dgm:prSet presAssocID="{6B0FE14F-18A9-4DAF-A49A-5A9826DE0C28}" presName="sibTrans" presStyleCnt="0"/>
      <dgm:spPr/>
    </dgm:pt>
    <dgm:pt modelId="{694D4CBA-1D0D-48DC-959B-A02439C9CF17}" type="pres">
      <dgm:prSet presAssocID="{B9A2768D-1B4D-4587-A2C0-5C78470B3E76}" presName="compNode" presStyleCnt="0"/>
      <dgm:spPr/>
    </dgm:pt>
    <dgm:pt modelId="{596BA785-7F5C-4FA1-AE90-654A27EE4F4B}" type="pres">
      <dgm:prSet presAssocID="{B9A2768D-1B4D-4587-A2C0-5C78470B3E76}" presName="bgRect" presStyleLbl="bgShp" presStyleIdx="4" presStyleCnt="5"/>
      <dgm:spPr/>
    </dgm:pt>
    <dgm:pt modelId="{BD77C501-4BBE-454E-B505-7DC645022BCB}" type="pres">
      <dgm:prSet presAssocID="{B9A2768D-1B4D-4587-A2C0-5C78470B3E7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73288B42-BA53-4310-9D6B-11EF589765DA}" type="pres">
      <dgm:prSet presAssocID="{B9A2768D-1B4D-4587-A2C0-5C78470B3E76}" presName="spaceRect" presStyleCnt="0"/>
      <dgm:spPr/>
    </dgm:pt>
    <dgm:pt modelId="{F5F667A7-AD8C-4A84-B1EE-61672C13F29E}" type="pres">
      <dgm:prSet presAssocID="{B9A2768D-1B4D-4587-A2C0-5C78470B3E76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B33B6E99-5853-4DD7-85D0-183EF11618EE}" type="presOf" srcId="{69050CA7-FD4A-48AA-9805-1BDEB5E0FE82}" destId="{E1E0700B-8A26-47A5-BA8D-0D03469EFFC1}" srcOrd="0" destOrd="0" presId="urn:microsoft.com/office/officeart/2018/2/layout/IconVerticalSolidList"/>
    <dgm:cxn modelId="{25064861-B4FA-4188-81BC-44D2D99B97A9}" srcId="{2F10D7AC-6C8F-41BE-ABEE-2B6915C4573E}" destId="{38E3B224-6D86-4BF4-B137-DD0C48E4B847}" srcOrd="2" destOrd="0" parTransId="{042890BD-7D60-48A2-A5B9-59D5DA0693E8}" sibTransId="{21194F94-3335-41E2-B21C-DC75BC62274D}"/>
    <dgm:cxn modelId="{B6947A53-D689-45B1-9444-0341522861BF}" type="presOf" srcId="{43CE08DE-5B6A-46C7-9068-2C6205C1F4E5}" destId="{B9AF3F88-9B5F-4D7A-9E63-200C7CE89671}" srcOrd="0" destOrd="0" presId="urn:microsoft.com/office/officeart/2018/2/layout/IconVerticalSolidList"/>
    <dgm:cxn modelId="{7EC7EEFE-A7D0-4050-A4B4-6D948C588A84}" type="presOf" srcId="{B9A2768D-1B4D-4587-A2C0-5C78470B3E76}" destId="{F5F667A7-AD8C-4A84-B1EE-61672C13F29E}" srcOrd="0" destOrd="0" presId="urn:microsoft.com/office/officeart/2018/2/layout/IconVerticalSolidList"/>
    <dgm:cxn modelId="{EB18459C-003C-46A1-A916-E266DDD4551C}" type="presOf" srcId="{E4C4A36F-F843-4D1C-B44C-F2A1C90E0F89}" destId="{D180BB50-C0F7-47AA-B799-5B171002C804}" srcOrd="0" destOrd="0" presId="urn:microsoft.com/office/officeart/2018/2/layout/IconVerticalSolidList"/>
    <dgm:cxn modelId="{D652DFFD-E068-4975-9DE2-70EFAEE1DC4C}" srcId="{2F10D7AC-6C8F-41BE-ABEE-2B6915C4573E}" destId="{B9A2768D-1B4D-4587-A2C0-5C78470B3E76}" srcOrd="4" destOrd="0" parTransId="{D5145F50-8B55-42E5-BCC4-BDDDE10389E1}" sibTransId="{02D57E85-7C61-4FF8-BED9-A27756A5202E}"/>
    <dgm:cxn modelId="{B9C23C29-BD05-45A8-A7D5-8847D4B282BA}" type="presOf" srcId="{38E3B224-6D86-4BF4-B137-DD0C48E4B847}" destId="{245C31D5-9740-41B4-9235-761F159120E9}" srcOrd="0" destOrd="0" presId="urn:microsoft.com/office/officeart/2018/2/layout/IconVerticalSolidList"/>
    <dgm:cxn modelId="{CBE3585D-7781-4A4A-8494-3BE4786C6CEF}" srcId="{2F10D7AC-6C8F-41BE-ABEE-2B6915C4573E}" destId="{43CE08DE-5B6A-46C7-9068-2C6205C1F4E5}" srcOrd="1" destOrd="0" parTransId="{66CBFA97-77B6-4458-AD02-7D2BA6421BC3}" sibTransId="{6BFAA2C0-BEFC-4BA9-A212-E3BEEF0E141F}"/>
    <dgm:cxn modelId="{48425F9E-B6A4-4643-A8F7-AA8E8C989488}" type="presOf" srcId="{2F10D7AC-6C8F-41BE-ABEE-2B6915C4573E}" destId="{B6EDB075-20E8-437F-9039-173F55DAB102}" srcOrd="0" destOrd="0" presId="urn:microsoft.com/office/officeart/2018/2/layout/IconVerticalSolidList"/>
    <dgm:cxn modelId="{F71F0A7A-25AF-4BA5-BD19-C3C90BC1CA86}" srcId="{2F10D7AC-6C8F-41BE-ABEE-2B6915C4573E}" destId="{69050CA7-FD4A-48AA-9805-1BDEB5E0FE82}" srcOrd="0" destOrd="0" parTransId="{5931A95C-3430-4BD1-83EA-C34D9D5BA00A}" sibTransId="{8BD721ED-8CBE-4CAE-A3F0-9C785D2F63BB}"/>
    <dgm:cxn modelId="{F48B8C17-23FC-4A70-9ACB-4F840D75BB27}" srcId="{2F10D7AC-6C8F-41BE-ABEE-2B6915C4573E}" destId="{E4C4A36F-F843-4D1C-B44C-F2A1C90E0F89}" srcOrd="3" destOrd="0" parTransId="{885B58DA-6535-45F9-81D0-930E5DF4B8DF}" sibTransId="{6B0FE14F-18A9-4DAF-A49A-5A9826DE0C28}"/>
    <dgm:cxn modelId="{F0D8E627-6D90-4420-80A9-2E3171C54993}" type="presParOf" srcId="{B6EDB075-20E8-437F-9039-173F55DAB102}" destId="{C4E97238-145A-43DF-B79C-CEFC1D962D76}" srcOrd="0" destOrd="0" presId="urn:microsoft.com/office/officeart/2018/2/layout/IconVerticalSolidList"/>
    <dgm:cxn modelId="{A46817A6-E850-492F-BD65-53F4F701CEF9}" type="presParOf" srcId="{C4E97238-145A-43DF-B79C-CEFC1D962D76}" destId="{2259C14E-35B9-4644-B3F5-0A1AD7C1EA9C}" srcOrd="0" destOrd="0" presId="urn:microsoft.com/office/officeart/2018/2/layout/IconVerticalSolidList"/>
    <dgm:cxn modelId="{DAEC9EC5-D489-4A96-BFBA-C124CD99950C}" type="presParOf" srcId="{C4E97238-145A-43DF-B79C-CEFC1D962D76}" destId="{8207C965-5B90-4E95-B466-7F18D12F973D}" srcOrd="1" destOrd="0" presId="urn:microsoft.com/office/officeart/2018/2/layout/IconVerticalSolidList"/>
    <dgm:cxn modelId="{718BFBB0-287C-45AF-AE5E-9F7B90A04F04}" type="presParOf" srcId="{C4E97238-145A-43DF-B79C-CEFC1D962D76}" destId="{151DC7BE-D4F9-4F92-9FAC-6FAED42FD469}" srcOrd="2" destOrd="0" presId="urn:microsoft.com/office/officeart/2018/2/layout/IconVerticalSolidList"/>
    <dgm:cxn modelId="{77F53D9E-0680-4DCD-9772-B552A1D9DFBB}" type="presParOf" srcId="{C4E97238-145A-43DF-B79C-CEFC1D962D76}" destId="{E1E0700B-8A26-47A5-BA8D-0D03469EFFC1}" srcOrd="3" destOrd="0" presId="urn:microsoft.com/office/officeart/2018/2/layout/IconVerticalSolidList"/>
    <dgm:cxn modelId="{DA04FE34-BDDD-43C5-A765-753C04CF7785}" type="presParOf" srcId="{B6EDB075-20E8-437F-9039-173F55DAB102}" destId="{89CCEF22-98B1-4838-ABB2-F761482E889F}" srcOrd="1" destOrd="0" presId="urn:microsoft.com/office/officeart/2018/2/layout/IconVerticalSolidList"/>
    <dgm:cxn modelId="{95AC23AA-6008-4D4C-BFBB-E914DA552CCB}" type="presParOf" srcId="{B6EDB075-20E8-437F-9039-173F55DAB102}" destId="{C15F2F52-D4A7-46C0-8F97-B167FCE83539}" srcOrd="2" destOrd="0" presId="urn:microsoft.com/office/officeart/2018/2/layout/IconVerticalSolidList"/>
    <dgm:cxn modelId="{79E6ADC5-B9CA-4A77-9A92-ABDB4187EBBE}" type="presParOf" srcId="{C15F2F52-D4A7-46C0-8F97-B167FCE83539}" destId="{637F1F16-1D3A-428D-BA72-EBE25643F0FD}" srcOrd="0" destOrd="0" presId="urn:microsoft.com/office/officeart/2018/2/layout/IconVerticalSolidList"/>
    <dgm:cxn modelId="{16078E3C-356E-4D2A-B2F6-4D2BA8B62B9A}" type="presParOf" srcId="{C15F2F52-D4A7-46C0-8F97-B167FCE83539}" destId="{7F9C1FEE-356A-4816-8A11-2D7059E4D008}" srcOrd="1" destOrd="0" presId="urn:microsoft.com/office/officeart/2018/2/layout/IconVerticalSolidList"/>
    <dgm:cxn modelId="{BEE387D2-143C-482C-B55B-2A0B9B22D117}" type="presParOf" srcId="{C15F2F52-D4A7-46C0-8F97-B167FCE83539}" destId="{678E51DA-B1B1-45A3-93FA-233237E5E803}" srcOrd="2" destOrd="0" presId="urn:microsoft.com/office/officeart/2018/2/layout/IconVerticalSolidList"/>
    <dgm:cxn modelId="{882AE1DB-4C35-48F4-A7BE-913D42D759E5}" type="presParOf" srcId="{C15F2F52-D4A7-46C0-8F97-B167FCE83539}" destId="{B9AF3F88-9B5F-4D7A-9E63-200C7CE89671}" srcOrd="3" destOrd="0" presId="urn:microsoft.com/office/officeart/2018/2/layout/IconVerticalSolidList"/>
    <dgm:cxn modelId="{E768B5C5-37F8-415D-B363-BE8DE0F1F5DE}" type="presParOf" srcId="{B6EDB075-20E8-437F-9039-173F55DAB102}" destId="{42704377-BD7A-41B5-B0F6-A950A0B4491F}" srcOrd="3" destOrd="0" presId="urn:microsoft.com/office/officeart/2018/2/layout/IconVerticalSolidList"/>
    <dgm:cxn modelId="{F6437B55-E247-4130-BAD5-43911ADA9BA6}" type="presParOf" srcId="{B6EDB075-20E8-437F-9039-173F55DAB102}" destId="{ED4FFFB4-6B5C-4CE5-B798-ED5B1E73121F}" srcOrd="4" destOrd="0" presId="urn:microsoft.com/office/officeart/2018/2/layout/IconVerticalSolidList"/>
    <dgm:cxn modelId="{02B8AE45-FEBB-4F16-B2DA-7564190FEFFC}" type="presParOf" srcId="{ED4FFFB4-6B5C-4CE5-B798-ED5B1E73121F}" destId="{EC5AA465-23EA-462A-BB11-044BF79CBFA6}" srcOrd="0" destOrd="0" presId="urn:microsoft.com/office/officeart/2018/2/layout/IconVerticalSolidList"/>
    <dgm:cxn modelId="{5AB69E55-9804-49A2-B62C-79665360E3E3}" type="presParOf" srcId="{ED4FFFB4-6B5C-4CE5-B798-ED5B1E73121F}" destId="{648E7926-3189-42AA-AF26-9BA824913419}" srcOrd="1" destOrd="0" presId="urn:microsoft.com/office/officeart/2018/2/layout/IconVerticalSolidList"/>
    <dgm:cxn modelId="{651363F9-D8BA-4155-BD00-166CBD52DE1C}" type="presParOf" srcId="{ED4FFFB4-6B5C-4CE5-B798-ED5B1E73121F}" destId="{E545950A-4992-471B-86BC-11CF455B2B57}" srcOrd="2" destOrd="0" presId="urn:microsoft.com/office/officeart/2018/2/layout/IconVerticalSolidList"/>
    <dgm:cxn modelId="{EA12C7A6-4E6A-409A-85E8-5BE91059AA57}" type="presParOf" srcId="{ED4FFFB4-6B5C-4CE5-B798-ED5B1E73121F}" destId="{245C31D5-9740-41B4-9235-761F159120E9}" srcOrd="3" destOrd="0" presId="urn:microsoft.com/office/officeart/2018/2/layout/IconVerticalSolidList"/>
    <dgm:cxn modelId="{357CD860-34D9-4C0C-A952-38DF611DC47B}" type="presParOf" srcId="{B6EDB075-20E8-437F-9039-173F55DAB102}" destId="{C5383025-319E-4D97-B81D-9B22C6C11EEB}" srcOrd="5" destOrd="0" presId="urn:microsoft.com/office/officeart/2018/2/layout/IconVerticalSolidList"/>
    <dgm:cxn modelId="{A9524C0A-5757-4E56-8AA4-76255345229E}" type="presParOf" srcId="{B6EDB075-20E8-437F-9039-173F55DAB102}" destId="{B7B5331E-3FB3-4927-A7FB-00B8D35896C8}" srcOrd="6" destOrd="0" presId="urn:microsoft.com/office/officeart/2018/2/layout/IconVerticalSolidList"/>
    <dgm:cxn modelId="{0287D83C-4DB4-415F-8DC0-471E4628A8D6}" type="presParOf" srcId="{B7B5331E-3FB3-4927-A7FB-00B8D35896C8}" destId="{D54560B4-91DD-475D-A57C-35E0B2E2C680}" srcOrd="0" destOrd="0" presId="urn:microsoft.com/office/officeart/2018/2/layout/IconVerticalSolidList"/>
    <dgm:cxn modelId="{C0C26D85-D366-48CB-96DB-2080522D44C6}" type="presParOf" srcId="{B7B5331E-3FB3-4927-A7FB-00B8D35896C8}" destId="{357E149D-9CF8-4A61-8FDE-59983C43779E}" srcOrd="1" destOrd="0" presId="urn:microsoft.com/office/officeart/2018/2/layout/IconVerticalSolidList"/>
    <dgm:cxn modelId="{449ED177-CA90-4BFA-A505-80D98F1C9273}" type="presParOf" srcId="{B7B5331E-3FB3-4927-A7FB-00B8D35896C8}" destId="{11E18112-F90A-4A37-811B-9B2EFC4FF903}" srcOrd="2" destOrd="0" presId="urn:microsoft.com/office/officeart/2018/2/layout/IconVerticalSolidList"/>
    <dgm:cxn modelId="{BF10BC74-D1F1-47A2-AC46-53916876BE26}" type="presParOf" srcId="{B7B5331E-3FB3-4927-A7FB-00B8D35896C8}" destId="{D180BB50-C0F7-47AA-B799-5B171002C804}" srcOrd="3" destOrd="0" presId="urn:microsoft.com/office/officeart/2018/2/layout/IconVerticalSolidList"/>
    <dgm:cxn modelId="{4E03CF45-23B0-4CEF-88B0-DC2100E18D44}" type="presParOf" srcId="{B6EDB075-20E8-437F-9039-173F55DAB102}" destId="{D6C12AEA-06FF-4111-947A-6B5D5C3C2F6B}" srcOrd="7" destOrd="0" presId="urn:microsoft.com/office/officeart/2018/2/layout/IconVerticalSolidList"/>
    <dgm:cxn modelId="{86B6ACE7-4E0D-4800-9AEE-D6BD1DE10A9E}" type="presParOf" srcId="{B6EDB075-20E8-437F-9039-173F55DAB102}" destId="{694D4CBA-1D0D-48DC-959B-A02439C9CF17}" srcOrd="8" destOrd="0" presId="urn:microsoft.com/office/officeart/2018/2/layout/IconVerticalSolidList"/>
    <dgm:cxn modelId="{184C4E22-04F1-4440-9428-F570991CAA15}" type="presParOf" srcId="{694D4CBA-1D0D-48DC-959B-A02439C9CF17}" destId="{596BA785-7F5C-4FA1-AE90-654A27EE4F4B}" srcOrd="0" destOrd="0" presId="urn:microsoft.com/office/officeart/2018/2/layout/IconVerticalSolidList"/>
    <dgm:cxn modelId="{B78004D6-F199-4732-ADFF-8124C200F451}" type="presParOf" srcId="{694D4CBA-1D0D-48DC-959B-A02439C9CF17}" destId="{BD77C501-4BBE-454E-B505-7DC645022BCB}" srcOrd="1" destOrd="0" presId="urn:microsoft.com/office/officeart/2018/2/layout/IconVerticalSolidList"/>
    <dgm:cxn modelId="{AC8E2D0D-FFBC-4689-9C60-C70E3214A3AE}" type="presParOf" srcId="{694D4CBA-1D0D-48DC-959B-A02439C9CF17}" destId="{73288B42-BA53-4310-9D6B-11EF589765DA}" srcOrd="2" destOrd="0" presId="urn:microsoft.com/office/officeart/2018/2/layout/IconVerticalSolidList"/>
    <dgm:cxn modelId="{62FE7E22-CDAE-49FA-BF73-D64543E739D5}" type="presParOf" srcId="{694D4CBA-1D0D-48DC-959B-A02439C9CF17}" destId="{F5F667A7-AD8C-4A84-B1EE-61672C13F29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191EAF-4F8C-433E-A789-BEC83F78D272}" type="doc">
      <dgm:prSet loTypeId="urn:microsoft.com/office/officeart/2005/8/layout/venn2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16C2F020-4298-4B99-934B-A29B7E5A6A19}">
      <dgm:prSet phldrT="[Text]"/>
      <dgm:spPr/>
      <dgm:t>
        <a:bodyPr/>
        <a:lstStyle/>
        <a:p>
          <a:r>
            <a:rPr lang="en-GB" dirty="0"/>
            <a:t>What I can’t control</a:t>
          </a:r>
        </a:p>
      </dgm:t>
    </dgm:pt>
    <dgm:pt modelId="{7F111C00-6216-41BD-87B8-B4CDBD14E3B4}" type="parTrans" cxnId="{A1B8F074-4B99-4CDC-8896-B51C9D7342AC}">
      <dgm:prSet/>
      <dgm:spPr/>
      <dgm:t>
        <a:bodyPr/>
        <a:lstStyle/>
        <a:p>
          <a:endParaRPr lang="en-GB"/>
        </a:p>
      </dgm:t>
    </dgm:pt>
    <dgm:pt modelId="{B80079F8-39E1-4C7A-942F-2BDA1C8BF07E}" type="sibTrans" cxnId="{A1B8F074-4B99-4CDC-8896-B51C9D7342AC}">
      <dgm:prSet/>
      <dgm:spPr/>
      <dgm:t>
        <a:bodyPr/>
        <a:lstStyle/>
        <a:p>
          <a:endParaRPr lang="en-GB"/>
        </a:p>
      </dgm:t>
    </dgm:pt>
    <dgm:pt modelId="{6E5A2FFD-C251-4A72-8FEB-C040B992BA74}">
      <dgm:prSet phldrT="[Text]"/>
      <dgm:spPr/>
      <dgm:t>
        <a:bodyPr/>
        <a:lstStyle/>
        <a:p>
          <a:r>
            <a:rPr lang="en-GB" dirty="0"/>
            <a:t>What I can control</a:t>
          </a:r>
        </a:p>
      </dgm:t>
    </dgm:pt>
    <dgm:pt modelId="{D2F26993-F91A-45E8-8AEB-6BFB7B1918DE}" type="parTrans" cxnId="{06FE30A6-B5A8-4502-9CB1-9D562672E1EB}">
      <dgm:prSet/>
      <dgm:spPr/>
      <dgm:t>
        <a:bodyPr/>
        <a:lstStyle/>
        <a:p>
          <a:endParaRPr lang="en-GB"/>
        </a:p>
      </dgm:t>
    </dgm:pt>
    <dgm:pt modelId="{E0ABFF14-8A89-43BD-8179-77281FAFBB02}" type="sibTrans" cxnId="{06FE30A6-B5A8-4502-9CB1-9D562672E1EB}">
      <dgm:prSet/>
      <dgm:spPr/>
      <dgm:t>
        <a:bodyPr/>
        <a:lstStyle/>
        <a:p>
          <a:endParaRPr lang="en-GB"/>
        </a:p>
      </dgm:t>
    </dgm:pt>
    <dgm:pt modelId="{254FF171-54AD-47B4-B9C3-5081386E87DF}" type="pres">
      <dgm:prSet presAssocID="{BD191EAF-4F8C-433E-A789-BEC83F78D27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05ED577-95F3-48B9-A70A-7CCEFE2FFF66}" type="pres">
      <dgm:prSet presAssocID="{BD191EAF-4F8C-433E-A789-BEC83F78D272}" presName="comp1" presStyleCnt="0"/>
      <dgm:spPr/>
    </dgm:pt>
    <dgm:pt modelId="{FF2DA3B8-AADC-478E-8CB0-2F689A4C83EF}" type="pres">
      <dgm:prSet presAssocID="{BD191EAF-4F8C-433E-A789-BEC83F78D272}" presName="circle1" presStyleLbl="node1" presStyleIdx="0" presStyleCnt="2" custScaleX="121990"/>
      <dgm:spPr/>
      <dgm:t>
        <a:bodyPr/>
        <a:lstStyle/>
        <a:p>
          <a:endParaRPr lang="en-GB"/>
        </a:p>
      </dgm:t>
    </dgm:pt>
    <dgm:pt modelId="{790AFE78-3121-4B6D-9FCC-0FF3229F5604}" type="pres">
      <dgm:prSet presAssocID="{BD191EAF-4F8C-433E-A789-BEC83F78D272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5DCB0B-957D-4481-B5C1-43C68A3F3496}" type="pres">
      <dgm:prSet presAssocID="{BD191EAF-4F8C-433E-A789-BEC83F78D272}" presName="comp2" presStyleCnt="0"/>
      <dgm:spPr/>
    </dgm:pt>
    <dgm:pt modelId="{6FE43103-A495-4BED-BA35-ACD8DE03CD3F}" type="pres">
      <dgm:prSet presAssocID="{BD191EAF-4F8C-433E-A789-BEC83F78D272}" presName="circle2" presStyleLbl="node1" presStyleIdx="1" presStyleCnt="2" custScaleY="79970" custLinFactNeighborX="-508" custLinFactNeighborY="-13408"/>
      <dgm:spPr/>
      <dgm:t>
        <a:bodyPr/>
        <a:lstStyle/>
        <a:p>
          <a:endParaRPr lang="en-GB"/>
        </a:p>
      </dgm:t>
    </dgm:pt>
    <dgm:pt modelId="{2ED9B694-5FC0-43A3-8AF6-1B5090ABF064}" type="pres">
      <dgm:prSet presAssocID="{BD191EAF-4F8C-433E-A789-BEC83F78D272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A175808-8DAB-4A02-9635-331333B8202F}" type="presOf" srcId="{6E5A2FFD-C251-4A72-8FEB-C040B992BA74}" destId="{2ED9B694-5FC0-43A3-8AF6-1B5090ABF064}" srcOrd="1" destOrd="0" presId="urn:microsoft.com/office/officeart/2005/8/layout/venn2"/>
    <dgm:cxn modelId="{A1B8F074-4B99-4CDC-8896-B51C9D7342AC}" srcId="{BD191EAF-4F8C-433E-A789-BEC83F78D272}" destId="{16C2F020-4298-4B99-934B-A29B7E5A6A19}" srcOrd="0" destOrd="0" parTransId="{7F111C00-6216-41BD-87B8-B4CDBD14E3B4}" sibTransId="{B80079F8-39E1-4C7A-942F-2BDA1C8BF07E}"/>
    <dgm:cxn modelId="{5E179DC3-BDB6-4EA5-B096-38D140A32F83}" type="presOf" srcId="{6E5A2FFD-C251-4A72-8FEB-C040B992BA74}" destId="{6FE43103-A495-4BED-BA35-ACD8DE03CD3F}" srcOrd="0" destOrd="0" presId="urn:microsoft.com/office/officeart/2005/8/layout/venn2"/>
    <dgm:cxn modelId="{4E1D61BA-04A6-475F-9CD1-0C7CC939CF86}" type="presOf" srcId="{BD191EAF-4F8C-433E-A789-BEC83F78D272}" destId="{254FF171-54AD-47B4-B9C3-5081386E87DF}" srcOrd="0" destOrd="0" presId="urn:microsoft.com/office/officeart/2005/8/layout/venn2"/>
    <dgm:cxn modelId="{06FE30A6-B5A8-4502-9CB1-9D562672E1EB}" srcId="{BD191EAF-4F8C-433E-A789-BEC83F78D272}" destId="{6E5A2FFD-C251-4A72-8FEB-C040B992BA74}" srcOrd="1" destOrd="0" parTransId="{D2F26993-F91A-45E8-8AEB-6BFB7B1918DE}" sibTransId="{E0ABFF14-8A89-43BD-8179-77281FAFBB02}"/>
    <dgm:cxn modelId="{DD620469-3254-4598-A97D-A108F5F30AAA}" type="presOf" srcId="{16C2F020-4298-4B99-934B-A29B7E5A6A19}" destId="{FF2DA3B8-AADC-478E-8CB0-2F689A4C83EF}" srcOrd="0" destOrd="0" presId="urn:microsoft.com/office/officeart/2005/8/layout/venn2"/>
    <dgm:cxn modelId="{4C339F36-C63C-4459-AF53-CD010D4FC76D}" type="presOf" srcId="{16C2F020-4298-4B99-934B-A29B7E5A6A19}" destId="{790AFE78-3121-4B6D-9FCC-0FF3229F5604}" srcOrd="1" destOrd="0" presId="urn:microsoft.com/office/officeart/2005/8/layout/venn2"/>
    <dgm:cxn modelId="{41887E0B-C4FD-4E91-A7D6-FDA04DD34C8C}" type="presParOf" srcId="{254FF171-54AD-47B4-B9C3-5081386E87DF}" destId="{B05ED577-95F3-48B9-A70A-7CCEFE2FFF66}" srcOrd="0" destOrd="0" presId="urn:microsoft.com/office/officeart/2005/8/layout/venn2"/>
    <dgm:cxn modelId="{DDBF238B-7333-4FCA-A234-D1BE276FC61E}" type="presParOf" srcId="{B05ED577-95F3-48B9-A70A-7CCEFE2FFF66}" destId="{FF2DA3B8-AADC-478E-8CB0-2F689A4C83EF}" srcOrd="0" destOrd="0" presId="urn:microsoft.com/office/officeart/2005/8/layout/venn2"/>
    <dgm:cxn modelId="{5774BDC2-ABA3-4F6D-B8CF-B2FDCC381835}" type="presParOf" srcId="{B05ED577-95F3-48B9-A70A-7CCEFE2FFF66}" destId="{790AFE78-3121-4B6D-9FCC-0FF3229F5604}" srcOrd="1" destOrd="0" presId="urn:microsoft.com/office/officeart/2005/8/layout/venn2"/>
    <dgm:cxn modelId="{312CDFA8-449E-448D-969A-D92011643A37}" type="presParOf" srcId="{254FF171-54AD-47B4-B9C3-5081386E87DF}" destId="{3B5DCB0B-957D-4481-B5C1-43C68A3F3496}" srcOrd="1" destOrd="0" presId="urn:microsoft.com/office/officeart/2005/8/layout/venn2"/>
    <dgm:cxn modelId="{F95F9557-4063-41A2-BE11-EE6183C9B058}" type="presParOf" srcId="{3B5DCB0B-957D-4481-B5C1-43C68A3F3496}" destId="{6FE43103-A495-4BED-BA35-ACD8DE03CD3F}" srcOrd="0" destOrd="0" presId="urn:microsoft.com/office/officeart/2005/8/layout/venn2"/>
    <dgm:cxn modelId="{B511590D-3299-4AEF-9EB2-57BBAAC3A914}" type="presParOf" srcId="{3B5DCB0B-957D-4481-B5C1-43C68A3F3496}" destId="{2ED9B694-5FC0-43A3-8AF6-1B5090ABF06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4409D-EBDD-4677-AC56-1A19F5DD6E4C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FEEFD-1732-49AA-B972-D51254E39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54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8DB30-276E-4C12-B4D4-DFB7E0218F2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159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37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1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2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6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7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6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9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6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1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0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4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she@brighton-hove.gov.uk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conditions/stress-anxiety-depression/improve-mental-wellbeing/" TargetMode="External"/><Relationship Id="rId2" Type="http://schemas.openxmlformats.org/officeDocument/2006/relationships/hyperlink" Target="https://youngminds.org.uk/blog/what-to-do-if-you-re-anxious-about-coronavir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ouKr8JeXinK6v_nf5dWA1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indgetgive.com/services?loc=brighton-hov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ngminds.org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hs.uk/conditions/coronavirus-covid-19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polpKTWrp4" TargetMode="External"/><Relationship Id="rId2" Type="http://schemas.openxmlformats.org/officeDocument/2006/relationships/hyperlink" Target="https://www.youtube.com/watch?v=FfSbWc3O_5M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jEHwB1PG_-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88BE799-8823-4CE8-8B8F-DBAB1B804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Notes for schools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E5BDBB7-2F89-4304-A1CE-321336840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This PPT is intended to support young people with worries and fears related to Covid-19 including the death of a loved one or themselves</a:t>
            </a:r>
          </a:p>
          <a:p>
            <a:r>
              <a:rPr lang="en-GB" dirty="0"/>
              <a:t>This PPT can be used in school with students or potentially sent home for a home learning task</a:t>
            </a:r>
          </a:p>
          <a:p>
            <a:r>
              <a:rPr lang="en-GB" dirty="0"/>
              <a:t>Please adapt and make changes to make this in line with school values, policy and practice and share any resources you develop with </a:t>
            </a:r>
            <a:r>
              <a:rPr lang="en-GB" dirty="0">
                <a:hlinkClick r:id="rId2"/>
              </a:rPr>
              <a:t>pshe@brighton-hove.gov.uk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4864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27308CDD-0BC0-4844-BF51-92AA8D74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How do you respond to a ‘threat’ (a fear or a worry)? Perhaps you do all 3?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C602304F-CAEC-4F4C-9853-43DA544A40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7785" y="2478088"/>
            <a:ext cx="4733580" cy="369411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646FB01-D5E9-4964-A6BC-2CD4F97322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Now you know what is going on in your body can you do things to interrupt this response and calm yourself?</a:t>
            </a:r>
          </a:p>
        </p:txBody>
      </p:sp>
    </p:spTree>
    <p:extLst>
      <p:ext uri="{BB962C8B-B14F-4D97-AF65-F5344CB8AC3E}">
        <p14:creationId xmlns:p14="http://schemas.microsoft.com/office/powerpoint/2010/main" val="427198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7517A47C-B2E5-4B79-8061-D74B1311A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xmlns="" id="{C505E780-2083-4CB5-A42A-5E0E2908EC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xmlns="" id="{D2C0AE1C-0118-41AE-8A10-7CDCBF10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2B21DF0A-FFB0-4BF5-9DAD-66E16148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dirty="0"/>
              <a:t>So what can we do?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1. Build on what already works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63EEC44-1BA3-44ED-81FC-A644B04B2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xmlns="" id="{A2E2954D-8523-4522-8D6D-2960C24FE6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443231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022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BC68A55F-7B32-44D8-AEE5-1AF4053265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C783C6-EF97-49FE-934D-32ADA756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429030"/>
            <a:ext cx="2834640" cy="5457589"/>
          </a:xfrm>
        </p:spPr>
        <p:txBody>
          <a:bodyPr anchor="ctr">
            <a:normAutofit/>
          </a:bodyPr>
          <a:lstStyle/>
          <a:p>
            <a:r>
              <a:rPr lang="en-GB" dirty="0"/>
              <a:t>2. Worry time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D1AAA2C-FBBE-42AA-B869-31D524B765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F937BBF-9326-4230-AB1B-F1795E350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xmlns="" id="{02CFFA5A-11BF-4838-857A-9B1A957ED0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139942"/>
              </p:ext>
            </p:extLst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6402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B69EE-B335-4BF4-9472-F00AE22C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sz="3400" dirty="0"/>
              <a:t>3. Be aware of what you can and can’t control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C315D3A-2CB8-4F73-9BA3-D9CB57903A6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32821846"/>
              </p:ext>
            </p:extLst>
          </p:nvPr>
        </p:nvGraphicFramePr>
        <p:xfrm>
          <a:off x="1116013" y="2147581"/>
          <a:ext cx="4937125" cy="4345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7CDA2D2-623E-4D7A-A3A0-894360AC01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Draw two circles</a:t>
            </a:r>
          </a:p>
          <a:p>
            <a:r>
              <a:rPr lang="en-GB" dirty="0"/>
              <a:t>Around the outside draw or write all the things you can’t control in the current situation</a:t>
            </a:r>
          </a:p>
          <a:p>
            <a:r>
              <a:rPr lang="en-GB" dirty="0"/>
              <a:t>In the middle draw or write all the things you do have control over.</a:t>
            </a:r>
          </a:p>
        </p:txBody>
      </p:sp>
    </p:spTree>
    <p:extLst>
      <p:ext uri="{BB962C8B-B14F-4D97-AF65-F5344CB8AC3E}">
        <p14:creationId xmlns:p14="http://schemas.microsoft.com/office/powerpoint/2010/main" val="1620081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xmlns="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D3ACF3-9A14-4C70-992C-F0091D28B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GB" sz="3400" dirty="0"/>
              <a:t>4. Positive self talk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xmlns="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xmlns="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xmlns="" id="{1150B9E5-3D15-468A-B19B-B1753046F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US" sz="1700" dirty="0"/>
              <a:t>What things can you say to yourself that might help? For example:</a:t>
            </a:r>
          </a:p>
          <a:p>
            <a:r>
              <a:rPr lang="en-US" sz="1700" dirty="0"/>
              <a:t>I can’t do anything about that, I am going to let it go and focus on X</a:t>
            </a:r>
          </a:p>
          <a:p>
            <a:r>
              <a:rPr lang="en-US" sz="1700" dirty="0"/>
              <a:t>This feeling / thought will pass</a:t>
            </a:r>
          </a:p>
          <a:p>
            <a:r>
              <a:rPr lang="en-US" sz="1700" dirty="0"/>
              <a:t>I am strong, I’ve got this</a:t>
            </a:r>
          </a:p>
          <a:p>
            <a:r>
              <a:rPr lang="en-US" sz="1700" dirty="0"/>
              <a:t>Take it one day / one hour / one minute it a time</a:t>
            </a:r>
          </a:p>
          <a:p>
            <a:r>
              <a:rPr lang="en-US" sz="1700" dirty="0"/>
              <a:t>This is tough but I am grateful because…</a:t>
            </a:r>
          </a:p>
          <a:p>
            <a:r>
              <a:rPr lang="en-US" sz="1700" dirty="0"/>
              <a:t>Maybe some good will come out of this…</a:t>
            </a:r>
          </a:p>
          <a:p>
            <a:endParaRPr lang="en-US" sz="17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F0E8231-1BBA-4E26-93DE-3B1085F4F6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" r="2" b="87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939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xmlns="" id="{90D01200-0224-43C5-AB38-FB4D16B73F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7B3F7-21AD-4813-B755-8EA72D53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GB" sz="5200"/>
              <a:t>5. Be kind</a:t>
            </a:r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xmlns="" id="{728A44A4-A002-4A88-9FC9-1D0566C97A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xmlns="" id="{3E7D5C7B-DD16-401B-85CE-4AAA2A4F5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620987-B0AD-4EC6-82FA-2F9233F92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/>
          </a:bodyPr>
          <a:lstStyle/>
          <a:p>
            <a:r>
              <a:rPr lang="en-GB" sz="1800"/>
              <a:t>Be kind to yourself – this is a difficult time for us all, it’s alright to struggle some days, but do tell someone if every day is very difficult</a:t>
            </a:r>
          </a:p>
          <a:p>
            <a:r>
              <a:rPr lang="en-GB" sz="1800"/>
              <a:t>Be kind to others – they are struggling with their worries and fears too – can you help them sometimes?</a:t>
            </a:r>
          </a:p>
          <a:p>
            <a:r>
              <a:rPr lang="en-GB" sz="1800"/>
              <a:t>Being kind makes us feel good</a:t>
            </a:r>
          </a:p>
        </p:txBody>
      </p:sp>
      <p:pic>
        <p:nvPicPr>
          <p:cNvPr id="1026" name="Picture 2" descr="You Will Never Regret Being Kind. Stock Illustration ...">
            <a:extLst>
              <a:ext uri="{FF2B5EF4-FFF2-40B4-BE49-F238E27FC236}">
                <a16:creationId xmlns:a16="http://schemas.microsoft.com/office/drawing/2014/main" xmlns="" id="{218C6756-3541-48BA-B69E-47D45C38F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066" y="1272395"/>
            <a:ext cx="4237686" cy="423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334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5DCB5928-DC7D-4612-9922-441966E156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xmlns="" id="{682C1161-1736-45EC-99B7-33F3CAE9D5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xmlns="" id="{84D4DDB8-B68F-45B0-9F62-C4279996F6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F030A-031C-49EF-AC9A-21CD65B9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/>
              <a:t>6. Supporting a friend or family member – how many can you use in a week?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DEEF9AF-65AF-4EC1-978D-F67A74FC1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5993" y="625683"/>
            <a:ext cx="5700471" cy="57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7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BB2B1F0-0DD6-4744-9A46-7A344FB48E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3DAA5-1E83-463F-B015-915F7B87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GB" sz="6000" dirty="0"/>
              <a:t>7. Put more tools (or coping strategies) in your tool box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A0B5DEA-ADF6-4BA5-9307-147F0A468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8680" y="2898648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DECDBF4-02B6-4BB4-B65B-B8107AD6A9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841248" y="2783982"/>
            <a:ext cx="1873457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7D061E-CBE6-4590-87E3-F4B1274B2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/>
              <a:t>Advice from Young Minds</a:t>
            </a:r>
          </a:p>
          <a:p>
            <a:r>
              <a:rPr lang="en-GB" sz="2000">
                <a:hlinkClick r:id="rId2"/>
              </a:rPr>
              <a:t>https://youngminds.org.uk/blog/what-to-do-if-you-re-anxious-about-coronavirus/</a:t>
            </a:r>
            <a:r>
              <a:rPr lang="en-GB" sz="2000"/>
              <a:t> </a:t>
            </a:r>
          </a:p>
          <a:p>
            <a:pPr marL="0" indent="0">
              <a:buNone/>
            </a:pPr>
            <a:r>
              <a:rPr lang="en-GB" sz="2000"/>
              <a:t>Fiveways to Wellbeing</a:t>
            </a:r>
          </a:p>
          <a:p>
            <a:r>
              <a:rPr lang="en-GB" sz="2000">
                <a:hlinkClick r:id="rId3"/>
              </a:rPr>
              <a:t>https://www.nhs.uk/conditions/stress-anxiety-depression/improve-mental-wellbeing/</a:t>
            </a:r>
            <a:endParaRPr lang="en-GB" sz="2000"/>
          </a:p>
          <a:p>
            <a:pPr marL="0" indent="0">
              <a:buNone/>
            </a:pPr>
            <a:r>
              <a:rPr lang="en-GB" sz="2000"/>
              <a:t>Ideas from Dr Pooky on YouTube</a:t>
            </a:r>
          </a:p>
          <a:p>
            <a:r>
              <a:rPr lang="en-GB" sz="2000">
                <a:hlinkClick r:id="rId4"/>
              </a:rPr>
              <a:t>https://www.youtube.com/channel/UCouKr8JeXinK6v_nf5dWA1A</a:t>
            </a:r>
            <a:r>
              <a:rPr lang="en-GB" sz="2000"/>
              <a:t> </a:t>
            </a:r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782259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xmlns="" id="{E777E57D-6A88-4B5B-A068-2BA7FF4E8C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C9D33AE-0324-4CD5-B1DB-5CAB79EC1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3132"/>
            <a:ext cx="10509504" cy="1974892"/>
          </a:xfrm>
        </p:spPr>
        <p:txBody>
          <a:bodyPr anchor="b">
            <a:normAutofit/>
          </a:bodyPr>
          <a:lstStyle/>
          <a:p>
            <a:r>
              <a:rPr lang="en-GB" sz="5400"/>
              <a:t>8. Finally</a:t>
            </a:r>
            <a:endParaRPr lang="en-GB" sz="5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7117410-A2A4-4085-9ADC-46744551DB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9F74EB5-E547-4FB4-95F5-BCC788F3C4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D78B6C-CD33-4FD9-AEAB-B713C18FB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28416"/>
            <a:ext cx="10509504" cy="27157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700"/>
              <a:t>We could be living like this for a while, but time will pass quicker than we might be worried it will</a:t>
            </a:r>
          </a:p>
          <a:p>
            <a:pPr>
              <a:lnSpc>
                <a:spcPct val="100000"/>
              </a:lnSpc>
            </a:pPr>
            <a:r>
              <a:rPr lang="en-GB" sz="1700"/>
              <a:t>If possible try and use the time to learn something new, get fit with online help, build relationships differently with family and friends</a:t>
            </a:r>
          </a:p>
          <a:p>
            <a:pPr>
              <a:lnSpc>
                <a:spcPct val="100000"/>
              </a:lnSpc>
            </a:pPr>
            <a:r>
              <a:rPr lang="en-GB" sz="1700"/>
              <a:t>If you or a friend are struggling ask for help from those around you, from school or from national or local services. </a:t>
            </a:r>
          </a:p>
          <a:p>
            <a:pPr>
              <a:lnSpc>
                <a:spcPct val="100000"/>
              </a:lnSpc>
            </a:pPr>
            <a:r>
              <a:rPr lang="en-GB" sz="1700">
                <a:hlinkClick r:id="rId3"/>
              </a:rPr>
              <a:t>https://findgetgive.com/services?loc=brighton-hove</a:t>
            </a:r>
            <a:r>
              <a:rPr lang="en-GB" sz="1700"/>
              <a:t> </a:t>
            </a:r>
          </a:p>
          <a:p>
            <a:pPr>
              <a:lnSpc>
                <a:spcPct val="100000"/>
              </a:lnSpc>
            </a:pPr>
            <a:r>
              <a:rPr lang="en-GB" sz="1700">
                <a:hlinkClick r:id="rId4"/>
              </a:rPr>
              <a:t>https://youngminds.org.uk/</a:t>
            </a:r>
            <a:r>
              <a:rPr lang="en-GB" sz="17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978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9BFA8AA-565A-4FF8-AACC-A464853CC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16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2EF13CE3-AAEC-4969-B7BD-E258ECAF2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GB" sz="4800" dirty="0"/>
              <a:t>Living with uncertainty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8BACFC0C-2A4E-45A2-BAB1-08FBDB520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GB" sz="2000" i="1" dirty="0"/>
              <a:t>It’s hard, but we can do 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82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xmlns="" id="{2029D5AD-8348-4446-B191-6A9B6FE03F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11">
            <a:extLst>
              <a:ext uri="{FF2B5EF4-FFF2-40B4-BE49-F238E27FC236}">
                <a16:creationId xmlns:a16="http://schemas.microsoft.com/office/drawing/2014/main" xmlns="" id="{A3F395A2-2B64-4749-BD93-2F159C7E1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3">
            <a:extLst>
              <a:ext uri="{FF2B5EF4-FFF2-40B4-BE49-F238E27FC236}">
                <a16:creationId xmlns:a16="http://schemas.microsoft.com/office/drawing/2014/main" xmlns="" id="{5CF0135B-EAB8-4CA0-896C-2D897ECD2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E57FCA2-2BE9-486C-B73D-50DB0A43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en-GB" dirty="0"/>
              <a:t>To start with…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xmlns="" id="{92C3387C-D24F-4737-8A37-1DC5CFF09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E1A00FC-1008-491A-82B6-61D232F16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r>
              <a:rPr lang="en-GB" sz="2200" dirty="0"/>
              <a:t>Write down or draw all the feelings you have experienced in the last week</a:t>
            </a:r>
          </a:p>
          <a:p>
            <a:r>
              <a:rPr lang="en-GB" sz="2200" dirty="0"/>
              <a:t>Some people think writing or drawing can help us to process what is happening and difficult feelings. If it helps you then ‘</a:t>
            </a:r>
            <a:r>
              <a:rPr lang="en-GB" sz="2200" dirty="0" err="1"/>
              <a:t>journalling</a:t>
            </a:r>
            <a:r>
              <a:rPr lang="en-GB" sz="2200" dirty="0"/>
              <a:t>’, keeping a diary, song writing etc. be something you do more of at this time.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687483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024FC7-DCD5-43D3-84CA-E71348327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feelings did you identify?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3E3EAA-5458-466B-BCF0-EAA3ED6AA2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Fear </a:t>
            </a:r>
          </a:p>
          <a:p>
            <a:r>
              <a:rPr lang="en-GB" dirty="0"/>
              <a:t>Anger</a:t>
            </a:r>
          </a:p>
          <a:p>
            <a:r>
              <a:rPr lang="en-GB" dirty="0"/>
              <a:t>Boredom</a:t>
            </a:r>
          </a:p>
          <a:p>
            <a:r>
              <a:rPr lang="en-GB" dirty="0"/>
              <a:t>Frustration</a:t>
            </a:r>
          </a:p>
          <a:p>
            <a:r>
              <a:rPr lang="en-GB" dirty="0"/>
              <a:t>Loneliness</a:t>
            </a:r>
          </a:p>
          <a:p>
            <a:r>
              <a:rPr lang="en-GB" dirty="0"/>
              <a:t>Anxiety</a:t>
            </a:r>
          </a:p>
          <a:p>
            <a:r>
              <a:rPr lang="en-GB" dirty="0"/>
              <a:t>Sadness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30A27A-AE8B-4996-AE03-6EC87001A7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Peacefulness</a:t>
            </a:r>
          </a:p>
          <a:p>
            <a:r>
              <a:rPr lang="en-GB" dirty="0"/>
              <a:t>Amusement </a:t>
            </a:r>
          </a:p>
          <a:p>
            <a:r>
              <a:rPr lang="en-GB" dirty="0"/>
              <a:t>Calmness</a:t>
            </a:r>
          </a:p>
          <a:p>
            <a:r>
              <a:rPr lang="en-GB" dirty="0"/>
              <a:t>Resignation</a:t>
            </a:r>
          </a:p>
          <a:p>
            <a:r>
              <a:rPr lang="en-GB" dirty="0"/>
              <a:t>Love</a:t>
            </a:r>
          </a:p>
          <a:p>
            <a:r>
              <a:rPr lang="en-GB" dirty="0"/>
              <a:t>Acceptance</a:t>
            </a:r>
          </a:p>
          <a:p>
            <a:r>
              <a:rPr lang="en-GB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23699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827866F8-6AFF-4742-A386-C706E05E2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you notice?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80461CE-F529-4DA9-BB62-31740C919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Was there a mixture of feelings?</a:t>
            </a:r>
          </a:p>
          <a:p>
            <a:r>
              <a:rPr lang="en-GB" dirty="0"/>
              <a:t>Do these feelings come in waves and so come and go?</a:t>
            </a:r>
          </a:p>
          <a:p>
            <a:r>
              <a:rPr lang="en-GB" dirty="0"/>
              <a:t>Are some stronger than others?</a:t>
            </a:r>
          </a:p>
          <a:p>
            <a:r>
              <a:rPr lang="en-GB" dirty="0"/>
              <a:t>Do you get some feelings more strongly depending what you are doing? For example watching the news? Playing a game online? Talking to a friend?</a:t>
            </a:r>
          </a:p>
        </p:txBody>
      </p:sp>
    </p:spTree>
    <p:extLst>
      <p:ext uri="{BB962C8B-B14F-4D97-AF65-F5344CB8AC3E}">
        <p14:creationId xmlns:p14="http://schemas.microsoft.com/office/powerpoint/2010/main" val="413886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0D01200-0224-43C5-AB38-FB4D16B73F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664613-D4A8-4E38-98B3-E3280BA8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GB" sz="4800"/>
              <a:t>What is helpful to know about feelings?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28A44A4-A002-4A88-9FC9-1D0566C97A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E7D5C7B-DD16-401B-85CE-4AAA2A4F5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3DE018-A623-4455-8C34-2C66528D2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/>
          </a:bodyPr>
          <a:lstStyle/>
          <a:p>
            <a:r>
              <a:rPr lang="en-GB" sz="1800" dirty="0"/>
              <a:t>Feelings are normal</a:t>
            </a:r>
          </a:p>
          <a:p>
            <a:r>
              <a:rPr lang="en-GB" sz="1800" dirty="0"/>
              <a:t>Feelings serve a useful purpose – they might be telling us something we need to know - they can be a message</a:t>
            </a:r>
          </a:p>
          <a:p>
            <a:r>
              <a:rPr lang="en-GB" sz="1800" dirty="0"/>
              <a:t>Feelings come and they go</a:t>
            </a:r>
          </a:p>
          <a:p>
            <a:r>
              <a:rPr lang="en-GB" sz="1800" dirty="0"/>
              <a:t>We can do things to help us increase positive emotions and to manage the more challenging ones</a:t>
            </a:r>
          </a:p>
        </p:txBody>
      </p:sp>
      <p:pic>
        <p:nvPicPr>
          <p:cNvPr id="7" name="Graphic 6" descr="In Love Face with Solid Fill">
            <a:extLst>
              <a:ext uri="{FF2B5EF4-FFF2-40B4-BE49-F238E27FC236}">
                <a16:creationId xmlns:a16="http://schemas.microsoft.com/office/drawing/2014/main" xmlns="" id="{CD69CE38-ED98-4B89-85C1-E27D79349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94066" y="1272395"/>
            <a:ext cx="4237686" cy="42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0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9882C-79E1-4A71-B5D0-61C397EA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Let’s start with the facts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9D188B-7B68-4DEF-A81B-D6E60B1FD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Go to the NHS website and find out who is most at risk of death from Covid-19. </a:t>
            </a:r>
          </a:p>
          <a:p>
            <a:r>
              <a:rPr lang="en-GB" dirty="0">
                <a:hlinkClick r:id="rId2"/>
              </a:rPr>
              <a:t>https://www.nhs.uk/conditions/coronavirus-covid-19/</a:t>
            </a:r>
            <a:r>
              <a:rPr lang="en-GB" dirty="0"/>
              <a:t> </a:t>
            </a:r>
          </a:p>
          <a:p>
            <a:r>
              <a:rPr lang="en-GB" dirty="0"/>
              <a:t>The vast majority of people even if they get the virus will survive. </a:t>
            </a:r>
          </a:p>
        </p:txBody>
      </p:sp>
    </p:spTree>
    <p:extLst>
      <p:ext uri="{BB962C8B-B14F-4D97-AF65-F5344CB8AC3E}">
        <p14:creationId xmlns:p14="http://schemas.microsoft.com/office/powerpoint/2010/main" val="304742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E2A04-1EF4-40B9-BF69-DCB42C42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Accepting 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9D1C50-8256-4C9B-8088-BBA312215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Perhaps you or someone close to you is in the high risk group.</a:t>
            </a:r>
          </a:p>
          <a:p>
            <a:r>
              <a:rPr lang="en-GB" dirty="0"/>
              <a:t>This is hard, very hard.</a:t>
            </a:r>
          </a:p>
          <a:p>
            <a:r>
              <a:rPr lang="en-GB" dirty="0"/>
              <a:t>We are living in uncertain times, but remember that worrying now does not change what might happen in the future. </a:t>
            </a:r>
          </a:p>
          <a:p>
            <a:r>
              <a:rPr lang="en-GB" dirty="0"/>
              <a:t>Let’s think about what else we can do to manage anxiety, worry and fear in the here and now.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91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B89FD6-2139-4124-80EE-F8CB45509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More facts – watch one of these films about Flight, Fight and Freeze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59D416-4468-408F-93FC-A2DB480468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Anxiety explained for kids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https://www.youtube.com/watch?v=FfSbWc3O_5M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Anxiety explained for teens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https://www.youtube.com/watch?v=rpolpKTWrp4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Fight, Flight Freeze response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https://www.youtube.com/watch?v=jEHwB1PG_-Q</a:t>
            </a:r>
            <a:r>
              <a:rPr lang="en-GB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C1BB94-143F-44E9-9C70-008B3460B8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These films weren’t made for the current situation, but they explain what is going on in our bodies when we feel worry and anxiety.</a:t>
            </a:r>
          </a:p>
        </p:txBody>
      </p:sp>
    </p:spTree>
    <p:extLst>
      <p:ext uri="{BB962C8B-B14F-4D97-AF65-F5344CB8AC3E}">
        <p14:creationId xmlns:p14="http://schemas.microsoft.com/office/powerpoint/2010/main" val="313955859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243641"/>
      </a:dk2>
      <a:lt2>
        <a:srgbClr val="E8E4E2"/>
      </a:lt2>
      <a:accent1>
        <a:srgbClr val="43AAEA"/>
      </a:accent1>
      <a:accent2>
        <a:srgbClr val="38B3AF"/>
      </a:accent2>
      <a:accent3>
        <a:srgbClr val="32B67B"/>
      </a:accent3>
      <a:accent4>
        <a:srgbClr val="2EBA40"/>
      </a:accent4>
      <a:accent5>
        <a:srgbClr val="5AB536"/>
      </a:accent5>
      <a:accent6>
        <a:srgbClr val="8BAD39"/>
      </a:accent6>
      <a:hlink>
        <a:srgbClr val="A6775A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1008</Words>
  <Application>Microsoft Office PowerPoint</Application>
  <PresentationFormat>Widescreen</PresentationFormat>
  <Paragraphs>97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Avenir Next LT Pro</vt:lpstr>
      <vt:lpstr>Calibri</vt:lpstr>
      <vt:lpstr>AccentBoxVTI</vt:lpstr>
      <vt:lpstr>Notes for schools</vt:lpstr>
      <vt:lpstr>Living with uncertainty</vt:lpstr>
      <vt:lpstr>To start with…</vt:lpstr>
      <vt:lpstr>What feelings did you identify? </vt:lpstr>
      <vt:lpstr>What did you notice?</vt:lpstr>
      <vt:lpstr>What is helpful to know about feelings?</vt:lpstr>
      <vt:lpstr>Let’s start with the facts</vt:lpstr>
      <vt:lpstr>Accepting uncertainty</vt:lpstr>
      <vt:lpstr>More facts – watch one of these films about Flight, Fight and Freeze</vt:lpstr>
      <vt:lpstr>How do you respond to a ‘threat’ (a fear or a worry)? Perhaps you do all 3?</vt:lpstr>
      <vt:lpstr>So what can we do?   1. Build on what already works</vt:lpstr>
      <vt:lpstr>2. Worry time</vt:lpstr>
      <vt:lpstr>3. Be aware of what you can and can’t control</vt:lpstr>
      <vt:lpstr>4. Positive self talk</vt:lpstr>
      <vt:lpstr>5. Be kind</vt:lpstr>
      <vt:lpstr>6. Supporting a friend or family member – how many can you use in a week?</vt:lpstr>
      <vt:lpstr>7. Put more tools (or coping strategies) in your tool box</vt:lpstr>
      <vt:lpstr>8. Finally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schools</dc:title>
  <dc:creator>Samantha Beal</dc:creator>
  <cp:lastModifiedBy>Gabby Cornish</cp:lastModifiedBy>
  <cp:revision>1</cp:revision>
  <dcterms:created xsi:type="dcterms:W3CDTF">2020-03-29T12:50:26Z</dcterms:created>
  <dcterms:modified xsi:type="dcterms:W3CDTF">2020-05-15T11:31:05Z</dcterms:modified>
</cp:coreProperties>
</file>