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9" r:id="rId5"/>
    <p:sldId id="282" r:id="rId6"/>
    <p:sldId id="283" r:id="rId7"/>
    <p:sldId id="262" r:id="rId8"/>
    <p:sldId id="284" r:id="rId9"/>
    <p:sldId id="264" r:id="rId10"/>
    <p:sldId id="28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E8"/>
    <a:srgbClr val="C27D28"/>
    <a:srgbClr val="C2964A"/>
    <a:srgbClr val="AD2C33"/>
    <a:srgbClr val="033FFF"/>
    <a:srgbClr val="2A3277"/>
    <a:srgbClr val="BDA576"/>
    <a:srgbClr val="263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9B06A-D340-4E31-8F89-B657ECA1E606}" v="61" dt="2024-01-14T20:53:28.5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93447" autoAdjust="0"/>
  </p:normalViewPr>
  <p:slideViewPr>
    <p:cSldViewPr snapToGrid="0">
      <p:cViewPr varScale="1">
        <p:scale>
          <a:sx n="107" d="100"/>
          <a:sy n="107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th Walker" userId="cf4f6ddd46777899" providerId="LiveId" clId="{B529B06A-D340-4E31-8F89-B657ECA1E606}"/>
    <pc:docChg chg="undo custSel addSld delSld modSld sldOrd modMainMaster">
      <pc:chgData name="Edith Walker" userId="cf4f6ddd46777899" providerId="LiveId" clId="{B529B06A-D340-4E31-8F89-B657ECA1E606}" dt="2024-01-14T21:04:39.006" v="412" actId="6549"/>
      <pc:docMkLst>
        <pc:docMk/>
      </pc:docMkLst>
      <pc:sldChg chg="addSp delSp modSp mod">
        <pc:chgData name="Edith Walker" userId="cf4f6ddd46777899" providerId="LiveId" clId="{B529B06A-D340-4E31-8F89-B657ECA1E606}" dt="2024-01-14T20:43:14.518" v="384" actId="1076"/>
        <pc:sldMkLst>
          <pc:docMk/>
          <pc:sldMk cId="1840250098" sldId="257"/>
        </pc:sldMkLst>
        <pc:spChg chg="add mod">
          <ac:chgData name="Edith Walker" userId="cf4f6ddd46777899" providerId="LiveId" clId="{B529B06A-D340-4E31-8F89-B657ECA1E606}" dt="2024-01-14T19:57:06.441" v="53"/>
          <ac:spMkLst>
            <pc:docMk/>
            <pc:sldMk cId="1840250098" sldId="257"/>
            <ac:spMk id="3" creationId="{390EAC9E-72C4-7974-B3B0-186F873A6464}"/>
          </ac:spMkLst>
        </pc:spChg>
        <pc:spChg chg="del">
          <ac:chgData name="Edith Walker" userId="cf4f6ddd46777899" providerId="LiveId" clId="{B529B06A-D340-4E31-8F89-B657ECA1E606}" dt="2024-01-14T19:54:37.775" v="49" actId="478"/>
          <ac:spMkLst>
            <pc:docMk/>
            <pc:sldMk cId="1840250098" sldId="257"/>
            <ac:spMk id="5" creationId="{3B509312-8D48-4CEA-A44D-723EF4E6843C}"/>
          </ac:spMkLst>
        </pc:spChg>
        <pc:spChg chg="add mod">
          <ac:chgData name="Edith Walker" userId="cf4f6ddd46777899" providerId="LiveId" clId="{B529B06A-D340-4E31-8F89-B657ECA1E606}" dt="2024-01-14T20:15:33.865" v="99" actId="208"/>
          <ac:spMkLst>
            <pc:docMk/>
            <pc:sldMk cId="1840250098" sldId="257"/>
            <ac:spMk id="6" creationId="{A22A73A5-C4C1-A2E4-B305-D5C1948ADEC4}"/>
          </ac:spMkLst>
        </pc:spChg>
        <pc:spChg chg="del">
          <ac:chgData name="Edith Walker" userId="cf4f6ddd46777899" providerId="LiveId" clId="{B529B06A-D340-4E31-8F89-B657ECA1E606}" dt="2024-01-14T19:54:33.659" v="48" actId="478"/>
          <ac:spMkLst>
            <pc:docMk/>
            <pc:sldMk cId="1840250098" sldId="257"/>
            <ac:spMk id="7" creationId="{7C087038-3BBC-19F0-F779-3E9C511936F6}"/>
          </ac:spMkLst>
        </pc:spChg>
        <pc:spChg chg="add mod">
          <ac:chgData name="Edith Walker" userId="cf4f6ddd46777899" providerId="LiveId" clId="{B529B06A-D340-4E31-8F89-B657ECA1E606}" dt="2024-01-14T20:16:07.069" v="104" actId="14100"/>
          <ac:spMkLst>
            <pc:docMk/>
            <pc:sldMk cId="1840250098" sldId="257"/>
            <ac:spMk id="9" creationId="{F9179292-30AA-4B92-4D1C-69EAED8CAED8}"/>
          </ac:spMkLst>
        </pc:spChg>
        <pc:spChg chg="add mod">
          <ac:chgData name="Edith Walker" userId="cf4f6ddd46777899" providerId="LiveId" clId="{B529B06A-D340-4E31-8F89-B657ECA1E606}" dt="2024-01-14T20:16:25.896" v="108" actId="1076"/>
          <ac:spMkLst>
            <pc:docMk/>
            <pc:sldMk cId="1840250098" sldId="257"/>
            <ac:spMk id="11" creationId="{6BA330A0-B3EC-540F-F311-D63BB28BBAB1}"/>
          </ac:spMkLst>
        </pc:spChg>
        <pc:spChg chg="add mod">
          <ac:chgData name="Edith Walker" userId="cf4f6ddd46777899" providerId="LiveId" clId="{B529B06A-D340-4E31-8F89-B657ECA1E606}" dt="2024-01-14T20:17:13.560" v="123" actId="1076"/>
          <ac:spMkLst>
            <pc:docMk/>
            <pc:sldMk cId="1840250098" sldId="257"/>
            <ac:spMk id="12" creationId="{E5C5FD96-7B3D-48DF-004B-98829607248C}"/>
          </ac:spMkLst>
        </pc:spChg>
        <pc:spChg chg="add del mod">
          <ac:chgData name="Edith Walker" userId="cf4f6ddd46777899" providerId="LiveId" clId="{B529B06A-D340-4E31-8F89-B657ECA1E606}" dt="2024-01-14T20:18:40.145" v="150"/>
          <ac:spMkLst>
            <pc:docMk/>
            <pc:sldMk cId="1840250098" sldId="257"/>
            <ac:spMk id="13" creationId="{90A98138-37EE-A483-954E-8980FBEA59D7}"/>
          </ac:spMkLst>
        </pc:spChg>
        <pc:spChg chg="add mod">
          <ac:chgData name="Edith Walker" userId="cf4f6ddd46777899" providerId="LiveId" clId="{B529B06A-D340-4E31-8F89-B657ECA1E606}" dt="2024-01-14T20:18:59.088" v="153" actId="1076"/>
          <ac:spMkLst>
            <pc:docMk/>
            <pc:sldMk cId="1840250098" sldId="257"/>
            <ac:spMk id="15" creationId="{A0C55754-F2C5-63F9-8E0F-346F341C56AA}"/>
          </ac:spMkLst>
        </pc:spChg>
        <pc:spChg chg="add mod">
          <ac:chgData name="Edith Walker" userId="cf4f6ddd46777899" providerId="LiveId" clId="{B529B06A-D340-4E31-8F89-B657ECA1E606}" dt="2024-01-14T20:43:14.518" v="384" actId="1076"/>
          <ac:spMkLst>
            <pc:docMk/>
            <pc:sldMk cId="1840250098" sldId="257"/>
            <ac:spMk id="16" creationId="{5BAE4935-4A7A-8A8E-AC16-F410348F4F49}"/>
          </ac:spMkLst>
        </pc:spChg>
        <pc:picChg chg="mod">
          <ac:chgData name="Edith Walker" userId="cf4f6ddd46777899" providerId="LiveId" clId="{B529B06A-D340-4E31-8F89-B657ECA1E606}" dt="2024-01-14T19:54:44.365" v="50" actId="1076"/>
          <ac:picMkLst>
            <pc:docMk/>
            <pc:sldMk cId="1840250098" sldId="257"/>
            <ac:picMk id="4" creationId="{17DC8A4A-8F26-8E66-9807-DB50955C3A85}"/>
          </ac:picMkLst>
        </pc:picChg>
        <pc:picChg chg="del">
          <ac:chgData name="Edith Walker" userId="cf4f6ddd46777899" providerId="LiveId" clId="{B529B06A-D340-4E31-8F89-B657ECA1E606}" dt="2024-01-14T19:54:27.334" v="47" actId="478"/>
          <ac:picMkLst>
            <pc:docMk/>
            <pc:sldMk cId="1840250098" sldId="257"/>
            <ac:picMk id="10" creationId="{FBFB7AD9-33E8-31B7-B833-C639150FF541}"/>
          </ac:picMkLst>
        </pc:picChg>
        <pc:picChg chg="add mod">
          <ac:chgData name="Edith Walker" userId="cf4f6ddd46777899" providerId="LiveId" clId="{B529B06A-D340-4E31-8F89-B657ECA1E606}" dt="2024-01-14T20:22:02.771" v="182" actId="14100"/>
          <ac:picMkLst>
            <pc:docMk/>
            <pc:sldMk cId="1840250098" sldId="257"/>
            <ac:picMk id="18" creationId="{3AF35EC4-9314-C169-E3A9-6A41AAF486A2}"/>
          </ac:picMkLst>
        </pc:picChg>
      </pc:sldChg>
      <pc:sldChg chg="addSp delSp modSp mod setBg modNotesTx">
        <pc:chgData name="Edith Walker" userId="cf4f6ddd46777899" providerId="LiveId" clId="{B529B06A-D340-4E31-8F89-B657ECA1E606}" dt="2024-01-14T20:38:10.159" v="318" actId="2711"/>
        <pc:sldMkLst>
          <pc:docMk/>
          <pc:sldMk cId="1756472161" sldId="258"/>
        </pc:sldMkLst>
        <pc:spChg chg="mod">
          <ac:chgData name="Edith Walker" userId="cf4f6ddd46777899" providerId="LiveId" clId="{B529B06A-D340-4E31-8F89-B657ECA1E606}" dt="2024-01-14T20:38:10.159" v="318" actId="2711"/>
          <ac:spMkLst>
            <pc:docMk/>
            <pc:sldMk cId="1756472161" sldId="258"/>
            <ac:spMk id="3" creationId="{3227E902-350E-4EEB-B34B-947AB5759062}"/>
          </ac:spMkLst>
        </pc:spChg>
        <pc:picChg chg="add mod">
          <ac:chgData name="Edith Walker" userId="cf4f6ddd46777899" providerId="LiveId" clId="{B529B06A-D340-4E31-8F89-B657ECA1E606}" dt="2024-01-14T19:59:05.727" v="69" actId="1076"/>
          <ac:picMkLst>
            <pc:docMk/>
            <pc:sldMk cId="1756472161" sldId="258"/>
            <ac:picMk id="5" creationId="{DAD836FB-CF8E-2B2B-FD20-0B966B961CA7}"/>
          </ac:picMkLst>
        </pc:picChg>
        <pc:picChg chg="del">
          <ac:chgData name="Edith Walker" userId="cf4f6ddd46777899" providerId="LiveId" clId="{B529B06A-D340-4E31-8F89-B657ECA1E606}" dt="2024-01-14T19:57:28.511" v="55" actId="478"/>
          <ac:picMkLst>
            <pc:docMk/>
            <pc:sldMk cId="1756472161" sldId="258"/>
            <ac:picMk id="1026" creationId="{2F9C40C7-C764-8866-C630-CB8DF39BD660}"/>
          </ac:picMkLst>
        </pc:picChg>
      </pc:sldChg>
      <pc:sldChg chg="del">
        <pc:chgData name="Edith Walker" userId="cf4f6ddd46777899" providerId="LiveId" clId="{B529B06A-D340-4E31-8F89-B657ECA1E606}" dt="2024-01-14T20:09:14.313" v="71" actId="47"/>
        <pc:sldMkLst>
          <pc:docMk/>
          <pc:sldMk cId="902802241" sldId="259"/>
        </pc:sldMkLst>
      </pc:sldChg>
      <pc:sldChg chg="addSp delSp modSp add mod delAnim modAnim">
        <pc:chgData name="Edith Walker" userId="cf4f6ddd46777899" providerId="LiveId" clId="{B529B06A-D340-4E31-8F89-B657ECA1E606}" dt="2024-01-14T20:53:28.524" v="407"/>
        <pc:sldMkLst>
          <pc:docMk/>
          <pc:sldMk cId="369950571" sldId="260"/>
        </pc:sldMkLst>
        <pc:spChg chg="mod">
          <ac:chgData name="Edith Walker" userId="cf4f6ddd46777899" providerId="LiveId" clId="{B529B06A-D340-4E31-8F89-B657ECA1E606}" dt="2024-01-14T20:36:39.384" v="311" actId="6549"/>
          <ac:spMkLst>
            <pc:docMk/>
            <pc:sldMk cId="369950571" sldId="260"/>
            <ac:spMk id="4" creationId="{76CDF0CB-72DE-800A-9809-28C5BC73F042}"/>
          </ac:spMkLst>
        </pc:spChg>
        <pc:picChg chg="del">
          <ac:chgData name="Edith Walker" userId="cf4f6ddd46777899" providerId="LiveId" clId="{B529B06A-D340-4E31-8F89-B657ECA1E606}" dt="2024-01-14T20:52:21.563" v="399" actId="478"/>
          <ac:picMkLst>
            <pc:docMk/>
            <pc:sldMk cId="369950571" sldId="260"/>
            <ac:picMk id="2" creationId="{D722676F-79D9-72AB-71C3-4C0520C735F5}"/>
          </ac:picMkLst>
        </pc:picChg>
        <pc:picChg chg="add mod">
          <ac:chgData name="Edith Walker" userId="cf4f6ddd46777899" providerId="LiveId" clId="{B529B06A-D340-4E31-8F89-B657ECA1E606}" dt="2024-01-14T20:52:36.703" v="403" actId="1076"/>
          <ac:picMkLst>
            <pc:docMk/>
            <pc:sldMk cId="369950571" sldId="260"/>
            <ac:picMk id="7" creationId="{8C2332D5-D82F-AA82-6A4E-D99D28EC4930}"/>
          </ac:picMkLst>
        </pc:picChg>
      </pc:sldChg>
      <pc:sldChg chg="addSp modSp add mod modAnim">
        <pc:chgData name="Edith Walker" userId="cf4f6ddd46777899" providerId="LiveId" clId="{B529B06A-D340-4E31-8F89-B657ECA1E606}" dt="2024-01-14T20:50:03.954" v="395"/>
        <pc:sldMkLst>
          <pc:docMk/>
          <pc:sldMk cId="3460913497" sldId="262"/>
        </pc:sldMkLst>
        <pc:spChg chg="mod">
          <ac:chgData name="Edith Walker" userId="cf4f6ddd46777899" providerId="LiveId" clId="{B529B06A-D340-4E31-8F89-B657ECA1E606}" dt="2024-01-14T20:40:34.352" v="347" actId="6549"/>
          <ac:spMkLst>
            <pc:docMk/>
            <pc:sldMk cId="3460913497" sldId="262"/>
            <ac:spMk id="3" creationId="{00000000-0000-0000-0000-000000000000}"/>
          </ac:spMkLst>
        </pc:spChg>
        <pc:picChg chg="add mod">
          <ac:chgData name="Edith Walker" userId="cf4f6ddd46777899" providerId="LiveId" clId="{B529B06A-D340-4E31-8F89-B657ECA1E606}" dt="2024-01-14T20:49:58.561" v="394" actId="1076"/>
          <ac:picMkLst>
            <pc:docMk/>
            <pc:sldMk cId="3460913497" sldId="262"/>
            <ac:picMk id="1026" creationId="{F634BC3E-B830-CE4D-D35E-DFC0FEC5F690}"/>
          </ac:picMkLst>
        </pc:picChg>
      </pc:sldChg>
      <pc:sldChg chg="addSp delSp modSp mod modTransition modNotesTx">
        <pc:chgData name="Edith Walker" userId="cf4f6ddd46777899" providerId="LiveId" clId="{B529B06A-D340-4E31-8F89-B657ECA1E606}" dt="2024-01-14T21:04:39.006" v="412" actId="6549"/>
        <pc:sldMkLst>
          <pc:docMk/>
          <pc:sldMk cId="972171214" sldId="264"/>
        </pc:sldMkLst>
        <pc:spChg chg="add mod">
          <ac:chgData name="Edith Walker" userId="cf4f6ddd46777899" providerId="LiveId" clId="{B529B06A-D340-4E31-8F89-B657ECA1E606}" dt="2024-01-14T20:29:28.491" v="244" actId="1076"/>
          <ac:spMkLst>
            <pc:docMk/>
            <pc:sldMk cId="972171214" sldId="264"/>
            <ac:spMk id="9" creationId="{6E09F233-A2EE-A89C-3173-37CA18905999}"/>
          </ac:spMkLst>
        </pc:spChg>
        <pc:picChg chg="del">
          <ac:chgData name="Edith Walker" userId="cf4f6ddd46777899" providerId="LiveId" clId="{B529B06A-D340-4E31-8F89-B657ECA1E606}" dt="2024-01-14T21:04:20.487" v="408" actId="478"/>
          <ac:picMkLst>
            <pc:docMk/>
            <pc:sldMk cId="972171214" sldId="264"/>
            <ac:picMk id="2" creationId="{828F30B6-1BC7-EB50-D066-0CFB3261EE03}"/>
          </ac:picMkLst>
        </pc:picChg>
        <pc:picChg chg="del">
          <ac:chgData name="Edith Walker" userId="cf4f6ddd46777899" providerId="LiveId" clId="{B529B06A-D340-4E31-8F89-B657ECA1E606}" dt="2024-01-14T20:22:58.329" v="193" actId="478"/>
          <ac:picMkLst>
            <pc:docMk/>
            <pc:sldMk cId="972171214" sldId="264"/>
            <ac:picMk id="4" creationId="{A0154796-74D2-1D2B-0EF9-16AD99CAF3E8}"/>
          </ac:picMkLst>
        </pc:picChg>
        <pc:picChg chg="add mod">
          <ac:chgData name="Edith Walker" userId="cf4f6ddd46777899" providerId="LiveId" clId="{B529B06A-D340-4E31-8F89-B657ECA1E606}" dt="2024-01-14T20:29:32.072" v="245" actId="1076"/>
          <ac:picMkLst>
            <pc:docMk/>
            <pc:sldMk cId="972171214" sldId="264"/>
            <ac:picMk id="5" creationId="{5B425819-E504-4C62-9187-CC158F530BB6}"/>
          </ac:picMkLst>
        </pc:picChg>
        <pc:picChg chg="del">
          <ac:chgData name="Edith Walker" userId="cf4f6ddd46777899" providerId="LiveId" clId="{B529B06A-D340-4E31-8F89-B657ECA1E606}" dt="2024-01-14T20:23:01.207" v="194" actId="478"/>
          <ac:picMkLst>
            <pc:docMk/>
            <pc:sldMk cId="972171214" sldId="264"/>
            <ac:picMk id="6" creationId="{ADE0C13D-C17C-0C50-E812-9B9499D2FAF1}"/>
          </ac:picMkLst>
        </pc:picChg>
        <pc:picChg chg="add mod">
          <ac:chgData name="Edith Walker" userId="cf4f6ddd46777899" providerId="LiveId" clId="{B529B06A-D340-4E31-8F89-B657ECA1E606}" dt="2024-01-14T20:32:20.014" v="259" actId="14100"/>
          <ac:picMkLst>
            <pc:docMk/>
            <pc:sldMk cId="972171214" sldId="264"/>
            <ac:picMk id="7" creationId="{40514C93-AC16-750A-E04C-BF5599FBEEA1}"/>
          </ac:picMkLst>
        </pc:picChg>
        <pc:picChg chg="add mod">
          <ac:chgData name="Edith Walker" userId="cf4f6ddd46777899" providerId="LiveId" clId="{B529B06A-D340-4E31-8F89-B657ECA1E606}" dt="2024-01-14T20:32:08.381" v="258" actId="14100"/>
          <ac:picMkLst>
            <pc:docMk/>
            <pc:sldMk cId="972171214" sldId="264"/>
            <ac:picMk id="11" creationId="{E54591FC-4A5D-2549-494A-0FEAFED237A0}"/>
          </ac:picMkLst>
        </pc:picChg>
        <pc:picChg chg="add mod">
          <ac:chgData name="Edith Walker" userId="cf4f6ddd46777899" providerId="LiveId" clId="{B529B06A-D340-4E31-8F89-B657ECA1E606}" dt="2024-01-14T20:32:01.238" v="256" actId="14100"/>
          <ac:picMkLst>
            <pc:docMk/>
            <pc:sldMk cId="972171214" sldId="264"/>
            <ac:picMk id="13" creationId="{B7AAE5A0-B8F7-4F61-ADA3-4E40A7F36F1F}"/>
          </ac:picMkLst>
        </pc:picChg>
        <pc:picChg chg="add mod">
          <ac:chgData name="Edith Walker" userId="cf4f6ddd46777899" providerId="LiveId" clId="{B529B06A-D340-4E31-8F89-B657ECA1E606}" dt="2024-01-14T21:04:27.536" v="411" actId="14100"/>
          <ac:picMkLst>
            <pc:docMk/>
            <pc:sldMk cId="972171214" sldId="264"/>
            <ac:picMk id="15" creationId="{D9952EF5-0A53-3B4A-223C-9825A576F2F5}"/>
          </ac:picMkLst>
        </pc:picChg>
      </pc:sldChg>
      <pc:sldChg chg="addSp delSp modSp mod modTransition">
        <pc:chgData name="Edith Walker" userId="cf4f6ddd46777899" providerId="LiveId" clId="{B529B06A-D340-4E31-8F89-B657ECA1E606}" dt="2024-01-14T20:47:54.774" v="388"/>
        <pc:sldMkLst>
          <pc:docMk/>
          <pc:sldMk cId="1107707688" sldId="265"/>
        </pc:sldMkLst>
        <pc:spChg chg="mod">
          <ac:chgData name="Edith Walker" userId="cf4f6ddd46777899" providerId="LiveId" clId="{B529B06A-D340-4E31-8F89-B657ECA1E606}" dt="2024-01-14T20:42:39.729" v="383" actId="2711"/>
          <ac:spMkLst>
            <pc:docMk/>
            <pc:sldMk cId="1107707688" sldId="265"/>
            <ac:spMk id="3" creationId="{0F1D1E70-E404-42C9-24CD-23E82E301F0C}"/>
          </ac:spMkLst>
        </pc:spChg>
        <pc:spChg chg="add mod">
          <ac:chgData name="Edith Walker" userId="cf4f6ddd46777899" providerId="LiveId" clId="{B529B06A-D340-4E31-8F89-B657ECA1E606}" dt="2024-01-14T20:25:26.252" v="212"/>
          <ac:spMkLst>
            <pc:docMk/>
            <pc:sldMk cId="1107707688" sldId="265"/>
            <ac:spMk id="4" creationId="{46792F00-35E4-1259-9BC9-CBBF36F44A88}"/>
          </ac:spMkLst>
        </pc:spChg>
        <pc:spChg chg="del">
          <ac:chgData name="Edith Walker" userId="cf4f6ddd46777899" providerId="LiveId" clId="{B529B06A-D340-4E31-8F89-B657ECA1E606}" dt="2024-01-14T20:24:15.932" v="204" actId="478"/>
          <ac:spMkLst>
            <pc:docMk/>
            <pc:sldMk cId="1107707688" sldId="265"/>
            <ac:spMk id="9" creationId="{F400C847-A903-1A5D-A217-F61480490E8E}"/>
          </ac:spMkLst>
        </pc:spChg>
        <pc:picChg chg="add mod">
          <ac:chgData name="Edith Walker" userId="cf4f6ddd46777899" providerId="LiveId" clId="{B529B06A-D340-4E31-8F89-B657ECA1E606}" dt="2024-01-14T20:33:26.250" v="261" actId="1076"/>
          <ac:picMkLst>
            <pc:docMk/>
            <pc:sldMk cId="1107707688" sldId="265"/>
            <ac:picMk id="2" creationId="{2908C5AF-8403-F7D9-5158-FDC57892C888}"/>
          </ac:picMkLst>
        </pc:picChg>
        <pc:picChg chg="del mod">
          <ac:chgData name="Edith Walker" userId="cf4f6ddd46777899" providerId="LiveId" clId="{B529B06A-D340-4E31-8F89-B657ECA1E606}" dt="2024-01-14T20:26:00.747" v="213" actId="21"/>
          <ac:picMkLst>
            <pc:docMk/>
            <pc:sldMk cId="1107707688" sldId="265"/>
            <ac:picMk id="5" creationId="{5B425819-E504-4C62-9187-CC158F530BB6}"/>
          </ac:picMkLst>
        </pc:picChg>
        <pc:picChg chg="add mod">
          <ac:chgData name="Edith Walker" userId="cf4f6ddd46777899" providerId="LiveId" clId="{B529B06A-D340-4E31-8F89-B657ECA1E606}" dt="2024-01-14T20:34:37.290" v="264" actId="1076"/>
          <ac:picMkLst>
            <pc:docMk/>
            <pc:sldMk cId="1107707688" sldId="265"/>
            <ac:picMk id="7" creationId="{3CCAC235-23AA-0808-047E-ABC4D517D99D}"/>
          </ac:picMkLst>
        </pc:picChg>
        <pc:picChg chg="add mod">
          <ac:chgData name="Edith Walker" userId="cf4f6ddd46777899" providerId="LiveId" clId="{B529B06A-D340-4E31-8F89-B657ECA1E606}" dt="2024-01-14T20:35:49.451" v="268" actId="1076"/>
          <ac:picMkLst>
            <pc:docMk/>
            <pc:sldMk cId="1107707688" sldId="265"/>
            <ac:picMk id="10" creationId="{9E2F855F-C97B-8FDC-5D63-EB39483F209D}"/>
          </ac:picMkLst>
        </pc:picChg>
      </pc:sldChg>
      <pc:sldChg chg="delSp del mod">
        <pc:chgData name="Edith Walker" userId="cf4f6ddd46777899" providerId="LiveId" clId="{B529B06A-D340-4E31-8F89-B657ECA1E606}" dt="2024-01-14T20:42:18.921" v="382" actId="47"/>
        <pc:sldMkLst>
          <pc:docMk/>
          <pc:sldMk cId="2455732450" sldId="266"/>
        </pc:sldMkLst>
        <pc:picChg chg="del">
          <ac:chgData name="Edith Walker" userId="cf4f6ddd46777899" providerId="LiveId" clId="{B529B06A-D340-4E31-8F89-B657ECA1E606}" dt="2024-01-14T16:24:37.638" v="13" actId="478"/>
          <ac:picMkLst>
            <pc:docMk/>
            <pc:sldMk cId="2455732450" sldId="266"/>
            <ac:picMk id="3" creationId="{60839BAF-6B40-5CC3-4AE3-EBE985F9549F}"/>
          </ac:picMkLst>
        </pc:picChg>
      </pc:sldChg>
      <pc:sldChg chg="delSp del mod ord">
        <pc:chgData name="Edith Walker" userId="cf4f6ddd46777899" providerId="LiveId" clId="{B529B06A-D340-4E31-8F89-B657ECA1E606}" dt="2024-01-14T20:42:11.278" v="375" actId="47"/>
        <pc:sldMkLst>
          <pc:docMk/>
          <pc:sldMk cId="1045844726" sldId="267"/>
        </pc:sldMkLst>
        <pc:picChg chg="del">
          <ac:chgData name="Edith Walker" userId="cf4f6ddd46777899" providerId="LiveId" clId="{B529B06A-D340-4E31-8F89-B657ECA1E606}" dt="2024-01-14T16:24:06.174" v="5" actId="478"/>
          <ac:picMkLst>
            <pc:docMk/>
            <pc:sldMk cId="1045844726" sldId="267"/>
            <ac:picMk id="5" creationId="{3D0858A7-F9EB-B213-8E7F-9583A51CD14A}"/>
          </ac:picMkLst>
        </pc:picChg>
      </pc:sldChg>
      <pc:sldChg chg="delSp del mod">
        <pc:chgData name="Edith Walker" userId="cf4f6ddd46777899" providerId="LiveId" clId="{B529B06A-D340-4E31-8F89-B657ECA1E606}" dt="2024-01-14T20:42:14.421" v="377" actId="47"/>
        <pc:sldMkLst>
          <pc:docMk/>
          <pc:sldMk cId="1578980567" sldId="268"/>
        </pc:sldMkLst>
        <pc:picChg chg="del">
          <ac:chgData name="Edith Walker" userId="cf4f6ddd46777899" providerId="LiveId" clId="{B529B06A-D340-4E31-8F89-B657ECA1E606}" dt="2024-01-14T16:24:08.687" v="6" actId="478"/>
          <ac:picMkLst>
            <pc:docMk/>
            <pc:sldMk cId="1578980567" sldId="268"/>
            <ac:picMk id="5" creationId="{ADB39125-D372-74B5-C764-BB9399272DC9}"/>
          </ac:picMkLst>
        </pc:picChg>
      </pc:sldChg>
      <pc:sldChg chg="addSp delSp modSp del mod ord">
        <pc:chgData name="Edith Walker" userId="cf4f6ddd46777899" providerId="LiveId" clId="{B529B06A-D340-4E31-8F89-B657ECA1E606}" dt="2024-01-14T20:22:51.885" v="191" actId="47"/>
        <pc:sldMkLst>
          <pc:docMk/>
          <pc:sldMk cId="965625717" sldId="269"/>
        </pc:sldMkLst>
        <pc:picChg chg="del">
          <ac:chgData name="Edith Walker" userId="cf4f6ddd46777899" providerId="LiveId" clId="{B529B06A-D340-4E31-8F89-B657ECA1E606}" dt="2024-01-14T16:24:40.271" v="14" actId="478"/>
          <ac:picMkLst>
            <pc:docMk/>
            <pc:sldMk cId="965625717" sldId="269"/>
            <ac:picMk id="3" creationId="{E04E2E32-40DD-7C5C-8376-CA59B34ECAC6}"/>
          </ac:picMkLst>
        </pc:picChg>
        <pc:picChg chg="add mod">
          <ac:chgData name="Edith Walker" userId="cf4f6ddd46777899" providerId="LiveId" clId="{B529B06A-D340-4E31-8F89-B657ECA1E606}" dt="2024-01-14T16:24:51.793" v="17" actId="962"/>
          <ac:picMkLst>
            <pc:docMk/>
            <pc:sldMk cId="965625717" sldId="269"/>
            <ac:picMk id="4" creationId="{867CD1C5-D4F9-74FC-6DBA-BA89A1FB48DC}"/>
          </ac:picMkLst>
        </pc:picChg>
      </pc:sldChg>
      <pc:sldChg chg="modSp add mod">
        <pc:chgData name="Edith Walker" userId="cf4f6ddd46777899" providerId="LiveId" clId="{B529B06A-D340-4E31-8F89-B657ECA1E606}" dt="2024-01-14T20:37:46.636" v="317" actId="20577"/>
        <pc:sldMkLst>
          <pc:docMk/>
          <pc:sldMk cId="1950121249" sldId="269"/>
        </pc:sldMkLst>
        <pc:spChg chg="mod">
          <ac:chgData name="Edith Walker" userId="cf4f6ddd46777899" providerId="LiveId" clId="{B529B06A-D340-4E31-8F89-B657ECA1E606}" dt="2024-01-14T20:37:30.721" v="315" actId="14100"/>
          <ac:spMkLst>
            <pc:docMk/>
            <pc:sldMk cId="1950121249" sldId="269"/>
            <ac:spMk id="7" creationId="{5626EE8C-51B3-0B8C-B641-EE547F55A615}"/>
          </ac:spMkLst>
        </pc:spChg>
        <pc:spChg chg="mod">
          <ac:chgData name="Edith Walker" userId="cf4f6ddd46777899" providerId="LiveId" clId="{B529B06A-D340-4E31-8F89-B657ECA1E606}" dt="2024-01-14T20:37:20.222" v="313" actId="1076"/>
          <ac:spMkLst>
            <pc:docMk/>
            <pc:sldMk cId="1950121249" sldId="269"/>
            <ac:spMk id="8" creationId="{8FA0D39E-167C-0FF1-C5EF-0F3DCF074071}"/>
          </ac:spMkLst>
        </pc:spChg>
        <pc:spChg chg="mod">
          <ac:chgData name="Edith Walker" userId="cf4f6ddd46777899" providerId="LiveId" clId="{B529B06A-D340-4E31-8F89-B657ECA1E606}" dt="2024-01-14T20:37:46.636" v="317" actId="20577"/>
          <ac:spMkLst>
            <pc:docMk/>
            <pc:sldMk cId="1950121249" sldId="269"/>
            <ac:spMk id="9" creationId="{C31F471B-43B2-0664-BAD6-118C03ED239B}"/>
          </ac:spMkLst>
        </pc:spChg>
      </pc:sldChg>
      <pc:sldChg chg="delSp del mod">
        <pc:chgData name="Edith Walker" userId="cf4f6ddd46777899" providerId="LiveId" clId="{B529B06A-D340-4E31-8F89-B657ECA1E606}" dt="2024-01-14T20:42:15.422" v="378" actId="47"/>
        <pc:sldMkLst>
          <pc:docMk/>
          <pc:sldMk cId="2125902939" sldId="270"/>
        </pc:sldMkLst>
        <pc:picChg chg="del">
          <ac:chgData name="Edith Walker" userId="cf4f6ddd46777899" providerId="LiveId" clId="{B529B06A-D340-4E31-8F89-B657ECA1E606}" dt="2024-01-14T16:24:11.400" v="7" actId="478"/>
          <ac:picMkLst>
            <pc:docMk/>
            <pc:sldMk cId="2125902939" sldId="270"/>
            <ac:picMk id="5" creationId="{4FB0BEE4-8737-1CF2-614B-53DF2AA98306}"/>
          </ac:picMkLst>
        </pc:picChg>
      </pc:sldChg>
      <pc:sldChg chg="delSp del mod">
        <pc:chgData name="Edith Walker" userId="cf4f6ddd46777899" providerId="LiveId" clId="{B529B06A-D340-4E31-8F89-B657ECA1E606}" dt="2024-01-14T20:42:16.379" v="379" actId="47"/>
        <pc:sldMkLst>
          <pc:docMk/>
          <pc:sldMk cId="3550453467" sldId="271"/>
        </pc:sldMkLst>
        <pc:picChg chg="del">
          <ac:chgData name="Edith Walker" userId="cf4f6ddd46777899" providerId="LiveId" clId="{B529B06A-D340-4E31-8F89-B657ECA1E606}" dt="2024-01-14T16:24:14.098" v="8" actId="478"/>
          <ac:picMkLst>
            <pc:docMk/>
            <pc:sldMk cId="3550453467" sldId="271"/>
            <ac:picMk id="5" creationId="{66B8B9DD-00CB-4B68-3821-F0CBF0733EB8}"/>
          </ac:picMkLst>
        </pc:picChg>
      </pc:sldChg>
      <pc:sldChg chg="addSp delSp modSp del mod">
        <pc:chgData name="Edith Walker" userId="cf4f6ddd46777899" providerId="LiveId" clId="{B529B06A-D340-4E31-8F89-B657ECA1E606}" dt="2024-01-14T20:22:44.495" v="189" actId="47"/>
        <pc:sldMkLst>
          <pc:docMk/>
          <pc:sldMk cId="689116873" sldId="272"/>
        </pc:sldMkLst>
        <pc:picChg chg="add mod">
          <ac:chgData name="Edith Walker" userId="cf4f6ddd46777899" providerId="LiveId" clId="{B529B06A-D340-4E31-8F89-B657ECA1E606}" dt="2024-01-14T16:33:38.993" v="42" actId="962"/>
          <ac:picMkLst>
            <pc:docMk/>
            <pc:sldMk cId="689116873" sldId="272"/>
            <ac:picMk id="3" creationId="{955DFB4B-512B-B01C-D4FC-244711184718}"/>
          </ac:picMkLst>
        </pc:picChg>
        <pc:picChg chg="del">
          <ac:chgData name="Edith Walker" userId="cf4f6ddd46777899" providerId="LiveId" clId="{B529B06A-D340-4E31-8F89-B657ECA1E606}" dt="2024-01-14T16:24:03.554" v="4" actId="478"/>
          <ac:picMkLst>
            <pc:docMk/>
            <pc:sldMk cId="689116873" sldId="272"/>
            <ac:picMk id="5" creationId="{49A741CF-3E14-73C1-BDB4-E40FD3FB9AF6}"/>
          </ac:picMkLst>
        </pc:picChg>
      </pc:sldChg>
      <pc:sldChg chg="delSp del mod">
        <pc:chgData name="Edith Walker" userId="cf4f6ddd46777899" providerId="LiveId" clId="{B529B06A-D340-4E31-8F89-B657ECA1E606}" dt="2024-01-14T20:42:17.116" v="380" actId="47"/>
        <pc:sldMkLst>
          <pc:docMk/>
          <pc:sldMk cId="4267683597" sldId="273"/>
        </pc:sldMkLst>
        <pc:picChg chg="del">
          <ac:chgData name="Edith Walker" userId="cf4f6ddd46777899" providerId="LiveId" clId="{B529B06A-D340-4E31-8F89-B657ECA1E606}" dt="2024-01-14T16:24:16.714" v="9" actId="478"/>
          <ac:picMkLst>
            <pc:docMk/>
            <pc:sldMk cId="4267683597" sldId="273"/>
            <ac:picMk id="5" creationId="{EE93A904-EF93-F781-AC8A-A6E0E7BB9367}"/>
          </ac:picMkLst>
        </pc:picChg>
      </pc:sldChg>
      <pc:sldChg chg="addSp delSp modSp del mod">
        <pc:chgData name="Edith Walker" userId="cf4f6ddd46777899" providerId="LiveId" clId="{B529B06A-D340-4E31-8F89-B657ECA1E606}" dt="2024-01-14T20:22:42.965" v="188" actId="47"/>
        <pc:sldMkLst>
          <pc:docMk/>
          <pc:sldMk cId="1307751923" sldId="274"/>
        </pc:sldMkLst>
        <pc:picChg chg="add mod">
          <ac:chgData name="Edith Walker" userId="cf4f6ddd46777899" providerId="LiveId" clId="{B529B06A-D340-4E31-8F89-B657ECA1E606}" dt="2024-01-14T16:32:21.337" v="39" actId="962"/>
          <ac:picMkLst>
            <pc:docMk/>
            <pc:sldMk cId="1307751923" sldId="274"/>
            <ac:picMk id="3" creationId="{EC59ED04-FD2A-7AAB-2EDB-329E36B98DDA}"/>
          </ac:picMkLst>
        </pc:picChg>
        <pc:picChg chg="del">
          <ac:chgData name="Edith Walker" userId="cf4f6ddd46777899" providerId="LiveId" clId="{B529B06A-D340-4E31-8F89-B657ECA1E606}" dt="2024-01-14T16:24:00.799" v="3" actId="478"/>
          <ac:picMkLst>
            <pc:docMk/>
            <pc:sldMk cId="1307751923" sldId="274"/>
            <ac:picMk id="5" creationId="{5BFDC552-59E0-3569-2AED-6A504DA573D3}"/>
          </ac:picMkLst>
        </pc:picChg>
      </pc:sldChg>
      <pc:sldChg chg="delSp del mod">
        <pc:chgData name="Edith Walker" userId="cf4f6ddd46777899" providerId="LiveId" clId="{B529B06A-D340-4E31-8F89-B657ECA1E606}" dt="2024-01-14T20:42:17.978" v="381" actId="47"/>
        <pc:sldMkLst>
          <pc:docMk/>
          <pc:sldMk cId="552095769" sldId="275"/>
        </pc:sldMkLst>
        <pc:picChg chg="del">
          <ac:chgData name="Edith Walker" userId="cf4f6ddd46777899" providerId="LiveId" clId="{B529B06A-D340-4E31-8F89-B657ECA1E606}" dt="2024-01-14T16:24:30.067" v="10" actId="478"/>
          <ac:picMkLst>
            <pc:docMk/>
            <pc:sldMk cId="552095769" sldId="275"/>
            <ac:picMk id="5" creationId="{78DB3682-DF77-BBEF-79A1-D5162311ED6E}"/>
          </ac:picMkLst>
        </pc:picChg>
      </pc:sldChg>
      <pc:sldChg chg="addSp delSp modSp del mod">
        <pc:chgData name="Edith Walker" userId="cf4f6ddd46777899" providerId="LiveId" clId="{B529B06A-D340-4E31-8F89-B657ECA1E606}" dt="2024-01-14T20:22:41.789" v="187" actId="47"/>
        <pc:sldMkLst>
          <pc:docMk/>
          <pc:sldMk cId="4032783042" sldId="276"/>
        </pc:sldMkLst>
        <pc:picChg chg="add mod">
          <ac:chgData name="Edith Walker" userId="cf4f6ddd46777899" providerId="LiveId" clId="{B529B06A-D340-4E31-8F89-B657ECA1E606}" dt="2024-01-14T16:31:18.742" v="36" actId="962"/>
          <ac:picMkLst>
            <pc:docMk/>
            <pc:sldMk cId="4032783042" sldId="276"/>
            <ac:picMk id="3" creationId="{A7022E12-8B62-ADB0-893F-4FEF20C983E3}"/>
          </ac:picMkLst>
        </pc:picChg>
        <pc:picChg chg="del">
          <ac:chgData name="Edith Walker" userId="cf4f6ddd46777899" providerId="LiveId" clId="{B529B06A-D340-4E31-8F89-B657ECA1E606}" dt="2024-01-14T16:23:54.536" v="1" actId="478"/>
          <ac:picMkLst>
            <pc:docMk/>
            <pc:sldMk cId="4032783042" sldId="276"/>
            <ac:picMk id="5" creationId="{5D8FAE1E-5524-06DB-2015-DC99D340D097}"/>
          </ac:picMkLst>
        </pc:picChg>
      </pc:sldChg>
      <pc:sldChg chg="addSp delSp modSp del mod">
        <pc:chgData name="Edith Walker" userId="cf4f6ddd46777899" providerId="LiveId" clId="{B529B06A-D340-4E31-8F89-B657ECA1E606}" dt="2024-01-14T20:22:36.412" v="185" actId="47"/>
        <pc:sldMkLst>
          <pc:docMk/>
          <pc:sldMk cId="3640114853" sldId="277"/>
        </pc:sldMkLst>
        <pc:picChg chg="add mod">
          <ac:chgData name="Edith Walker" userId="cf4f6ddd46777899" providerId="LiveId" clId="{B529B06A-D340-4E31-8F89-B657ECA1E606}" dt="2024-01-14T16:26:10.079" v="20" actId="962"/>
          <ac:picMkLst>
            <pc:docMk/>
            <pc:sldMk cId="3640114853" sldId="277"/>
            <ac:picMk id="3" creationId="{CB652A28-960B-8409-B4C1-1FC445DB7D53}"/>
          </ac:picMkLst>
        </pc:picChg>
        <pc:picChg chg="del">
          <ac:chgData name="Edith Walker" userId="cf4f6ddd46777899" providerId="LiveId" clId="{B529B06A-D340-4E31-8F89-B657ECA1E606}" dt="2024-01-14T16:23:51.103" v="0" actId="478"/>
          <ac:picMkLst>
            <pc:docMk/>
            <pc:sldMk cId="3640114853" sldId="277"/>
            <ac:picMk id="5" creationId="{ED3A870A-A61B-2C1F-B6A3-189878A09656}"/>
          </ac:picMkLst>
        </pc:picChg>
      </pc:sldChg>
      <pc:sldChg chg="delSp del mod">
        <pc:chgData name="Edith Walker" userId="cf4f6ddd46777899" providerId="LiveId" clId="{B529B06A-D340-4E31-8F89-B657ECA1E606}" dt="2024-01-14T20:22:51.132" v="190" actId="47"/>
        <pc:sldMkLst>
          <pc:docMk/>
          <pc:sldMk cId="397249570" sldId="278"/>
        </pc:sldMkLst>
        <pc:picChg chg="del">
          <ac:chgData name="Edith Walker" userId="cf4f6ddd46777899" providerId="LiveId" clId="{B529B06A-D340-4E31-8F89-B657ECA1E606}" dt="2024-01-14T16:24:32.555" v="11" actId="478"/>
          <ac:picMkLst>
            <pc:docMk/>
            <pc:sldMk cId="397249570" sldId="278"/>
            <ac:picMk id="5" creationId="{53DD21B0-672D-FD69-A091-4BB78F2B1EFE}"/>
          </ac:picMkLst>
        </pc:picChg>
      </pc:sldChg>
      <pc:sldChg chg="addSp delSp modSp del mod">
        <pc:chgData name="Edith Walker" userId="cf4f6ddd46777899" providerId="LiveId" clId="{B529B06A-D340-4E31-8F89-B657ECA1E606}" dt="2024-01-14T20:22:52.890" v="192" actId="47"/>
        <pc:sldMkLst>
          <pc:docMk/>
          <pc:sldMk cId="3638854659" sldId="279"/>
        </pc:sldMkLst>
        <pc:picChg chg="add mod">
          <ac:chgData name="Edith Walker" userId="cf4f6ddd46777899" providerId="LiveId" clId="{B529B06A-D340-4E31-8F89-B657ECA1E606}" dt="2024-01-14T16:28:37.243" v="30"/>
          <ac:picMkLst>
            <pc:docMk/>
            <pc:sldMk cId="3638854659" sldId="279"/>
            <ac:picMk id="3" creationId="{1D57312E-13D2-76A1-C576-D5AE00D83790}"/>
          </ac:picMkLst>
        </pc:picChg>
        <pc:picChg chg="del">
          <ac:chgData name="Edith Walker" userId="cf4f6ddd46777899" providerId="LiveId" clId="{B529B06A-D340-4E31-8F89-B657ECA1E606}" dt="2024-01-14T16:24:35.065" v="12" actId="478"/>
          <ac:picMkLst>
            <pc:docMk/>
            <pc:sldMk cId="3638854659" sldId="279"/>
            <ac:picMk id="5" creationId="{1221732B-DB5E-9B50-EB90-4D7600C9E099}"/>
          </ac:picMkLst>
        </pc:picChg>
        <pc:picChg chg="add mod">
          <ac:chgData name="Edith Walker" userId="cf4f6ddd46777899" providerId="LiveId" clId="{B529B06A-D340-4E31-8F89-B657ECA1E606}" dt="2024-01-14T16:28:52.558" v="33" actId="962"/>
          <ac:picMkLst>
            <pc:docMk/>
            <pc:sldMk cId="3638854659" sldId="279"/>
            <ac:picMk id="6" creationId="{3F985814-B4F1-E280-1B04-0EB02799CA1B}"/>
          </ac:picMkLst>
        </pc:picChg>
      </pc:sldChg>
      <pc:sldChg chg="addSp delSp modSp del mod ord setBg">
        <pc:chgData name="Edith Walker" userId="cf4f6ddd46777899" providerId="LiveId" clId="{B529B06A-D340-4E31-8F89-B657ECA1E606}" dt="2024-01-14T20:42:12.901" v="376" actId="47"/>
        <pc:sldMkLst>
          <pc:docMk/>
          <pc:sldMk cId="2582131029" sldId="280"/>
        </pc:sldMkLst>
        <pc:spChg chg="add mod">
          <ac:chgData name="Edith Walker" userId="cf4f6ddd46777899" providerId="LiveId" clId="{B529B06A-D340-4E31-8F89-B657ECA1E606}" dt="2024-01-14T20:14:10.835" v="84" actId="208"/>
          <ac:spMkLst>
            <pc:docMk/>
            <pc:sldMk cId="2582131029" sldId="280"/>
            <ac:spMk id="8" creationId="{1CD08A84-DA8A-2AC5-1EDD-730BE8BCE66B}"/>
          </ac:spMkLst>
        </pc:spChg>
        <pc:spChg chg="add del mod">
          <ac:chgData name="Edith Walker" userId="cf4f6ddd46777899" providerId="LiveId" clId="{B529B06A-D340-4E31-8F89-B657ECA1E606}" dt="2024-01-14T20:20:05.049" v="176" actId="478"/>
          <ac:spMkLst>
            <pc:docMk/>
            <pc:sldMk cId="2582131029" sldId="280"/>
            <ac:spMk id="9" creationId="{30996FA8-0A8A-F1B5-75BC-8B16A9DAD359}"/>
          </ac:spMkLst>
        </pc:spChg>
        <pc:spChg chg="add mod">
          <ac:chgData name="Edith Walker" userId="cf4f6ddd46777899" providerId="LiveId" clId="{B529B06A-D340-4E31-8F89-B657ECA1E606}" dt="2024-01-14T20:41:27.104" v="372" actId="164"/>
          <ac:spMkLst>
            <pc:docMk/>
            <pc:sldMk cId="2582131029" sldId="280"/>
            <ac:spMk id="10" creationId="{B5ABA009-2922-565A-CDA7-1DBFFEA0E339}"/>
          </ac:spMkLst>
        </pc:spChg>
        <pc:grpChg chg="add mod">
          <ac:chgData name="Edith Walker" userId="cf4f6ddd46777899" providerId="LiveId" clId="{B529B06A-D340-4E31-8F89-B657ECA1E606}" dt="2024-01-14T20:41:27.104" v="372" actId="164"/>
          <ac:grpSpMkLst>
            <pc:docMk/>
            <pc:sldMk cId="2582131029" sldId="280"/>
            <ac:grpSpMk id="11" creationId="{22EDA97A-15DD-5EAC-1C02-E8F43126821F}"/>
          </ac:grpSpMkLst>
        </pc:grpChg>
        <pc:grpChg chg="add mod">
          <ac:chgData name="Edith Walker" userId="cf4f6ddd46777899" providerId="LiveId" clId="{B529B06A-D340-4E31-8F89-B657ECA1E606}" dt="2024-01-14T20:41:27.104" v="372" actId="164"/>
          <ac:grpSpMkLst>
            <pc:docMk/>
            <pc:sldMk cId="2582131029" sldId="280"/>
            <ac:grpSpMk id="12" creationId="{A3B6D974-9305-528A-6DB6-F3EE35048B98}"/>
          </ac:grpSpMkLst>
        </pc:grpChg>
        <pc:picChg chg="add del mod">
          <ac:chgData name="Edith Walker" userId="cf4f6ddd46777899" providerId="LiveId" clId="{B529B06A-D340-4E31-8F89-B657ECA1E606}" dt="2024-01-14T20:22:39.974" v="186" actId="478"/>
          <ac:picMkLst>
            <pc:docMk/>
            <pc:sldMk cId="2582131029" sldId="280"/>
            <ac:picMk id="3" creationId="{2B4D536C-4F00-1C30-320C-C47628B032FC}"/>
          </ac:picMkLst>
        </pc:picChg>
        <pc:picChg chg="del">
          <ac:chgData name="Edith Walker" userId="cf4f6ddd46777899" providerId="LiveId" clId="{B529B06A-D340-4E31-8F89-B657ECA1E606}" dt="2024-01-14T16:23:57.889" v="2" actId="478"/>
          <ac:picMkLst>
            <pc:docMk/>
            <pc:sldMk cId="2582131029" sldId="280"/>
            <ac:picMk id="5" creationId="{A6FA4F49-1001-E47C-E538-1D9406D4E6F2}"/>
          </ac:picMkLst>
        </pc:picChg>
        <pc:picChg chg="mod">
          <ac:chgData name="Edith Walker" userId="cf4f6ddd46777899" providerId="LiveId" clId="{B529B06A-D340-4E31-8F89-B657ECA1E606}" dt="2024-01-14T20:41:27.104" v="372" actId="164"/>
          <ac:picMkLst>
            <pc:docMk/>
            <pc:sldMk cId="2582131029" sldId="280"/>
            <ac:picMk id="6" creationId="{5CDF8B6D-5832-A488-428A-2452A945EEF8}"/>
          </ac:picMkLst>
        </pc:picChg>
        <pc:picChg chg="add mod modCrop">
          <ac:chgData name="Edith Walker" userId="cf4f6ddd46777899" providerId="LiveId" clId="{B529B06A-D340-4E31-8F89-B657ECA1E606}" dt="2024-01-14T20:41:27.104" v="372" actId="164"/>
          <ac:picMkLst>
            <pc:docMk/>
            <pc:sldMk cId="2582131029" sldId="280"/>
            <ac:picMk id="7" creationId="{6770C62C-DE31-A669-AAD6-0489CFA3A96D}"/>
          </ac:picMkLst>
        </pc:picChg>
      </pc:sldChg>
      <pc:sldChg chg="modTransition">
        <pc:chgData name="Edith Walker" userId="cf4f6ddd46777899" providerId="LiveId" clId="{B529B06A-D340-4E31-8F89-B657ECA1E606}" dt="2024-01-14T20:47:27.762" v="386"/>
        <pc:sldMkLst>
          <pc:docMk/>
          <pc:sldMk cId="3852796235" sldId="281"/>
        </pc:sldMkLst>
      </pc:sldChg>
      <pc:sldChg chg="add">
        <pc:chgData name="Edith Walker" userId="cf4f6ddd46777899" providerId="LiveId" clId="{B529B06A-D340-4E31-8F89-B657ECA1E606}" dt="2024-01-14T20:38:34.512" v="319"/>
        <pc:sldMkLst>
          <pc:docMk/>
          <pc:sldMk cId="1333864761" sldId="282"/>
        </pc:sldMkLst>
      </pc:sldChg>
      <pc:sldChg chg="addSp modSp add mod">
        <pc:chgData name="Edith Walker" userId="cf4f6ddd46777899" providerId="LiveId" clId="{B529B06A-D340-4E31-8F89-B657ECA1E606}" dt="2024-01-14T20:42:08.494" v="374" actId="1076"/>
        <pc:sldMkLst>
          <pc:docMk/>
          <pc:sldMk cId="3988234838" sldId="283"/>
        </pc:sldMkLst>
        <pc:picChg chg="add mod">
          <ac:chgData name="Edith Walker" userId="cf4f6ddd46777899" providerId="LiveId" clId="{B529B06A-D340-4E31-8F89-B657ECA1E606}" dt="2024-01-14T20:42:08.494" v="374" actId="1076"/>
          <ac:picMkLst>
            <pc:docMk/>
            <pc:sldMk cId="3988234838" sldId="283"/>
            <ac:picMk id="6" creationId="{240FB42C-3FAB-9B3E-D75D-379EAED19B7E}"/>
          </ac:picMkLst>
        </pc:picChg>
      </pc:sldChg>
      <pc:sldChg chg="addSp modSp add mod modAnim">
        <pc:chgData name="Edith Walker" userId="cf4f6ddd46777899" providerId="LiveId" clId="{B529B06A-D340-4E31-8F89-B657ECA1E606}" dt="2024-01-14T20:50:31.867" v="398" actId="1076"/>
        <pc:sldMkLst>
          <pc:docMk/>
          <pc:sldMk cId="1174849619" sldId="284"/>
        </pc:sldMkLst>
        <pc:spChg chg="mod">
          <ac:chgData name="Edith Walker" userId="cf4f6ddd46777899" providerId="LiveId" clId="{B529B06A-D340-4E31-8F89-B657ECA1E606}" dt="2024-01-14T20:40:45.959" v="369" actId="20577"/>
          <ac:spMkLst>
            <pc:docMk/>
            <pc:sldMk cId="1174849619" sldId="284"/>
            <ac:spMk id="3" creationId="{00000000-0000-0000-0000-000000000000}"/>
          </ac:spMkLst>
        </pc:spChg>
        <pc:picChg chg="add mod">
          <ac:chgData name="Edith Walker" userId="cf4f6ddd46777899" providerId="LiveId" clId="{B529B06A-D340-4E31-8F89-B657ECA1E606}" dt="2024-01-14T20:50:31.867" v="398" actId="1076"/>
          <ac:picMkLst>
            <pc:docMk/>
            <pc:sldMk cId="1174849619" sldId="284"/>
            <ac:picMk id="2" creationId="{B7C14C6A-2A49-6FAE-CA78-79C63CF978DB}"/>
          </ac:picMkLst>
        </pc:picChg>
        <pc:picChg chg="add">
          <ac:chgData name="Edith Walker" userId="cf4f6ddd46777899" providerId="LiveId" clId="{B529B06A-D340-4E31-8F89-B657ECA1E606}" dt="2024-01-14T20:50:13.692" v="396"/>
          <ac:picMkLst>
            <pc:docMk/>
            <pc:sldMk cId="1174849619" sldId="284"/>
            <ac:picMk id="2050" creationId="{558EC409-FB6B-B3D4-CBA9-D3B4CE0DBA9A}"/>
          </ac:picMkLst>
        </pc:picChg>
      </pc:sldChg>
      <pc:sldMasterChg chg="setBg modSldLayout">
        <pc:chgData name="Edith Walker" userId="cf4f6ddd46777899" providerId="LiveId" clId="{B529B06A-D340-4E31-8F89-B657ECA1E606}" dt="2024-01-14T20:22:27.751" v="184"/>
        <pc:sldMasterMkLst>
          <pc:docMk/>
          <pc:sldMasterMk cId="1998091314" sldId="2147483648"/>
        </pc:sldMasterMkLst>
        <pc:sldLayoutChg chg="setBg">
          <pc:chgData name="Edith Walker" userId="cf4f6ddd46777899" providerId="LiveId" clId="{B529B06A-D340-4E31-8F89-B657ECA1E606}" dt="2024-01-14T20:22:27.751" v="184"/>
          <pc:sldLayoutMkLst>
            <pc:docMk/>
            <pc:sldMasterMk cId="1998091314" sldId="2147483648"/>
            <pc:sldLayoutMk cId="4275235006" sldId="2147483649"/>
          </pc:sldLayoutMkLst>
        </pc:sldLayoutChg>
        <pc:sldLayoutChg chg="setBg">
          <pc:chgData name="Edith Walker" userId="cf4f6ddd46777899" providerId="LiveId" clId="{B529B06A-D340-4E31-8F89-B657ECA1E606}" dt="2024-01-14T20:22:27.751" v="184"/>
          <pc:sldLayoutMkLst>
            <pc:docMk/>
            <pc:sldMasterMk cId="1998091314" sldId="2147483648"/>
            <pc:sldLayoutMk cId="3627962653" sldId="2147483650"/>
          </pc:sldLayoutMkLst>
        </pc:sldLayoutChg>
        <pc:sldLayoutChg chg="setBg">
          <pc:chgData name="Edith Walker" userId="cf4f6ddd46777899" providerId="LiveId" clId="{B529B06A-D340-4E31-8F89-B657ECA1E606}" dt="2024-01-14T20:22:27.751" v="184"/>
          <pc:sldLayoutMkLst>
            <pc:docMk/>
            <pc:sldMasterMk cId="1998091314" sldId="2147483648"/>
            <pc:sldLayoutMk cId="73446704" sldId="2147483651"/>
          </pc:sldLayoutMkLst>
        </pc:sldLayoutChg>
        <pc:sldLayoutChg chg="setBg">
          <pc:chgData name="Edith Walker" userId="cf4f6ddd46777899" providerId="LiveId" clId="{B529B06A-D340-4E31-8F89-B657ECA1E606}" dt="2024-01-14T20:22:27.751" v="184"/>
          <pc:sldLayoutMkLst>
            <pc:docMk/>
            <pc:sldMasterMk cId="1998091314" sldId="2147483648"/>
            <pc:sldLayoutMk cId="810131773" sldId="2147483652"/>
          </pc:sldLayoutMkLst>
        </pc:sldLayoutChg>
        <pc:sldLayoutChg chg="setBg">
          <pc:chgData name="Edith Walker" userId="cf4f6ddd46777899" providerId="LiveId" clId="{B529B06A-D340-4E31-8F89-B657ECA1E606}" dt="2024-01-14T20:22:27.751" v="184"/>
          <pc:sldLayoutMkLst>
            <pc:docMk/>
            <pc:sldMasterMk cId="1998091314" sldId="2147483648"/>
            <pc:sldLayoutMk cId="1434180357" sldId="2147483653"/>
          </pc:sldLayoutMkLst>
        </pc:sldLayoutChg>
        <pc:sldLayoutChg chg="setBg">
          <pc:chgData name="Edith Walker" userId="cf4f6ddd46777899" providerId="LiveId" clId="{B529B06A-D340-4E31-8F89-B657ECA1E606}" dt="2024-01-14T20:22:27.751" v="184"/>
          <pc:sldLayoutMkLst>
            <pc:docMk/>
            <pc:sldMasterMk cId="1998091314" sldId="2147483648"/>
            <pc:sldLayoutMk cId="1116638044" sldId="2147483654"/>
          </pc:sldLayoutMkLst>
        </pc:sldLayoutChg>
        <pc:sldLayoutChg chg="setBg">
          <pc:chgData name="Edith Walker" userId="cf4f6ddd46777899" providerId="LiveId" clId="{B529B06A-D340-4E31-8F89-B657ECA1E606}" dt="2024-01-14T20:22:27.751" v="184"/>
          <pc:sldLayoutMkLst>
            <pc:docMk/>
            <pc:sldMasterMk cId="1998091314" sldId="2147483648"/>
            <pc:sldLayoutMk cId="368673924" sldId="2147483655"/>
          </pc:sldLayoutMkLst>
        </pc:sldLayoutChg>
        <pc:sldLayoutChg chg="setBg">
          <pc:chgData name="Edith Walker" userId="cf4f6ddd46777899" providerId="LiveId" clId="{B529B06A-D340-4E31-8F89-B657ECA1E606}" dt="2024-01-14T20:22:27.751" v="184"/>
          <pc:sldLayoutMkLst>
            <pc:docMk/>
            <pc:sldMasterMk cId="1998091314" sldId="2147483648"/>
            <pc:sldLayoutMk cId="376986392" sldId="2147483656"/>
          </pc:sldLayoutMkLst>
        </pc:sldLayoutChg>
        <pc:sldLayoutChg chg="setBg">
          <pc:chgData name="Edith Walker" userId="cf4f6ddd46777899" providerId="LiveId" clId="{B529B06A-D340-4E31-8F89-B657ECA1E606}" dt="2024-01-14T20:22:27.751" v="184"/>
          <pc:sldLayoutMkLst>
            <pc:docMk/>
            <pc:sldMasterMk cId="1998091314" sldId="2147483648"/>
            <pc:sldLayoutMk cId="2264884403" sldId="2147483657"/>
          </pc:sldLayoutMkLst>
        </pc:sldLayoutChg>
        <pc:sldLayoutChg chg="setBg">
          <pc:chgData name="Edith Walker" userId="cf4f6ddd46777899" providerId="LiveId" clId="{B529B06A-D340-4E31-8F89-B657ECA1E606}" dt="2024-01-14T20:22:27.751" v="184"/>
          <pc:sldLayoutMkLst>
            <pc:docMk/>
            <pc:sldMasterMk cId="1998091314" sldId="2147483648"/>
            <pc:sldLayoutMk cId="2627866283" sldId="2147483658"/>
          </pc:sldLayoutMkLst>
        </pc:sldLayoutChg>
        <pc:sldLayoutChg chg="setBg">
          <pc:chgData name="Edith Walker" userId="cf4f6ddd46777899" providerId="LiveId" clId="{B529B06A-D340-4E31-8F89-B657ECA1E606}" dt="2024-01-14T20:22:27.751" v="184"/>
          <pc:sldLayoutMkLst>
            <pc:docMk/>
            <pc:sldMasterMk cId="1998091314" sldId="2147483648"/>
            <pc:sldLayoutMk cId="341811009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6CBFA-D2C8-4B53-8379-9FF1861ED7A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8E6FB-11EB-4B33-9662-B1356241A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70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E6FB-11EB-4B33-9662-B1356241A9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95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E6FB-11EB-4B33-9662-B1356241A984}" type="slidenum">
              <a:rPr lang="en-GB" smtClean="0"/>
              <a:t>2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1893D21-0158-4F6A-8D45-6EDA2336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48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E6FB-11EB-4B33-9662-B1356241A984}" type="slidenum">
              <a:rPr lang="en-GB" smtClean="0"/>
              <a:t>9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A1457A2-D6ED-4B98-8E04-4465514BE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30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E6FB-11EB-4B33-9662-B1356241A984}" type="slidenum">
              <a:rPr lang="en-GB" smtClean="0"/>
              <a:t>10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A1457A2-D6ED-4B98-8E04-4465514BE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558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8E6FB-11EB-4B33-9662-B1356241A9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03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9504-BB3F-4EBC-B662-788983473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72C7B-7BB9-4C28-B1FC-1FB0A3336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2DD67-A900-47D7-A203-4793AD82B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3DBB-A724-420E-9ED2-D4252CA18B71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1E003-EAE4-44D3-8381-285154A3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B2775-6DE9-400E-B869-3EC01271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1533-A762-439E-ACB7-05437FA60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3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DC2D8-60A8-4024-8869-7081B565F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2DD4F-C6BD-49C5-BE6D-6EC4F69D7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28628-1446-4B12-B747-8397BEA6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3DBB-A724-420E-9ED2-D4252CA18B71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6D6A6-9215-4B59-A7CA-937D5D49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AEAB-19E8-42F5-B717-C6FDE888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1533-A762-439E-ACB7-05437FA60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86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9C566-82B7-461C-8426-7BE2B58BB1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83855-E030-47EA-AF80-EA7CEF107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540F1-A8DB-453B-85A2-55ACCE42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3DBB-A724-420E-9ED2-D4252CA18B71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3B5C0-9582-4F84-87E3-AB986ECD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9647C-06B1-4CCF-AC21-E89F4D08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1533-A762-439E-ACB7-05437FA60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FFC0-9A53-4EEC-93A4-0123EFB8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EED13-66E1-444C-84F6-ADD01660B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BD096-25CE-42DF-8AFE-B442EFE8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3DBB-A724-420E-9ED2-D4252CA18B71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749B4-8395-4242-B9A2-9C455775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9D62B-0C57-4E45-B709-5D537CD3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1533-A762-439E-ACB7-05437FA60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96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2696-78F7-467D-BEEB-FB77FFE4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35D80-A68D-49F8-B9E4-617009726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9343A-EF39-48DA-ACE2-9B089716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3DBB-A724-420E-9ED2-D4252CA18B71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3B57C-DF7A-47B4-B6C7-39C36C7C7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1841-C9FE-457F-B407-2339ABD0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1533-A762-439E-ACB7-05437FA60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3F24-0F81-404B-B2C1-1B1D69DFE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B72A5-3FA0-463C-8F9D-4178FDF04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D6726-3A34-4723-9A82-581737D0A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89E4F-A408-4B29-BF32-13635FD4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3DBB-A724-420E-9ED2-D4252CA18B71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A3210-C339-4131-8D75-DA3AA815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CBE5D-EB23-453B-8A95-CD60FF66C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1533-A762-439E-ACB7-05437FA60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31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90EEE-E349-4067-9E7C-0AC2A0D5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49027-8062-4009-A1FA-1DECEBE31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10FE6-CA47-4DEB-AFDF-E10AC9612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9BC48-29EE-4ACD-8B3A-4CABBA741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4D012-1A45-4F9D-9BE2-CCECDE162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81C77B-AE1D-448D-AD6C-1E7E832EB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3DBB-A724-420E-9ED2-D4252CA18B71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E6BC7-36BB-4FC1-814C-39BD0340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9EA4E1-AEAD-4BDC-B150-2DE80230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1533-A762-439E-ACB7-05437FA60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8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E484-85C0-4760-82CB-56EEC00C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E01723-D2F6-49C8-825A-A4BAB83F6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3DBB-A724-420E-9ED2-D4252CA18B71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2C291-3C49-466A-965B-372910FC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1898F-0806-4CE1-9209-9C1412C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1533-A762-439E-ACB7-05437FA60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3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391EA-63B6-4DE0-B2D0-DCC3D11C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3DBB-A724-420E-9ED2-D4252CA18B71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35E87-8760-41AF-947A-2BB8D841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5AAC7-DA1E-413F-B29D-17D3B67B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1533-A762-439E-ACB7-05437FA60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376C-67B2-487F-9D80-572C3FE4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B76A4-ABA2-4123-A789-539AEAD8F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9DAD6-EE83-4119-BDD4-9362E8187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8A127-907D-4BB8-8A65-A23EA3C2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3DBB-A724-420E-9ED2-D4252CA18B71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078C8-134B-4A36-86DC-5DCF69D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BF9CC-BD12-491D-A223-276D270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1533-A762-439E-ACB7-05437FA60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D98A-FCED-4F26-BC62-7546321F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74AFF-182B-48C6-8046-056975895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3F47D-0ADA-45CA-9AFD-8E8581EF0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43C6F-EB99-4A8A-901D-7D1621CB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3DBB-A724-420E-9ED2-D4252CA18B71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C87E0-D8F1-4433-BABB-434B1878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E74B7-EBE0-47D8-A90D-F8030142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31533-A762-439E-ACB7-05437FA60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8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C7DF2-3FEF-4958-BB9D-B3555BA8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352E2-7B8C-4497-8F03-EF948EF7D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BF6FA-4117-49C1-8B50-B538F3B48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E3DBB-A724-420E-9ED2-D4252CA18B71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A94C4-28AD-4126-9505-FF4F215E9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C99CB-5BDF-4ACB-8CA5-23882E283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31533-A762-439E-ACB7-05437FA603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youtu.be/Wkn1B7cJYQo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youtu.be/Wkn1B7cJYQ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t3k96f/articles/zyyw8hv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C8A4A-8F26-8E66-9807-DB50955C3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405" y="693486"/>
            <a:ext cx="3173189" cy="2886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520760-C6EB-2A89-6096-0DBA03426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264" y="4256878"/>
            <a:ext cx="8063472" cy="1562845"/>
          </a:xfrm>
          <a:prstGeom prst="rect">
            <a:avLst/>
          </a:prstGeom>
        </p:spPr>
      </p:pic>
      <p:sp>
        <p:nvSpPr>
          <p:cNvPr id="3" name="TextBox 2">
            <a:hlinkClick r:id="rId5"/>
            <a:extLst>
              <a:ext uri="{FF2B5EF4-FFF2-40B4-BE49-F238E27FC236}">
                <a16:creationId xmlns:a16="http://schemas.microsoft.com/office/drawing/2014/main" id="{390EAC9E-72C4-7974-B3B0-186F873A6464}"/>
              </a:ext>
            </a:extLst>
          </p:cNvPr>
          <p:cNvSpPr txBox="1"/>
          <p:nvPr/>
        </p:nvSpPr>
        <p:spPr>
          <a:xfrm>
            <a:off x="194620" y="6311501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https://youtu.be/Wkn1B7cJYQo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A73A5-C4C1-A2E4-B305-D5C1948ADEC4}"/>
              </a:ext>
            </a:extLst>
          </p:cNvPr>
          <p:cNvSpPr/>
          <p:nvPr/>
        </p:nvSpPr>
        <p:spPr>
          <a:xfrm>
            <a:off x="5906530" y="5511114"/>
            <a:ext cx="506627" cy="123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179292-30AA-4B92-4D1C-69EAED8CAED8}"/>
              </a:ext>
            </a:extLst>
          </p:cNvPr>
          <p:cNvSpPr/>
          <p:nvPr/>
        </p:nvSpPr>
        <p:spPr>
          <a:xfrm>
            <a:off x="7510506" y="5511113"/>
            <a:ext cx="506627" cy="185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A330A0-B3EC-540F-F311-D63BB28BBAB1}"/>
              </a:ext>
            </a:extLst>
          </p:cNvPr>
          <p:cNvSpPr/>
          <p:nvPr/>
        </p:nvSpPr>
        <p:spPr>
          <a:xfrm>
            <a:off x="5419467" y="2966570"/>
            <a:ext cx="1746421" cy="442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C5FD96-7B3D-48DF-004B-98829607248C}"/>
              </a:ext>
            </a:extLst>
          </p:cNvPr>
          <p:cNvSpPr txBox="1"/>
          <p:nvPr/>
        </p:nvSpPr>
        <p:spPr>
          <a:xfrm>
            <a:off x="5181599" y="270496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Assembly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C55754-F2C5-63F9-8E0F-346F341C56AA}"/>
              </a:ext>
            </a:extLst>
          </p:cNvPr>
          <p:cNvSpPr txBox="1"/>
          <p:nvPr/>
        </p:nvSpPr>
        <p:spPr>
          <a:xfrm>
            <a:off x="5822349" y="5434546"/>
            <a:ext cx="6749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omic Sans MS" panose="030F0702030302020204" pitchFamily="66" charset="0"/>
              </a:rPr>
              <a:t>Story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AE4935-4A7A-8A8E-AC16-F410348F4F49}"/>
              </a:ext>
            </a:extLst>
          </p:cNvPr>
          <p:cNvSpPr txBox="1"/>
          <p:nvPr/>
        </p:nvSpPr>
        <p:spPr>
          <a:xfrm>
            <a:off x="7426325" y="5496330"/>
            <a:ext cx="67498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latin typeface="Comic Sans MS" panose="030F0702030302020204" pitchFamily="66" charset="0"/>
              </a:rPr>
              <a:t>Think</a:t>
            </a:r>
            <a:endParaRPr lang="en-GB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F35EC4-9314-C169-E3A9-6A41AAF48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746" y="4240550"/>
            <a:ext cx="1620373" cy="15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9DCF6F-9D7C-17C7-7113-D9E9D561D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71" y="2564014"/>
            <a:ext cx="5713221" cy="2806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68BE44-6AE8-D544-F655-02B62ED9A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941" y="1182342"/>
            <a:ext cx="5713221" cy="4493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07E4A-CEAC-3C02-09A4-65C46F5FAD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9504" y="1189618"/>
            <a:ext cx="3525555" cy="551826"/>
          </a:xfrm>
          <a:prstGeom prst="rect">
            <a:avLst/>
          </a:prstGeom>
        </p:spPr>
      </p:pic>
      <p:pic>
        <p:nvPicPr>
          <p:cNvPr id="9" name="Proud of our school (performance track)">
            <a:hlinkClick r:id="" action="ppaction://media"/>
            <a:extLst>
              <a:ext uri="{FF2B5EF4-FFF2-40B4-BE49-F238E27FC236}">
                <a16:creationId xmlns:a16="http://schemas.microsoft.com/office/drawing/2014/main" id="{B1A0E419-CEBB-758E-07B5-6CF7622752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5095" y="6004570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12F4C0-C816-A216-4355-1636A39EFA8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9700"/>
          <a:stretch/>
        </p:blipFill>
        <p:spPr>
          <a:xfrm>
            <a:off x="160075" y="197827"/>
            <a:ext cx="2077547" cy="198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96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1D1E70-E404-42C9-24CD-23E82E301F0C}"/>
              </a:ext>
            </a:extLst>
          </p:cNvPr>
          <p:cNvSpPr txBox="1"/>
          <p:nvPr/>
        </p:nvSpPr>
        <p:spPr>
          <a:xfrm>
            <a:off x="0" y="304398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8C5AF-8403-F7D9-5158-FDC57892C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35" y="572785"/>
            <a:ext cx="6041686" cy="1828245"/>
          </a:xfrm>
          <a:prstGeom prst="rect">
            <a:avLst/>
          </a:prstGeom>
        </p:spPr>
      </p:pic>
      <p:sp>
        <p:nvSpPr>
          <p:cNvPr id="4" name="TextBox 3">
            <a:hlinkClick r:id="rId4"/>
            <a:extLst>
              <a:ext uri="{FF2B5EF4-FFF2-40B4-BE49-F238E27FC236}">
                <a16:creationId xmlns:a16="http://schemas.microsoft.com/office/drawing/2014/main" id="{46792F00-35E4-1259-9BC9-CBBF36F44A88}"/>
              </a:ext>
            </a:extLst>
          </p:cNvPr>
          <p:cNvSpPr txBox="1"/>
          <p:nvPr/>
        </p:nvSpPr>
        <p:spPr>
          <a:xfrm>
            <a:off x="194620" y="6311501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https://youtu.be/Wkn1B7cJYQo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AC235-23AA-0808-047E-ABC4D517D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04" y="2401030"/>
            <a:ext cx="1911448" cy="3206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2F855F-C97B-8FDC-5D63-EB39483F2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6549" y="3043989"/>
            <a:ext cx="2788786" cy="211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27E902-350E-4EEB-B34B-947AB5759062}"/>
              </a:ext>
            </a:extLst>
          </p:cNvPr>
          <p:cNvSpPr txBox="1"/>
          <p:nvPr/>
        </p:nvSpPr>
        <p:spPr>
          <a:xfrm>
            <a:off x="1251084" y="410028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16CEE-759D-D310-343C-3285305341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49" r="59843"/>
          <a:stretch/>
        </p:blipFill>
        <p:spPr>
          <a:xfrm>
            <a:off x="275772" y="510546"/>
            <a:ext cx="2316532" cy="2247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D836FB-CF8E-2B2B-FD20-0B966B961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241" y="1843591"/>
            <a:ext cx="6041686" cy="18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72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CDF0CB-72DE-800A-9809-28C5BC73F042}"/>
              </a:ext>
            </a:extLst>
          </p:cNvPr>
          <p:cNvSpPr txBox="1"/>
          <p:nvPr/>
        </p:nvSpPr>
        <p:spPr>
          <a:xfrm>
            <a:off x="380999" y="283534"/>
            <a:ext cx="11421139" cy="1323439"/>
          </a:xfrm>
          <a:prstGeom prst="rect">
            <a:avLst/>
          </a:prstGeom>
          <a:solidFill>
            <a:srgbClr val="00C7E8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cs typeface="Calibri"/>
              </a:rPr>
              <a:t>In today’s assembly, we're going to be thinking about </a:t>
            </a:r>
            <a:endParaRPr lang="en-US" sz="3200" dirty="0">
              <a:cs typeface="Calibri"/>
            </a:endParaRPr>
          </a:p>
          <a:p>
            <a:r>
              <a:rPr lang="en-GB" sz="4800" b="1" dirty="0">
                <a:cs typeface="Calibri"/>
              </a:rPr>
              <a:t>travel and transport</a:t>
            </a:r>
            <a:endParaRPr lang="en-US" sz="4800" dirty="0">
              <a:cs typeface="Calibri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2753" y="383654"/>
            <a:ext cx="1113486" cy="11134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9347" y="1718753"/>
            <a:ext cx="4420737" cy="2407447"/>
          </a:xfrm>
          <a:solidFill>
            <a:srgbClr val="F6EB14"/>
          </a:solidFill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b="1" dirty="0">
                <a:cs typeface="Calibri Light"/>
              </a:rPr>
              <a:t>How many different forms of transport can you think of?</a:t>
            </a: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endParaRPr lang="en-US" dirty="0"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9A88B-1E8D-F7CC-B2BF-1F1D46ED0B11}"/>
              </a:ext>
            </a:extLst>
          </p:cNvPr>
          <p:cNvSpPr txBox="1"/>
          <p:nvPr/>
        </p:nvSpPr>
        <p:spPr>
          <a:xfrm>
            <a:off x="7434809" y="4353832"/>
            <a:ext cx="4376382" cy="2308324"/>
          </a:xfrm>
          <a:prstGeom prst="rect">
            <a:avLst/>
          </a:prstGeom>
          <a:solidFill>
            <a:srgbClr val="CCCC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cs typeface="Calibri"/>
              </a:rPr>
              <a:t>Transport is very useful..........</a:t>
            </a: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  <a:p>
            <a:r>
              <a:rPr lang="en-GB" sz="2400" dirty="0">
                <a:cs typeface="Calibri"/>
              </a:rPr>
              <a:t>                                                 but....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2332D5-D82F-AA82-6A4E-D99D28EC4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09" y="1631653"/>
            <a:ext cx="6732070" cy="47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A6A18-1524-253B-DB4D-0000CA39A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62" y="3663"/>
            <a:ext cx="10515600" cy="1325563"/>
          </a:xfrm>
        </p:spPr>
        <p:txBody>
          <a:bodyPr/>
          <a:lstStyle/>
          <a:p>
            <a:endParaRPr lang="en-GB" dirty="0">
              <a:cs typeface="Calibri Light"/>
            </a:endParaRP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F581CC-1D10-C12F-DBF1-17E6AFA2B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869" y="1329166"/>
            <a:ext cx="4649070" cy="3623950"/>
          </a:xfr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AFDC72-D124-7504-239A-6FDC0CF12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806" y="2072594"/>
            <a:ext cx="5183664" cy="1928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26EE8C-51B3-0B8C-B641-EE547F55A615}"/>
              </a:ext>
            </a:extLst>
          </p:cNvPr>
          <p:cNvSpPr txBox="1"/>
          <p:nvPr/>
        </p:nvSpPr>
        <p:spPr>
          <a:xfrm>
            <a:off x="719870" y="4134976"/>
            <a:ext cx="4649070" cy="908538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A0D39E-167C-0FF1-C5EF-0F3DCF074071}"/>
              </a:ext>
            </a:extLst>
          </p:cNvPr>
          <p:cNvSpPr txBox="1"/>
          <p:nvPr/>
        </p:nvSpPr>
        <p:spPr>
          <a:xfrm>
            <a:off x="695365" y="5435466"/>
            <a:ext cx="51679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Most cars, buses, planes and trains still run on fossil fuels like petrol or diesel.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F471B-43B2-0664-BAD6-118C03ED239B}"/>
              </a:ext>
            </a:extLst>
          </p:cNvPr>
          <p:cNvSpPr txBox="1"/>
          <p:nvPr/>
        </p:nvSpPr>
        <p:spPr>
          <a:xfrm>
            <a:off x="6689932" y="5435466"/>
            <a:ext cx="49725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And when these fuels are used, engines produce harmful gases, dust and smoke.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12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DCDE-40A1-B5DF-6B68-99287010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A0F1760A-52BE-D256-833D-66B32E87E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3" y="-1039"/>
            <a:ext cx="6890970" cy="686166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923885-61AE-8998-EFF9-56320606447C}"/>
              </a:ext>
            </a:extLst>
          </p:cNvPr>
          <p:cNvSpPr txBox="1"/>
          <p:nvPr/>
        </p:nvSpPr>
        <p:spPr>
          <a:xfrm>
            <a:off x="375285" y="249760"/>
            <a:ext cx="621157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cs typeface="Calibri"/>
              </a:rPr>
              <a:t>Petrol and diesel come from oil which is made from organisms that lived and died millions of years ago. </a:t>
            </a:r>
            <a:r>
              <a:rPr lang="en-GB" b="1" dirty="0">
                <a:cs typeface="Calibri"/>
              </a:rPr>
              <a:t> </a:t>
            </a:r>
            <a:endParaRPr lang="en-GB" b="1">
              <a:cs typeface="Calibri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6FFF3DF3-0243-274B-B689-A4ADCE79F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864" y="368344"/>
            <a:ext cx="4767729" cy="46806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B06804-8CDF-624D-4A30-C659F51659A2}"/>
              </a:ext>
            </a:extLst>
          </p:cNvPr>
          <p:cNvSpPr txBox="1"/>
          <p:nvPr/>
        </p:nvSpPr>
        <p:spPr>
          <a:xfrm>
            <a:off x="7031297" y="5096037"/>
            <a:ext cx="501482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/>
              <a:t>When we remove oil from the ground and use it as fuel, carbon dioxide is released.  This contributes to global warming. </a:t>
            </a:r>
            <a:r>
              <a:rPr lang="en-GB" sz="2400" b="1" dirty="0">
                <a:cs typeface="Calibr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33386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sky, aircraft&#10;&#10;Description automatically generated">
            <a:extLst>
              <a:ext uri="{FF2B5EF4-FFF2-40B4-BE49-F238E27FC236}">
                <a16:creationId xmlns:a16="http://schemas.microsoft.com/office/drawing/2014/main" id="{D61E4374-5C9D-57E9-8C2A-053E7E4B5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28" y="1284164"/>
            <a:ext cx="8915990" cy="5100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D7120-C3B4-5792-401C-DB72D6C5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71" y="325821"/>
            <a:ext cx="11276093" cy="772416"/>
          </a:xfrm>
          <a:solidFill>
            <a:srgbClr val="00C7E8"/>
          </a:solidFill>
        </p:spPr>
        <p:txBody>
          <a:bodyPr>
            <a:normAutofit/>
          </a:bodyPr>
          <a:lstStyle/>
          <a:p>
            <a:r>
              <a:rPr lang="en-GB" sz="3600" b="1" dirty="0">
                <a:cs typeface="Calibri Light"/>
              </a:rPr>
              <a:t>Let's find out more about transport and climate change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62DBB-44C2-88CD-2219-7E35726FCF14}"/>
              </a:ext>
            </a:extLst>
          </p:cNvPr>
          <p:cNvSpPr txBox="1"/>
          <p:nvPr/>
        </p:nvSpPr>
        <p:spPr>
          <a:xfrm>
            <a:off x="9814173" y="3166939"/>
            <a:ext cx="1040822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ea typeface="+mn-lt"/>
                <a:cs typeface="+mn-lt"/>
                <a:hlinkClick r:id="rId3"/>
              </a:rPr>
              <a:t>Click here </a:t>
            </a:r>
            <a:r>
              <a:rPr lang="en-GB" sz="2400" dirty="0">
                <a:ea typeface="+mn-lt"/>
                <a:cs typeface="+mn-lt"/>
              </a:rPr>
              <a:t> </a:t>
            </a:r>
            <a:endParaRPr lang="en-GB" sz="240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0FB42C-3FAB-9B3E-D75D-379EAED19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723" y="1284164"/>
            <a:ext cx="1397072" cy="13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3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5988" y="-1986"/>
            <a:ext cx="2021131" cy="6858330"/>
          </a:xfrm>
          <a:prstGeom prst="rect">
            <a:avLst/>
          </a:prstGeom>
          <a:solidFill>
            <a:srgbClr val="00C7E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3644" y="-2889"/>
            <a:ext cx="331637" cy="6856344"/>
          </a:xfrm>
          <a:prstGeom prst="rect">
            <a:avLst/>
          </a:prstGeom>
          <a:solidFill>
            <a:srgbClr val="009C6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8477" y="983"/>
            <a:ext cx="152590" cy="6852088"/>
          </a:xfrm>
          <a:prstGeom prst="rect">
            <a:avLst/>
          </a:prstGeom>
          <a:solidFill>
            <a:srgbClr val="F6EB14"/>
          </a:solidFill>
          <a:ln>
            <a:solidFill>
              <a:srgbClr val="F6EB1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3170" y="102460"/>
            <a:ext cx="1848903" cy="18489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336" cy="1339940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Which form of transport produces the most emissions?</a:t>
            </a:r>
            <a:endParaRPr lang="en-US" b="1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4934CA9-84A4-7EAD-E04D-6F9F8C878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363732"/>
            <a:ext cx="2743200" cy="1497932"/>
          </a:xfrm>
          <a:prstGeom prst="rect">
            <a:avLst/>
          </a:prstGeom>
        </p:spPr>
      </p:pic>
      <p:pic>
        <p:nvPicPr>
          <p:cNvPr id="9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4FC5C2-A0AA-3EB5-EE1C-294414CC7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58" y="4298561"/>
            <a:ext cx="2076450" cy="2200275"/>
          </a:xfrm>
          <a:prstGeom prst="rect">
            <a:avLst/>
          </a:prstGeom>
        </p:spPr>
      </p:pic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07F14170-13CC-3856-3D16-D2A257C0C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89" y="2088221"/>
            <a:ext cx="2438400" cy="1876425"/>
          </a:xfrm>
          <a:prstGeom prst="rect">
            <a:avLst/>
          </a:prstGeom>
        </p:spPr>
      </p:pic>
      <p:pic>
        <p:nvPicPr>
          <p:cNvPr id="11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38C28ECD-88B2-CAC5-E09E-96CF82855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098" y="4882142"/>
            <a:ext cx="2743200" cy="129190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A29DED6-D84A-1247-5F9D-432C2D3C9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4212" y="1954872"/>
            <a:ext cx="2143125" cy="214312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1DCF8C3-9F44-E097-5F6C-C21FCAE20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607" y="4154608"/>
            <a:ext cx="2531313" cy="2502558"/>
          </a:xfrm>
          <a:prstGeom prst="rect">
            <a:avLst/>
          </a:prstGeom>
        </p:spPr>
      </p:pic>
      <p:pic>
        <p:nvPicPr>
          <p:cNvPr id="1026" name="Picture 2" descr="Green Tick - Cliparts.co">
            <a:extLst>
              <a:ext uri="{FF2B5EF4-FFF2-40B4-BE49-F238E27FC236}">
                <a16:creationId xmlns:a16="http://schemas.microsoft.com/office/drawing/2014/main" id="{F634BC3E-B830-CE4D-D35E-DFC0FEC5F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177" y="4374265"/>
            <a:ext cx="1153829" cy="115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5988" y="-1986"/>
            <a:ext cx="2021131" cy="6858330"/>
          </a:xfrm>
          <a:prstGeom prst="rect">
            <a:avLst/>
          </a:prstGeom>
          <a:solidFill>
            <a:srgbClr val="00C7E8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3644" y="-2889"/>
            <a:ext cx="331637" cy="6856344"/>
          </a:xfrm>
          <a:prstGeom prst="rect">
            <a:avLst/>
          </a:prstGeom>
          <a:solidFill>
            <a:srgbClr val="009C64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8477" y="983"/>
            <a:ext cx="152590" cy="6852088"/>
          </a:xfrm>
          <a:prstGeom prst="rect">
            <a:avLst/>
          </a:prstGeom>
          <a:solidFill>
            <a:srgbClr val="F6EB14"/>
          </a:solidFill>
          <a:ln>
            <a:solidFill>
              <a:srgbClr val="F6EB1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3170" y="102460"/>
            <a:ext cx="1848903" cy="18489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336" cy="1339940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Which form of transport produces the least emissions?</a:t>
            </a:r>
            <a:endParaRPr lang="en-US" b="1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4934CA9-84A4-7EAD-E04D-6F9F8C878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363732"/>
            <a:ext cx="2743200" cy="1497932"/>
          </a:xfrm>
          <a:prstGeom prst="rect">
            <a:avLst/>
          </a:prstGeom>
        </p:spPr>
      </p:pic>
      <p:pic>
        <p:nvPicPr>
          <p:cNvPr id="9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4FC5C2-A0AA-3EB5-EE1C-294414CC7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58" y="4298561"/>
            <a:ext cx="2076450" cy="2200275"/>
          </a:xfrm>
          <a:prstGeom prst="rect">
            <a:avLst/>
          </a:prstGeom>
        </p:spPr>
      </p:pic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07F14170-13CC-3856-3D16-D2A257C0C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89" y="2088221"/>
            <a:ext cx="2438400" cy="1876425"/>
          </a:xfrm>
          <a:prstGeom prst="rect">
            <a:avLst/>
          </a:prstGeom>
        </p:spPr>
      </p:pic>
      <p:pic>
        <p:nvPicPr>
          <p:cNvPr id="11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38C28ECD-88B2-CAC5-E09E-96CF82855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098" y="4882142"/>
            <a:ext cx="2743200" cy="129190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DA29DED6-D84A-1247-5F9D-432C2D3C9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4212" y="1954872"/>
            <a:ext cx="2143125" cy="214312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1DCF8C3-9F44-E097-5F6C-C21FCAE20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3607" y="4154608"/>
            <a:ext cx="2531313" cy="2502558"/>
          </a:xfrm>
          <a:prstGeom prst="rect">
            <a:avLst/>
          </a:prstGeom>
        </p:spPr>
      </p:pic>
      <p:pic>
        <p:nvPicPr>
          <p:cNvPr id="2" name="Picture 2" descr="Green Tick - Cliparts.co">
            <a:extLst>
              <a:ext uri="{FF2B5EF4-FFF2-40B4-BE49-F238E27FC236}">
                <a16:creationId xmlns:a16="http://schemas.microsoft.com/office/drawing/2014/main" id="{B7C14C6A-2A49-6FAE-CA78-79C63CF9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10" y="1562860"/>
            <a:ext cx="1153829" cy="115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84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5B425819-E504-4C62-9187-CC158F530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2" r="19545"/>
          <a:stretch/>
        </p:blipFill>
        <p:spPr bwMode="auto">
          <a:xfrm>
            <a:off x="6387968" y="464733"/>
            <a:ext cx="1265093" cy="171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14C93-AC16-750A-E04C-BF5599FBE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340" y="2635246"/>
            <a:ext cx="3423713" cy="36072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09F233-A2EE-A89C-3173-37CA18905999}"/>
              </a:ext>
            </a:extLst>
          </p:cNvPr>
          <p:cNvSpPr txBox="1"/>
          <p:nvPr/>
        </p:nvSpPr>
        <p:spPr>
          <a:xfrm>
            <a:off x="7988969" y="922959"/>
            <a:ext cx="24375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latin typeface="Curlz MT" panose="04040404050702020202" pitchFamily="82" charset="0"/>
              </a:rPr>
              <a:t>Creativity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4591FC-4A5D-2549-494A-0FEAFED23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5114" y="4246641"/>
            <a:ext cx="3381690" cy="19958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AAE5A0-B8F7-4F61-ADA3-4E40A7F36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5114" y="2657896"/>
            <a:ext cx="3381690" cy="15202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952EF5-0A53-3B4A-223C-9825A576F2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953" y="327511"/>
            <a:ext cx="2128112" cy="202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71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218</Words>
  <Application>Microsoft Office PowerPoint</Application>
  <PresentationFormat>Widescreen</PresentationFormat>
  <Paragraphs>30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Curlz MT</vt:lpstr>
      <vt:lpstr>Office Theme</vt:lpstr>
      <vt:lpstr>PowerPoint Presentation</vt:lpstr>
      <vt:lpstr>PowerPoint Presentation</vt:lpstr>
      <vt:lpstr> How many different forms of transport can you think of? </vt:lpstr>
      <vt:lpstr>PowerPoint Presentation</vt:lpstr>
      <vt:lpstr>PowerPoint Presentation</vt:lpstr>
      <vt:lpstr>Let's find out more about transport and climate change</vt:lpstr>
      <vt:lpstr>Which form of transport produces the most emissions?</vt:lpstr>
      <vt:lpstr>Which form of transport produces the least emissions?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Walker</dc:creator>
  <cp:lastModifiedBy>Lisa Walker</cp:lastModifiedBy>
  <cp:revision>44</cp:revision>
  <dcterms:created xsi:type="dcterms:W3CDTF">2023-05-22T12:16:02Z</dcterms:created>
  <dcterms:modified xsi:type="dcterms:W3CDTF">2024-01-15T07:30:47Z</dcterms:modified>
</cp:coreProperties>
</file>