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5" r:id="rId6"/>
    <p:sldId id="257" r:id="rId7"/>
    <p:sldId id="258" r:id="rId8"/>
    <p:sldId id="263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Leach" userId="cf713b08-4ccf-4e37-8010-6383caf2ca4e" providerId="ADAL" clId="{FC9117E9-A3D8-46BF-B441-6410471755FB}"/>
    <pc:docChg chg="delSld modSld">
      <pc:chgData name="Chloe Leach" userId="cf713b08-4ccf-4e37-8010-6383caf2ca4e" providerId="ADAL" clId="{FC9117E9-A3D8-46BF-B441-6410471755FB}" dt="2023-09-27T08:50:14.134" v="61" actId="1076"/>
      <pc:docMkLst>
        <pc:docMk/>
      </pc:docMkLst>
      <pc:sldChg chg="modSp mod">
        <pc:chgData name="Chloe Leach" userId="cf713b08-4ccf-4e37-8010-6383caf2ca4e" providerId="ADAL" clId="{FC9117E9-A3D8-46BF-B441-6410471755FB}" dt="2023-09-25T13:06:13.318" v="5" actId="20577"/>
        <pc:sldMkLst>
          <pc:docMk/>
          <pc:sldMk cId="1432613056" sldId="256"/>
        </pc:sldMkLst>
        <pc:spChg chg="mod">
          <ac:chgData name="Chloe Leach" userId="cf713b08-4ccf-4e37-8010-6383caf2ca4e" providerId="ADAL" clId="{FC9117E9-A3D8-46BF-B441-6410471755FB}" dt="2023-09-25T13:06:13.318" v="5" actId="20577"/>
          <ac:spMkLst>
            <pc:docMk/>
            <pc:sldMk cId="1432613056" sldId="256"/>
            <ac:spMk id="2" creationId="{452FDF22-99CA-4FA7-A850-224F52E4C7B6}"/>
          </ac:spMkLst>
        </pc:spChg>
      </pc:sldChg>
      <pc:sldChg chg="del">
        <pc:chgData name="Chloe Leach" userId="cf713b08-4ccf-4e37-8010-6383caf2ca4e" providerId="ADAL" clId="{FC9117E9-A3D8-46BF-B441-6410471755FB}" dt="2023-09-25T13:06:36.955" v="8" actId="47"/>
        <pc:sldMkLst>
          <pc:docMk/>
          <pc:sldMk cId="854518401" sldId="264"/>
        </pc:sldMkLst>
      </pc:sldChg>
      <pc:sldChg chg="addSp modSp mod">
        <pc:chgData name="Chloe Leach" userId="cf713b08-4ccf-4e37-8010-6383caf2ca4e" providerId="ADAL" clId="{FC9117E9-A3D8-46BF-B441-6410471755FB}" dt="2023-09-27T08:50:14.134" v="61" actId="1076"/>
        <pc:sldMkLst>
          <pc:docMk/>
          <pc:sldMk cId="1451558338" sldId="265"/>
        </pc:sldMkLst>
        <pc:spChg chg="add mod">
          <ac:chgData name="Chloe Leach" userId="cf713b08-4ccf-4e37-8010-6383caf2ca4e" providerId="ADAL" clId="{FC9117E9-A3D8-46BF-B441-6410471755FB}" dt="2023-09-27T08:50:14.134" v="61" actId="1076"/>
          <ac:spMkLst>
            <pc:docMk/>
            <pc:sldMk cId="1451558338" sldId="265"/>
            <ac:spMk id="3" creationId="{6763772D-27E8-87EE-F393-D1C830937632}"/>
          </ac:spMkLst>
        </pc:spChg>
        <pc:picChg chg="mod modCrop">
          <ac:chgData name="Chloe Leach" userId="cf713b08-4ccf-4e37-8010-6383caf2ca4e" providerId="ADAL" clId="{FC9117E9-A3D8-46BF-B441-6410471755FB}" dt="2023-09-25T13:06:23.267" v="7" actId="1076"/>
          <ac:picMkLst>
            <pc:docMk/>
            <pc:sldMk cId="1451558338" sldId="265"/>
            <ac:picMk id="5" creationId="{B31DA889-2EA8-422B-85E7-C632840B67E3}"/>
          </ac:picMkLst>
        </pc:picChg>
      </pc:sldChg>
    </pc:docChg>
  </pc:docChgLst>
  <pc:docChgLst>
    <pc:chgData name="Chloe Leach" userId="cf713b08-4ccf-4e37-8010-6383caf2ca4e" providerId="ADAL" clId="{F7D43ADC-2A5B-4794-955E-BC0A6A785135}"/>
    <pc:docChg chg="modSld">
      <pc:chgData name="Chloe Leach" userId="cf713b08-4ccf-4e37-8010-6383caf2ca4e" providerId="ADAL" clId="{F7D43ADC-2A5B-4794-955E-BC0A6A785135}" dt="2024-10-12T13:01:12.482" v="37" actId="20577"/>
      <pc:docMkLst>
        <pc:docMk/>
      </pc:docMkLst>
      <pc:sldChg chg="modSp mod">
        <pc:chgData name="Chloe Leach" userId="cf713b08-4ccf-4e37-8010-6383caf2ca4e" providerId="ADAL" clId="{F7D43ADC-2A5B-4794-955E-BC0A6A785135}" dt="2024-10-12T13:00:55.502" v="3" actId="20577"/>
        <pc:sldMkLst>
          <pc:docMk/>
          <pc:sldMk cId="1432613056" sldId="256"/>
        </pc:sldMkLst>
        <pc:spChg chg="mod">
          <ac:chgData name="Chloe Leach" userId="cf713b08-4ccf-4e37-8010-6383caf2ca4e" providerId="ADAL" clId="{F7D43ADC-2A5B-4794-955E-BC0A6A785135}" dt="2024-10-12T13:00:55.502" v="3" actId="20577"/>
          <ac:spMkLst>
            <pc:docMk/>
            <pc:sldMk cId="1432613056" sldId="256"/>
            <ac:spMk id="2" creationId="{452FDF22-99CA-4FA7-A850-224F52E4C7B6}"/>
          </ac:spMkLst>
        </pc:spChg>
      </pc:sldChg>
      <pc:sldChg chg="modSp mod">
        <pc:chgData name="Chloe Leach" userId="cf713b08-4ccf-4e37-8010-6383caf2ca4e" providerId="ADAL" clId="{F7D43ADC-2A5B-4794-955E-BC0A6A785135}" dt="2024-10-12T13:01:12.482" v="37" actId="20577"/>
        <pc:sldMkLst>
          <pc:docMk/>
          <pc:sldMk cId="1451558338" sldId="265"/>
        </pc:sldMkLst>
        <pc:spChg chg="mod">
          <ac:chgData name="Chloe Leach" userId="cf713b08-4ccf-4e37-8010-6383caf2ca4e" providerId="ADAL" clId="{F7D43ADC-2A5B-4794-955E-BC0A6A785135}" dt="2024-10-12T13:01:12.482" v="37" actId="20577"/>
          <ac:spMkLst>
            <pc:docMk/>
            <pc:sldMk cId="1451558338" sldId="265"/>
            <ac:spMk id="3" creationId="{6763772D-27E8-87EE-F393-D1C83093763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FDF22-99CA-4FA7-A850-224F52E4C7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Drove Early Years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2024-2025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8F24F-8032-45CB-9B37-6988CBDB89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Maths Workshop</a:t>
            </a:r>
          </a:p>
        </p:txBody>
      </p:sp>
    </p:spTree>
    <p:extLst>
      <p:ext uri="{BB962C8B-B14F-4D97-AF65-F5344CB8AC3E}">
        <p14:creationId xmlns:p14="http://schemas.microsoft.com/office/powerpoint/2010/main" val="143261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73F2-AAE1-4569-BE65-358595E4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Class Teachers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DA889-2EA8-422B-85E7-C632840B67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94"/>
          <a:stretch/>
        </p:blipFill>
        <p:spPr>
          <a:xfrm>
            <a:off x="3968318" y="1930400"/>
            <a:ext cx="5826442" cy="274465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763772D-27E8-87EE-F393-D1C830937632}"/>
              </a:ext>
            </a:extLst>
          </p:cNvPr>
          <p:cNvSpPr/>
          <p:nvPr/>
        </p:nvSpPr>
        <p:spPr>
          <a:xfrm>
            <a:off x="1274594" y="4151838"/>
            <a:ext cx="22452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Miss </a:t>
            </a:r>
            <a:r>
              <a:rPr lang="en-US" sz="1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Coleman &amp; </a:t>
            </a:r>
            <a:r>
              <a:rPr lang="en-US" sz="140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Mrs</a:t>
            </a:r>
            <a:r>
              <a:rPr lang="en-US" sz="1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40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Revia</a:t>
            </a:r>
            <a:endParaRPr lang="en-US" sz="14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1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Teacher</a:t>
            </a:r>
            <a:endParaRPr lang="en-US" sz="14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155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47598-01D0-4223-821A-FE24D6E6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Maths -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E335-C1ED-457C-9708-BB355933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Early Years we teach the children numbers from 0-20 and how to recite them in order.</a:t>
            </a:r>
          </a:p>
          <a:p>
            <a:pPr marL="0" indent="0">
              <a:buNone/>
            </a:pPr>
            <a:r>
              <a:rPr lang="en-GB" dirty="0"/>
              <a:t>We teach them 1:1 correspondence which means that the children are able to recognise that the number is related to a quantity.</a:t>
            </a:r>
          </a:p>
          <a:p>
            <a:pPr marL="0" indent="0">
              <a:buNone/>
            </a:pPr>
            <a:r>
              <a:rPr lang="en-GB" dirty="0"/>
              <a:t>They will be taught how to order numbers correctly and be able to tell you one more and one less of any given number.</a:t>
            </a:r>
          </a:p>
          <a:p>
            <a:pPr marL="0" indent="0">
              <a:buNone/>
            </a:pPr>
            <a:r>
              <a:rPr lang="en-GB" dirty="0"/>
              <a:t>They will be taught to add two numbers and take two numbers away from each other to find the total.</a:t>
            </a:r>
          </a:p>
          <a:p>
            <a:pPr marL="0" indent="0">
              <a:buNone/>
            </a:pPr>
            <a:r>
              <a:rPr lang="en-GB" dirty="0"/>
              <a:t>They will be taught to subitise, knowing numbers without having to count them i.e. seeing 3 on a dice straight away without having to count the spots.</a:t>
            </a:r>
          </a:p>
        </p:txBody>
      </p:sp>
    </p:spTree>
    <p:extLst>
      <p:ext uri="{BB962C8B-B14F-4D97-AF65-F5344CB8AC3E}">
        <p14:creationId xmlns:p14="http://schemas.microsoft.com/office/powerpoint/2010/main" val="76422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24D98-2FF2-4952-B840-F804BE76C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Maths -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2080F-F098-4E8F-9328-3B2DA4458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6763"/>
            <a:ext cx="8596668" cy="4551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To support the children in understanding the 1:1 correspondence, We take a look at numbers in depth and through different forms of resources, for example; </a:t>
            </a:r>
          </a:p>
          <a:p>
            <a:r>
              <a:rPr lang="en-GB" dirty="0"/>
              <a:t>Number fans</a:t>
            </a:r>
          </a:p>
          <a:p>
            <a:r>
              <a:rPr lang="en-GB" dirty="0"/>
              <a:t>Dice </a:t>
            </a:r>
          </a:p>
          <a:p>
            <a:r>
              <a:rPr lang="en-GB" dirty="0"/>
              <a:t>Numicon</a:t>
            </a:r>
          </a:p>
          <a:p>
            <a:r>
              <a:rPr lang="en-GB" dirty="0"/>
              <a:t>Tens Frames</a:t>
            </a:r>
          </a:p>
          <a:p>
            <a:r>
              <a:rPr lang="en-GB" dirty="0"/>
              <a:t>Number lines</a:t>
            </a:r>
          </a:p>
          <a:p>
            <a:pPr marL="0" indent="0">
              <a:buNone/>
            </a:pPr>
            <a:r>
              <a:rPr lang="en-GB" dirty="0"/>
              <a:t>We look at the part-part-whole model and use these to support the children with their addition and subtraction.</a:t>
            </a:r>
          </a:p>
          <a:p>
            <a:pPr marL="0" indent="0">
              <a:buNone/>
            </a:pPr>
            <a:r>
              <a:rPr lang="en-GB" dirty="0" err="1"/>
              <a:t>Numberblocks</a:t>
            </a:r>
            <a:r>
              <a:rPr lang="en-GB" dirty="0"/>
              <a:t> is a great learning tool to help the children to understand numbers. You can find these episodes on </a:t>
            </a:r>
            <a:r>
              <a:rPr lang="en-GB" dirty="0" err="1"/>
              <a:t>Cbeebies</a:t>
            </a:r>
            <a:r>
              <a:rPr lang="en-GB" dirty="0"/>
              <a:t> and/or </a:t>
            </a:r>
            <a:r>
              <a:rPr lang="en-GB" dirty="0" err="1"/>
              <a:t>bbc</a:t>
            </a:r>
            <a:r>
              <a:rPr lang="en-GB" dirty="0"/>
              <a:t> </a:t>
            </a:r>
            <a:r>
              <a:rPr lang="en-GB" dirty="0" err="1"/>
              <a:t>iplayer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58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B6FCA-2BD3-41C0-B7EC-7EB17A06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Numerical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B0A70-C33F-45A8-9E06-F827CCED1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children will be taught to verbally count beyond 20, recognising the pattern of the counting system. We teach this with a variety of techniques i.e. ping pong counting and using songs. </a:t>
            </a:r>
          </a:p>
          <a:p>
            <a:r>
              <a:rPr lang="en-GB" dirty="0"/>
              <a:t>Compare quantities up to 10 in different contexts, recognising when one quantity is greater than, less than or the same as the other quantity.</a:t>
            </a:r>
          </a:p>
          <a:p>
            <a:r>
              <a:rPr lang="en-GB" dirty="0"/>
              <a:t>Explore and represent patterns within numbers up to 10, including evens and odds, double facts and how quantities can be distributed equally.</a:t>
            </a:r>
          </a:p>
        </p:txBody>
      </p:sp>
    </p:spTree>
    <p:extLst>
      <p:ext uri="{BB962C8B-B14F-4D97-AF65-F5344CB8AC3E}">
        <p14:creationId xmlns:p14="http://schemas.microsoft.com/office/powerpoint/2010/main" val="413754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67A9-8D20-499C-9139-FA8647982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Maths –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2A596-C53C-4FD3-AAEF-1CC1657F5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lots of different ways that you can support your child with learning maths at home. They can be activities such as;</a:t>
            </a:r>
          </a:p>
          <a:p>
            <a:r>
              <a:rPr lang="en-GB" dirty="0"/>
              <a:t>Cooking, where they learn about weighting, measuring, counting, grouping and sharing.</a:t>
            </a:r>
          </a:p>
          <a:p>
            <a:r>
              <a:rPr lang="en-GB" dirty="0"/>
              <a:t>Going for walks, where you learn about numbers in your environment.</a:t>
            </a:r>
          </a:p>
          <a:p>
            <a:r>
              <a:rPr lang="en-GB" dirty="0"/>
              <a:t>Going to the shop, where you look at money.</a:t>
            </a:r>
          </a:p>
          <a:p>
            <a:r>
              <a:rPr lang="en-GB" dirty="0"/>
              <a:t>Playing board games, where you learn about dice patterns and subitised numbers, counting and number sequences.</a:t>
            </a:r>
          </a:p>
          <a:p>
            <a:r>
              <a:rPr lang="en-GB" dirty="0"/>
              <a:t>Looking at objects big/small around your house.</a:t>
            </a:r>
          </a:p>
        </p:txBody>
      </p:sp>
    </p:spTree>
    <p:extLst>
      <p:ext uri="{BB962C8B-B14F-4D97-AF65-F5344CB8AC3E}">
        <p14:creationId xmlns:p14="http://schemas.microsoft.com/office/powerpoint/2010/main" val="178897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1BC8-68B7-42E4-8DE5-A6D09444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Working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CD68A-E5B1-4E52-8619-3D90AADE1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Children learn best when home and school work together.</a:t>
            </a:r>
          </a:p>
          <a:p>
            <a:pPr marL="0" indent="0">
              <a:buNone/>
            </a:pPr>
            <a:r>
              <a:rPr lang="en-GB" dirty="0"/>
              <a:t>Their learning will be consistent, helping them with their understanding and reaching their early learning goals quicker.</a:t>
            </a:r>
          </a:p>
          <a:p>
            <a:pPr marL="0" indent="0">
              <a:buNone/>
            </a:pPr>
            <a:r>
              <a:rPr lang="en-GB" dirty="0"/>
              <a:t>Children’s learning should continue from school to home.</a:t>
            </a:r>
          </a:p>
          <a:p>
            <a:pPr marL="0" indent="0">
              <a:buNone/>
            </a:pPr>
            <a:r>
              <a:rPr lang="en-GB" dirty="0"/>
              <a:t>If you are unsure of any thing, please let a member of the team know and we will be happy to support.</a:t>
            </a:r>
          </a:p>
        </p:txBody>
      </p:sp>
    </p:spTree>
    <p:extLst>
      <p:ext uri="{BB962C8B-B14F-4D97-AF65-F5344CB8AC3E}">
        <p14:creationId xmlns:p14="http://schemas.microsoft.com/office/powerpoint/2010/main" val="256676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3FE4C-1269-4C0B-97EC-C30544D9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2D10A-4C3E-47C7-BB88-62333BBF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hope this information has been useful and you have a better understanding of what your child will be learning in reception.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Do you have any questions regarding maths and how you can help your child at home?</a:t>
            </a:r>
          </a:p>
        </p:txBody>
      </p:sp>
    </p:spTree>
    <p:extLst>
      <p:ext uri="{BB962C8B-B14F-4D97-AF65-F5344CB8AC3E}">
        <p14:creationId xmlns:p14="http://schemas.microsoft.com/office/powerpoint/2010/main" val="12140502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cc8c85-de69-4192-a52b-a9f98dd93f28">
      <Terms xmlns="http://schemas.microsoft.com/office/infopath/2007/PartnerControls"/>
    </lcf76f155ced4ddcb4097134ff3c332f>
    <TaxCatchAll xmlns="4ad09f39-c8d7-47c4-a445-4252a023892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5289623F3E30448E74F99516D45DDC" ma:contentTypeVersion="15" ma:contentTypeDescription="Create a new document." ma:contentTypeScope="" ma:versionID="71b3e55ea1958b6b96cc33135680fbc5">
  <xsd:schema xmlns:xsd="http://www.w3.org/2001/XMLSchema" xmlns:xs="http://www.w3.org/2001/XMLSchema" xmlns:p="http://schemas.microsoft.com/office/2006/metadata/properties" xmlns:ns2="1dcc8c85-de69-4192-a52b-a9f98dd93f28" xmlns:ns3="4ad09f39-c8d7-47c4-a445-4252a0238924" targetNamespace="http://schemas.microsoft.com/office/2006/metadata/properties" ma:root="true" ma:fieldsID="c31ceb5f6241acea214f9aebc0450f3d" ns2:_="" ns3:_="">
    <xsd:import namespace="1dcc8c85-de69-4192-a52b-a9f98dd93f28"/>
    <xsd:import namespace="4ad09f39-c8d7-47c4-a445-4252a02389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c8c85-de69-4192-a52b-a9f98dd93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46dcdf8-7a79-49d3-b65a-4ec6d3b63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09f39-c8d7-47c4-a445-4252a023892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b670b71-7f6f-4977-8585-143ee50814bb}" ma:internalName="TaxCatchAll" ma:showField="CatchAllData" ma:web="4ad09f39-c8d7-47c4-a445-4252a02389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E12849-EF0C-4C98-AE44-80084BC309AC}">
  <ds:schemaRefs>
    <ds:schemaRef ds:uri="http://schemas.microsoft.com/office/infopath/2007/PartnerControls"/>
    <ds:schemaRef ds:uri="http://purl.org/dc/elements/1.1/"/>
    <ds:schemaRef ds:uri="http://purl.org/dc/terms/"/>
    <ds:schemaRef ds:uri="4ad09f39-c8d7-47c4-a445-4252a0238924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1dcc8c85-de69-4192-a52b-a9f98dd93f2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B13949-CA35-4638-BB3C-7FC23CB648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FCF506-0375-4FE1-8DEE-0DCBEAABF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cc8c85-de69-4192-a52b-a9f98dd93f28"/>
    <ds:schemaRef ds:uri="4ad09f39-c8d7-47c4-a445-4252a02389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519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Drove Early Years   2024-2025</vt:lpstr>
      <vt:lpstr>Class Teachers</vt:lpstr>
      <vt:lpstr>Maths - Numbers</vt:lpstr>
      <vt:lpstr>Maths - Numbers</vt:lpstr>
      <vt:lpstr>Numerical patterns</vt:lpstr>
      <vt:lpstr>Maths – At Home</vt:lpstr>
      <vt:lpstr>Working Together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Drove Early Years   2021-2022</dc:title>
  <dc:creator>Nadia Ahmed</dc:creator>
  <cp:lastModifiedBy>Chloe Leach</cp:lastModifiedBy>
  <cp:revision>13</cp:revision>
  <dcterms:created xsi:type="dcterms:W3CDTF">2021-06-22T17:34:55Z</dcterms:created>
  <dcterms:modified xsi:type="dcterms:W3CDTF">2024-10-12T13:01:28Z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0x010100005289623F3E30448E74F99516D45DDC</vt:lpwstr>
  </property>
  <property fmtid="{D5CDD505-2E9C-101B-9397-08002B2CF9AE}" pid="3" name="Order">
    <vt:r8>434400</vt:r8>
  </property>
  <property fmtid="{D5CDD505-2E9C-101B-9397-08002B2CF9AE}" pid="4" name="MediaServiceImageTags">
    <vt:lpwstr/>
  </property>
</Properties>
</file>