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C77DD-6F3B-4AC2-B9C1-6987F0FA841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D1032-593F-47A6-8CA2-822E13BE2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0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9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8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5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9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8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15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69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04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7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1668AE-A49D-44D4-850F-7CCB91D2FD86}" type="slidenum">
              <a:rPr lang="en-GB" altLang="en-US" smtClean="0">
                <a:latin typeface="Calibri" panose="020F0502020204030204" pitchFamily="34" charset="0"/>
              </a:rPr>
              <a:pPr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2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5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4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4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1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8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7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8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1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379E-13EB-4657-AE1D-B330BCBBC162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92ED-58A7-4723-B361-38E63DB7E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103606" y="1346393"/>
            <a:ext cx="10515600" cy="1325563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Early Bird Maths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3325" y="2361404"/>
            <a:ext cx="8667481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000" dirty="0">
                <a:latin typeface="Comic Sans MS" panose="030F0702030302020204" pitchFamily="66" charset="0"/>
              </a:rPr>
              <a:t>30.04.2020 – 03.04.2020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(division and fractions) </a:t>
            </a: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03.05.2020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84023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20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16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12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40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20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12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0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03.04.2020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84023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20 = 5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16 = 12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24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8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12 =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40 = 10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20 = 15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28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4 =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¾ of 12 = 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4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30.03.2020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2495" y="1097287"/>
            <a:ext cx="8667481" cy="84023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24 ÷ 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15 ÷ 5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27 ÷ 3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9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3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2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25 ÷ 5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21 ÷ 3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42 ÷ 6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7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30.03.2020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2495" y="1097287"/>
            <a:ext cx="8667481" cy="84023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24 ÷ 4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15 ÷ 5 =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27 ÷ 3 = 9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9 =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3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2 = 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25 ÷ 5 =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4 = 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21 ÷ 3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42 ÷ 6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3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31.03.2020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2495" y="1097287"/>
            <a:ext cx="8667481" cy="91409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27 ÷ 3 = 9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15 ÷ 5 =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9 =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24 ÷ 4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21 ÷ 3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25 ÷ 5 =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2 = 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42 ÷ 6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3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4 = 9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1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31.03.2020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2495" y="1097287"/>
            <a:ext cx="8667481" cy="91409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27 ÷ 3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15 ÷ 5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9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24 ÷ 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21 ÷ 3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25 ÷ 5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2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42 ÷ 6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18 ÷ 3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36 ÷ 4 = 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3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01.04.2020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747897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16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40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22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30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10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4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01.04.2020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747897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20 = 10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16 = 8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24 = 12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14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18 = 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40 = 20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22 = 11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28 = 14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30 = 15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10 = 5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6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02.04.2020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747897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16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14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18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40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22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28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30 =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10 =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3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63" y="215900"/>
            <a:ext cx="11690350" cy="6451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>
                <a:latin typeface="Comic Sans MS" panose="030F0702030302020204" pitchFamily="66" charset="0"/>
              </a:rPr>
              <a:t>02.04.2020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795338" y="1265238"/>
            <a:ext cx="10515600" cy="4352925"/>
          </a:xfrm>
        </p:spPr>
        <p:txBody>
          <a:bodyPr numCol="2">
            <a:normAutofit/>
          </a:bodyPr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sz="3600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endParaRPr lang="en-GB" altLang="en-US" dirty="0"/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3" t="16000" r="12022" b="31616"/>
          <a:stretch>
            <a:fillRect/>
          </a:stretch>
        </p:blipFill>
        <p:spPr bwMode="auto">
          <a:xfrm>
            <a:off x="9830806" y="0"/>
            <a:ext cx="2275469" cy="26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212" y="1226880"/>
            <a:ext cx="8667481" cy="747897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20 = 5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16 = 8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24 =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14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12 =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40 = 10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22 = 11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¼ of 28 = 7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30 = 15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 ½ of 10 = 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4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0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20A4FE9B0EA4BA017C25C60D67702" ma:contentTypeVersion="14" ma:contentTypeDescription="Create a new document." ma:contentTypeScope="" ma:versionID="76a2c7e8f5c92d3c449fd431182ea90b">
  <xsd:schema xmlns:xsd="http://www.w3.org/2001/XMLSchema" xmlns:xs="http://www.w3.org/2001/XMLSchema" xmlns:p="http://schemas.microsoft.com/office/2006/metadata/properties" xmlns:ns2="9339ecb7-020f-4669-8dc5-85537dd10064" xmlns:ns3="37676f07-c4dc-4266-8019-98daabd4de9c" targetNamespace="http://schemas.microsoft.com/office/2006/metadata/properties" ma:root="true" ma:fieldsID="4a224550dd5bbcf51bfe612ac9360dd5" ns2:_="" ns3:_="">
    <xsd:import namespace="9339ecb7-020f-4669-8dc5-85537dd10064"/>
    <xsd:import namespace="37676f07-c4dc-4266-8019-98daabd4de9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9ecb7-020f-4669-8dc5-85537dd100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76f07-c4dc-4266-8019-98daabd4de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483A8-2F8A-4DB7-A46D-079E94F287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3D6F38-B9FD-46BF-9591-0941E4154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9ecb7-020f-4669-8dc5-85537dd10064"/>
    <ds:schemaRef ds:uri="37676f07-c4dc-4266-8019-98daabd4de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FF3898-0D47-40AA-8988-D68A244D48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Macintosh PowerPoint</Application>
  <PresentationFormat>Widescreen</PresentationFormat>
  <Paragraphs>185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Early Bird Maths</vt:lpstr>
      <vt:lpstr>30.03.2020</vt:lpstr>
      <vt:lpstr>30.03.2020</vt:lpstr>
      <vt:lpstr>31.03.2020</vt:lpstr>
      <vt:lpstr>31.03.2020</vt:lpstr>
      <vt:lpstr>01.04.2020</vt:lpstr>
      <vt:lpstr>01.04.2020</vt:lpstr>
      <vt:lpstr>02.04.2020</vt:lpstr>
      <vt:lpstr>02.04.2020</vt:lpstr>
      <vt:lpstr>03.05.2020</vt:lpstr>
      <vt:lpstr>03.04.2020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Bird Maths</dc:title>
  <dc:creator>user</dc:creator>
  <cp:lastModifiedBy>Jessica Haddon</cp:lastModifiedBy>
  <cp:revision>1</cp:revision>
  <dcterms:created xsi:type="dcterms:W3CDTF">2020-03-19T14:19:55Z</dcterms:created>
  <dcterms:modified xsi:type="dcterms:W3CDTF">2020-03-20T14:05:19Z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0x010100C9920A4FE9B0EA4BA017C25C60D67702</vt:lpwstr>
  </property>
</Properties>
</file>