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0" r:id="rId4"/>
  </p:sldMasterIdLst>
  <p:notesMasterIdLst>
    <p:notesMasterId r:id="rId28"/>
  </p:notesMasterIdLst>
  <p:sldIdLst>
    <p:sldId id="256" r:id="rId5"/>
    <p:sldId id="257" r:id="rId6"/>
    <p:sldId id="283" r:id="rId7"/>
    <p:sldId id="258" r:id="rId8"/>
    <p:sldId id="259" r:id="rId9"/>
    <p:sldId id="263" r:id="rId10"/>
    <p:sldId id="264" r:id="rId11"/>
    <p:sldId id="260" r:id="rId12"/>
    <p:sldId id="261" r:id="rId13"/>
    <p:sldId id="262" r:id="rId14"/>
    <p:sldId id="268" r:id="rId15"/>
    <p:sldId id="269" r:id="rId16"/>
    <p:sldId id="266" r:id="rId17"/>
    <p:sldId id="270" r:id="rId18"/>
    <p:sldId id="281" r:id="rId19"/>
    <p:sldId id="280" r:id="rId20"/>
    <p:sldId id="277" r:id="rId21"/>
    <p:sldId id="272" r:id="rId22"/>
    <p:sldId id="273" r:id="rId23"/>
    <p:sldId id="274" r:id="rId24"/>
    <p:sldId id="275" r:id="rId25"/>
    <p:sldId id="276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7C543-078D-E62C-80B4-4F1740DDF98E}" v="180" dt="2020-10-11T13:14:28.321"/>
    <p1510:client id="{4E48869C-2C13-5C0C-517B-24A60BFB1C43}" v="357" dt="2020-09-23T15:17:24.933"/>
    <p1510:client id="{6CCD7374-8217-BB99-F5E4-A83AE2955BA7}" v="329" dt="2020-09-23T15:27:54.772"/>
    <p1510:client id="{D1CE9CD7-CD37-22FE-4115-6A11E918277D}" v="1777" dt="2020-06-03T16:08:26.752"/>
    <p1510:client id="{F8172798-9354-5171-8AF6-40DD4E707085}" v="91" dt="2020-10-11T13:01:46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5"/>
    <p:restoredTop sz="77949"/>
  </p:normalViewPr>
  <p:slideViewPr>
    <p:cSldViewPr snapToGrid="0" snapToObjects="1">
      <p:cViewPr varScale="1">
        <p:scale>
          <a:sx n="57" d="100"/>
          <a:sy n="57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Robinson" userId="S::jo.robinson@dukestreet-pri.lancs.sch.uk::a05d2aea-414d-4569-967c-17c2bfb15883" providerId="AD" clId="Web-{D1CE9CD7-CD37-22FE-4115-6A11E918277D}"/>
    <pc:docChg chg="addSld delSld modSld sldOrd">
      <pc:chgData name="J Robinson" userId="S::jo.robinson@dukestreet-pri.lancs.sch.uk::a05d2aea-414d-4569-967c-17c2bfb15883" providerId="AD" clId="Web-{D1CE9CD7-CD37-22FE-4115-6A11E918277D}" dt="2020-06-03T16:08:25.346" v="1764" actId="20577"/>
      <pc:docMkLst>
        <pc:docMk/>
      </pc:docMkLst>
      <pc:sldChg chg="modSp">
        <pc:chgData name="J Robinson" userId="S::jo.robinson@dukestreet-pri.lancs.sch.uk::a05d2aea-414d-4569-967c-17c2bfb15883" providerId="AD" clId="Web-{D1CE9CD7-CD37-22FE-4115-6A11E918277D}" dt="2020-06-03T15:38:04.151" v="5" actId="20577"/>
        <pc:sldMkLst>
          <pc:docMk/>
          <pc:sldMk cId="3291039326" sldId="257"/>
        </pc:sldMkLst>
        <pc:spChg chg="mod">
          <ac:chgData name="J Robinson" userId="S::jo.robinson@dukestreet-pri.lancs.sch.uk::a05d2aea-414d-4569-967c-17c2bfb15883" providerId="AD" clId="Web-{D1CE9CD7-CD37-22FE-4115-6A11E918277D}" dt="2020-06-03T15:38:04.151" v="5" actId="20577"/>
          <ac:spMkLst>
            <pc:docMk/>
            <pc:sldMk cId="3291039326" sldId="257"/>
            <ac:spMk id="3" creationId="{CA71E449-09D7-4044-A8E0-F260D89BECE7}"/>
          </ac:spMkLst>
        </pc:spChg>
      </pc:sldChg>
      <pc:sldChg chg="modSp">
        <pc:chgData name="J Robinson" userId="S::jo.robinson@dukestreet-pri.lancs.sch.uk::a05d2aea-414d-4569-967c-17c2bfb15883" providerId="AD" clId="Web-{D1CE9CD7-CD37-22FE-4115-6A11E918277D}" dt="2020-06-03T15:39:50.111" v="109" actId="20577"/>
        <pc:sldMkLst>
          <pc:docMk/>
          <pc:sldMk cId="1382877300" sldId="259"/>
        </pc:sldMkLst>
        <pc:spChg chg="mod">
          <ac:chgData name="J Robinson" userId="S::jo.robinson@dukestreet-pri.lancs.sch.uk::a05d2aea-414d-4569-967c-17c2bfb15883" providerId="AD" clId="Web-{D1CE9CD7-CD37-22FE-4115-6A11E918277D}" dt="2020-06-03T15:39:50.111" v="109" actId="20577"/>
          <ac:spMkLst>
            <pc:docMk/>
            <pc:sldMk cId="1382877300" sldId="259"/>
            <ac:spMk id="3" creationId="{BE1B1C56-AAB7-4740-8D3F-EC9E89B4DD7D}"/>
          </ac:spMkLst>
        </pc:spChg>
      </pc:sldChg>
      <pc:sldChg chg="modSp">
        <pc:chgData name="J Robinson" userId="S::jo.robinson@dukestreet-pri.lancs.sch.uk::a05d2aea-414d-4569-967c-17c2bfb15883" providerId="AD" clId="Web-{D1CE9CD7-CD37-22FE-4115-6A11E918277D}" dt="2020-06-03T15:40:30.051" v="160" actId="20577"/>
        <pc:sldMkLst>
          <pc:docMk/>
          <pc:sldMk cId="2303913752" sldId="260"/>
        </pc:sldMkLst>
        <pc:spChg chg="mod">
          <ac:chgData name="J Robinson" userId="S::jo.robinson@dukestreet-pri.lancs.sch.uk::a05d2aea-414d-4569-967c-17c2bfb15883" providerId="AD" clId="Web-{D1CE9CD7-CD37-22FE-4115-6A11E918277D}" dt="2020-06-03T15:40:30.051" v="160" actId="20577"/>
          <ac:spMkLst>
            <pc:docMk/>
            <pc:sldMk cId="2303913752" sldId="260"/>
            <ac:spMk id="3" creationId="{86D312DA-8E1B-BB47-A77C-2156403C1975}"/>
          </ac:spMkLst>
        </pc:spChg>
      </pc:sldChg>
      <pc:sldChg chg="modSp">
        <pc:chgData name="J Robinson" userId="S::jo.robinson@dukestreet-pri.lancs.sch.uk::a05d2aea-414d-4569-967c-17c2bfb15883" providerId="AD" clId="Web-{D1CE9CD7-CD37-22FE-4115-6A11E918277D}" dt="2020-06-03T15:40:59.365" v="170" actId="20577"/>
        <pc:sldMkLst>
          <pc:docMk/>
          <pc:sldMk cId="2291597141" sldId="261"/>
        </pc:sldMkLst>
        <pc:spChg chg="mod">
          <ac:chgData name="J Robinson" userId="S::jo.robinson@dukestreet-pri.lancs.sch.uk::a05d2aea-414d-4569-967c-17c2bfb15883" providerId="AD" clId="Web-{D1CE9CD7-CD37-22FE-4115-6A11E918277D}" dt="2020-06-03T15:40:59.365" v="170" actId="20577"/>
          <ac:spMkLst>
            <pc:docMk/>
            <pc:sldMk cId="2291597141" sldId="261"/>
            <ac:spMk id="4" creationId="{79F0B2E6-68E8-C74D-BF27-20FE08C708E3}"/>
          </ac:spMkLst>
        </pc:spChg>
      </pc:sldChg>
      <pc:sldChg chg="addSp delSp modSp">
        <pc:chgData name="J Robinson" userId="S::jo.robinson@dukestreet-pri.lancs.sch.uk::a05d2aea-414d-4569-967c-17c2bfb15883" providerId="AD" clId="Web-{D1CE9CD7-CD37-22FE-4115-6A11E918277D}" dt="2020-06-03T15:42:10.479" v="185" actId="1076"/>
        <pc:sldMkLst>
          <pc:docMk/>
          <pc:sldMk cId="820372037" sldId="262"/>
        </pc:sldMkLst>
        <pc:spChg chg="mod">
          <ac:chgData name="J Robinson" userId="S::jo.robinson@dukestreet-pri.lancs.sch.uk::a05d2aea-414d-4569-967c-17c2bfb15883" providerId="AD" clId="Web-{D1CE9CD7-CD37-22FE-4115-6A11E918277D}" dt="2020-06-03T15:41:48.353" v="180" actId="20577"/>
          <ac:spMkLst>
            <pc:docMk/>
            <pc:sldMk cId="820372037" sldId="262"/>
            <ac:spMk id="4" creationId="{DF3E1EB6-4610-8C4F-B2BB-989BCE619690}"/>
          </ac:spMkLst>
        </pc:spChg>
        <pc:spChg chg="mod">
          <ac:chgData name="J Robinson" userId="S::jo.robinson@dukestreet-pri.lancs.sch.uk::a05d2aea-414d-4569-967c-17c2bfb15883" providerId="AD" clId="Web-{D1CE9CD7-CD37-22FE-4115-6A11E918277D}" dt="2020-06-03T15:41:55.650" v="183" actId="1076"/>
          <ac:spMkLst>
            <pc:docMk/>
            <pc:sldMk cId="820372037" sldId="262"/>
            <ac:spMk id="6" creationId="{B7A5D8DA-B360-9F49-A073-D852796AE46B}"/>
          </ac:spMkLst>
        </pc:spChg>
        <pc:spChg chg="del">
          <ac:chgData name="J Robinson" userId="S::jo.robinson@dukestreet-pri.lancs.sch.uk::a05d2aea-414d-4569-967c-17c2bfb15883" providerId="AD" clId="Web-{D1CE9CD7-CD37-22FE-4115-6A11E918277D}" dt="2020-06-03T15:41:53.260" v="182"/>
          <ac:spMkLst>
            <pc:docMk/>
            <pc:sldMk cId="820372037" sldId="262"/>
            <ac:spMk id="7" creationId="{EE637FB0-D880-5B41-9FA9-1320D96B4A29}"/>
          </ac:spMkLst>
        </pc:spChg>
        <pc:spChg chg="mod">
          <ac:chgData name="J Robinson" userId="S::jo.robinson@dukestreet-pri.lancs.sch.uk::a05d2aea-414d-4569-967c-17c2bfb15883" providerId="AD" clId="Web-{D1CE9CD7-CD37-22FE-4115-6A11E918277D}" dt="2020-06-03T15:41:51.462" v="181" actId="1076"/>
          <ac:spMkLst>
            <pc:docMk/>
            <pc:sldMk cId="820372037" sldId="262"/>
            <ac:spMk id="8" creationId="{3C027276-8BAE-5E4F-88AA-3262D67C439F}"/>
          </ac:spMkLst>
        </pc:spChg>
        <pc:spChg chg="add mod">
          <ac:chgData name="J Robinson" userId="S::jo.robinson@dukestreet-pri.lancs.sch.uk::a05d2aea-414d-4569-967c-17c2bfb15883" providerId="AD" clId="Web-{D1CE9CD7-CD37-22FE-4115-6A11E918277D}" dt="2020-06-03T15:42:10.479" v="185" actId="1076"/>
          <ac:spMkLst>
            <pc:docMk/>
            <pc:sldMk cId="820372037" sldId="262"/>
            <ac:spMk id="9" creationId="{56E5F06F-CBF1-4504-BEAB-B53D68869336}"/>
          </ac:spMkLst>
        </pc:spChg>
      </pc:sldChg>
      <pc:sldChg chg="addSp modSp">
        <pc:chgData name="J Robinson" userId="S::jo.robinson@dukestreet-pri.lancs.sch.uk::a05d2aea-414d-4569-967c-17c2bfb15883" providerId="AD" clId="Web-{D1CE9CD7-CD37-22FE-4115-6A11E918277D}" dt="2020-06-03T15:43:46.829" v="312" actId="20577"/>
        <pc:sldMkLst>
          <pc:docMk/>
          <pc:sldMk cId="249541060" sldId="263"/>
        </pc:sldMkLst>
        <pc:spChg chg="add mod">
          <ac:chgData name="J Robinson" userId="S::jo.robinson@dukestreet-pri.lancs.sch.uk::a05d2aea-414d-4569-967c-17c2bfb15883" providerId="AD" clId="Web-{D1CE9CD7-CD37-22FE-4115-6A11E918277D}" dt="2020-06-03T15:43:46.829" v="312" actId="20577"/>
          <ac:spMkLst>
            <pc:docMk/>
            <pc:sldMk cId="249541060" sldId="263"/>
            <ac:spMk id="3" creationId="{4429853F-83EE-49E2-A594-218144DF9401}"/>
          </ac:spMkLst>
        </pc:spChg>
        <pc:cxnChg chg="add mod">
          <ac:chgData name="J Robinson" userId="S::jo.robinson@dukestreet-pri.lancs.sch.uk::a05d2aea-414d-4569-967c-17c2bfb15883" providerId="AD" clId="Web-{D1CE9CD7-CD37-22FE-4115-6A11E918277D}" dt="2020-06-03T15:42:56.685" v="189" actId="14100"/>
          <ac:cxnSpMkLst>
            <pc:docMk/>
            <pc:sldMk cId="249541060" sldId="263"/>
            <ac:cxnSpMk id="2" creationId="{4469E0E5-9DE3-475F-A12A-D83B56382282}"/>
          </ac:cxnSpMkLst>
        </pc:cxnChg>
      </pc:sldChg>
      <pc:sldChg chg="addSp modSp">
        <pc:chgData name="J Robinson" userId="S::jo.robinson@dukestreet-pri.lancs.sch.uk::a05d2aea-414d-4569-967c-17c2bfb15883" providerId="AD" clId="Web-{D1CE9CD7-CD37-22FE-4115-6A11E918277D}" dt="2020-06-03T15:43:59.674" v="317" actId="1076"/>
        <pc:sldMkLst>
          <pc:docMk/>
          <pc:sldMk cId="962428506" sldId="264"/>
        </pc:sldMkLst>
        <pc:spChg chg="add mod">
          <ac:chgData name="J Robinson" userId="S::jo.robinson@dukestreet-pri.lancs.sch.uk::a05d2aea-414d-4569-967c-17c2bfb15883" providerId="AD" clId="Web-{D1CE9CD7-CD37-22FE-4115-6A11E918277D}" dt="2020-06-03T15:43:59.674" v="317" actId="1076"/>
          <ac:spMkLst>
            <pc:docMk/>
            <pc:sldMk cId="962428506" sldId="264"/>
            <ac:spMk id="3" creationId="{FB58CF02-F9B1-42A8-B04B-557C2038EC93}"/>
          </ac:spMkLst>
        </pc:spChg>
        <pc:cxnChg chg="add mod">
          <ac:chgData name="J Robinson" userId="S::jo.robinson@dukestreet-pri.lancs.sch.uk::a05d2aea-414d-4569-967c-17c2bfb15883" providerId="AD" clId="Web-{D1CE9CD7-CD37-22FE-4115-6A11E918277D}" dt="2020-06-03T15:43:59.674" v="316" actId="1076"/>
          <ac:cxnSpMkLst>
            <pc:docMk/>
            <pc:sldMk cId="962428506" sldId="264"/>
            <ac:cxnSpMk id="2" creationId="{1AF9715B-F639-48D6-A529-EA6D4A577619}"/>
          </ac:cxnSpMkLst>
        </pc:cxnChg>
      </pc:sldChg>
      <pc:sldChg chg="modSp">
        <pc:chgData name="J Robinson" userId="S::jo.robinson@dukestreet-pri.lancs.sch.uk::a05d2aea-414d-4569-967c-17c2bfb15883" providerId="AD" clId="Web-{D1CE9CD7-CD37-22FE-4115-6A11E918277D}" dt="2020-06-03T15:47:29.015" v="594" actId="20577"/>
        <pc:sldMkLst>
          <pc:docMk/>
          <pc:sldMk cId="337526783" sldId="265"/>
        </pc:sldMkLst>
        <pc:spChg chg="mod">
          <ac:chgData name="J Robinson" userId="S::jo.robinson@dukestreet-pri.lancs.sch.uk::a05d2aea-414d-4569-967c-17c2bfb15883" providerId="AD" clId="Web-{D1CE9CD7-CD37-22FE-4115-6A11E918277D}" dt="2020-06-03T15:45:19.507" v="399" actId="20577"/>
          <ac:spMkLst>
            <pc:docMk/>
            <pc:sldMk cId="337526783" sldId="265"/>
            <ac:spMk id="2" creationId="{55650644-D80F-5149-9BA2-438F70643C75}"/>
          </ac:spMkLst>
        </pc:spChg>
        <pc:spChg chg="mod">
          <ac:chgData name="J Robinson" userId="S::jo.robinson@dukestreet-pri.lancs.sch.uk::a05d2aea-414d-4569-967c-17c2bfb15883" providerId="AD" clId="Web-{D1CE9CD7-CD37-22FE-4115-6A11E918277D}" dt="2020-06-03T15:47:29.015" v="594" actId="20577"/>
          <ac:spMkLst>
            <pc:docMk/>
            <pc:sldMk cId="337526783" sldId="265"/>
            <ac:spMk id="3" creationId="{9F4CCA94-3D54-1943-87FD-1768D26445E3}"/>
          </ac:spMkLst>
        </pc:spChg>
      </pc:sldChg>
      <pc:sldChg chg="modSp">
        <pc:chgData name="J Robinson" userId="S::jo.robinson@dukestreet-pri.lancs.sch.uk::a05d2aea-414d-4569-967c-17c2bfb15883" providerId="AD" clId="Web-{D1CE9CD7-CD37-22FE-4115-6A11E918277D}" dt="2020-06-03T15:47:44.719" v="612" actId="20577"/>
        <pc:sldMkLst>
          <pc:docMk/>
          <pc:sldMk cId="3128966250" sldId="266"/>
        </pc:sldMkLst>
        <pc:spChg chg="mod">
          <ac:chgData name="J Robinson" userId="S::jo.robinson@dukestreet-pri.lancs.sch.uk::a05d2aea-414d-4569-967c-17c2bfb15883" providerId="AD" clId="Web-{D1CE9CD7-CD37-22FE-4115-6A11E918277D}" dt="2020-06-03T15:47:44.719" v="612" actId="20577"/>
          <ac:spMkLst>
            <pc:docMk/>
            <pc:sldMk cId="3128966250" sldId="266"/>
            <ac:spMk id="2" creationId="{31250A1B-8025-BC4D-A924-99BDC8222D98}"/>
          </ac:spMkLst>
        </pc:spChg>
      </pc:sldChg>
      <pc:sldChg chg="modSp">
        <pc:chgData name="J Robinson" userId="S::jo.robinson@dukestreet-pri.lancs.sch.uk::a05d2aea-414d-4569-967c-17c2bfb15883" providerId="AD" clId="Web-{D1CE9CD7-CD37-22FE-4115-6A11E918277D}" dt="2020-06-03T15:48:16.284" v="635" actId="20577"/>
        <pc:sldMkLst>
          <pc:docMk/>
          <pc:sldMk cId="591025844" sldId="267"/>
        </pc:sldMkLst>
        <pc:spChg chg="mod">
          <ac:chgData name="J Robinson" userId="S::jo.robinson@dukestreet-pri.lancs.sch.uk::a05d2aea-414d-4569-967c-17c2bfb15883" providerId="AD" clId="Web-{D1CE9CD7-CD37-22FE-4115-6A11E918277D}" dt="2020-06-03T15:48:16.284" v="635" actId="20577"/>
          <ac:spMkLst>
            <pc:docMk/>
            <pc:sldMk cId="591025844" sldId="267"/>
            <ac:spMk id="2" creationId="{75FC7A53-FA22-E543-B561-523D6E705893}"/>
          </ac:spMkLst>
        </pc:spChg>
      </pc:sldChg>
      <pc:sldChg chg="addSp delSp modSp">
        <pc:chgData name="J Robinson" userId="S::jo.robinson@dukestreet-pri.lancs.sch.uk::a05d2aea-414d-4569-967c-17c2bfb15883" providerId="AD" clId="Web-{D1CE9CD7-CD37-22FE-4115-6A11E918277D}" dt="2020-06-03T15:51:27.906" v="786"/>
        <pc:sldMkLst>
          <pc:docMk/>
          <pc:sldMk cId="1999902944" sldId="271"/>
        </pc:sldMkLst>
        <pc:spChg chg="mod">
          <ac:chgData name="J Robinson" userId="S::jo.robinson@dukestreet-pri.lancs.sch.uk::a05d2aea-414d-4569-967c-17c2bfb15883" providerId="AD" clId="Web-{D1CE9CD7-CD37-22FE-4115-6A11E918277D}" dt="2020-06-03T15:49:55.525" v="783" actId="14100"/>
          <ac:spMkLst>
            <pc:docMk/>
            <pc:sldMk cId="1999902944" sldId="271"/>
            <ac:spMk id="3" creationId="{0633F4A2-EF42-2F45-8FD8-9302E50EFB6A}"/>
          </ac:spMkLst>
        </pc:spChg>
        <pc:picChg chg="add del mod">
          <ac:chgData name="J Robinson" userId="S::jo.robinson@dukestreet-pri.lancs.sch.uk::a05d2aea-414d-4569-967c-17c2bfb15883" providerId="AD" clId="Web-{D1CE9CD7-CD37-22FE-4115-6A11E918277D}" dt="2020-06-03T15:51:27.906" v="786"/>
          <ac:picMkLst>
            <pc:docMk/>
            <pc:sldMk cId="1999902944" sldId="271"/>
            <ac:picMk id="2" creationId="{BE82C38A-1DCF-4520-94A5-EE73B22DB444}"/>
          </ac:picMkLst>
        </pc:picChg>
      </pc:sldChg>
      <pc:sldChg chg="addSp delSp modSp mod setBg">
        <pc:chgData name="J Robinson" userId="S::jo.robinson@dukestreet-pri.lancs.sch.uk::a05d2aea-414d-4569-967c-17c2bfb15883" providerId="AD" clId="Web-{D1CE9CD7-CD37-22FE-4115-6A11E918277D}" dt="2020-06-03T15:58:23.214" v="1099"/>
        <pc:sldMkLst>
          <pc:docMk/>
          <pc:sldMk cId="338159421" sldId="272"/>
        </pc:sldMkLst>
        <pc:spChg chg="mod">
          <ac:chgData name="J Robinson" userId="S::jo.robinson@dukestreet-pri.lancs.sch.uk::a05d2aea-414d-4569-967c-17c2bfb15883" providerId="AD" clId="Web-{D1CE9CD7-CD37-22FE-4115-6A11E918277D}" dt="2020-06-03T15:58:23.214" v="1099"/>
          <ac:spMkLst>
            <pc:docMk/>
            <pc:sldMk cId="338159421" sldId="272"/>
            <ac:spMk id="2" creationId="{026E655F-6EF3-8A4E-A66B-09813CDEC799}"/>
          </ac:spMkLst>
        </pc:spChg>
        <pc:spChg chg="add del">
          <ac:chgData name="J Robinson" userId="S::jo.robinson@dukestreet-pri.lancs.sch.uk::a05d2aea-414d-4569-967c-17c2bfb15883" providerId="AD" clId="Web-{D1CE9CD7-CD37-22FE-4115-6A11E918277D}" dt="2020-06-03T15:58:23.214" v="1099"/>
          <ac:spMkLst>
            <pc:docMk/>
            <pc:sldMk cId="338159421" sldId="272"/>
            <ac:spMk id="3" creationId="{6F317E83-D9AF-8145-A9C1-4D3B6E420080}"/>
          </ac:spMkLst>
        </pc:spChg>
        <pc:spChg chg="add">
          <ac:chgData name="J Robinson" userId="S::jo.robinson@dukestreet-pri.lancs.sch.uk::a05d2aea-414d-4569-967c-17c2bfb15883" providerId="AD" clId="Web-{D1CE9CD7-CD37-22FE-4115-6A11E918277D}" dt="2020-06-03T15:58:23.214" v="1099"/>
          <ac:spMkLst>
            <pc:docMk/>
            <pc:sldMk cId="338159421" sldId="272"/>
            <ac:spMk id="6" creationId="{CB5AA8A5-25CC-4295-892F-367FCDAF2BF6}"/>
          </ac:spMkLst>
        </pc:spChg>
        <pc:spChg chg="add">
          <ac:chgData name="J Robinson" userId="S::jo.robinson@dukestreet-pri.lancs.sch.uk::a05d2aea-414d-4569-967c-17c2bfb15883" providerId="AD" clId="Web-{D1CE9CD7-CD37-22FE-4115-6A11E918277D}" dt="2020-06-03T15:58:23.214" v="1099"/>
          <ac:spMkLst>
            <pc:docMk/>
            <pc:sldMk cId="338159421" sldId="272"/>
            <ac:spMk id="8" creationId="{24C6BC13-FB1E-48CC-B421-3D06039728B4}"/>
          </ac:spMkLst>
        </pc:spChg>
        <pc:spChg chg="add del">
          <ac:chgData name="J Robinson" userId="S::jo.robinson@dukestreet-pri.lancs.sch.uk::a05d2aea-414d-4569-967c-17c2bfb15883" providerId="AD" clId="Web-{D1CE9CD7-CD37-22FE-4115-6A11E918277D}" dt="2020-06-03T15:58:23.151" v="1098"/>
          <ac:spMkLst>
            <pc:docMk/>
            <pc:sldMk cId="338159421" sldId="272"/>
            <ac:spMk id="9" creationId="{CB5AA8A5-25CC-4295-892F-367FCDAF2BF6}"/>
          </ac:spMkLst>
        </pc:spChg>
        <pc:spChg chg="add del">
          <ac:chgData name="J Robinson" userId="S::jo.robinson@dukestreet-pri.lancs.sch.uk::a05d2aea-414d-4569-967c-17c2bfb15883" providerId="AD" clId="Web-{D1CE9CD7-CD37-22FE-4115-6A11E918277D}" dt="2020-06-03T15:58:23.151" v="1098"/>
          <ac:spMkLst>
            <pc:docMk/>
            <pc:sldMk cId="338159421" sldId="272"/>
            <ac:spMk id="22" creationId="{24C6BC13-FB1E-48CC-B421-3D06039728B4}"/>
          </ac:spMkLst>
        </pc:spChg>
        <pc:grpChg chg="add">
          <ac:chgData name="J Robinson" userId="S::jo.robinson@dukestreet-pri.lancs.sch.uk::a05d2aea-414d-4569-967c-17c2bfb15883" providerId="AD" clId="Web-{D1CE9CD7-CD37-22FE-4115-6A11E918277D}" dt="2020-06-03T15:58:23.214" v="1099"/>
          <ac:grpSpMkLst>
            <pc:docMk/>
            <pc:sldMk cId="338159421" sldId="272"/>
            <ac:grpSpMk id="7" creationId="{09DD65AA-8280-4962-92F3-DF1CB53349DB}"/>
          </ac:grpSpMkLst>
        </pc:grpChg>
        <pc:grpChg chg="add del">
          <ac:chgData name="J Robinson" userId="S::jo.robinson@dukestreet-pri.lancs.sch.uk::a05d2aea-414d-4569-967c-17c2bfb15883" providerId="AD" clId="Web-{D1CE9CD7-CD37-22FE-4115-6A11E918277D}" dt="2020-06-03T15:58:23.151" v="1098"/>
          <ac:grpSpMkLst>
            <pc:docMk/>
            <pc:sldMk cId="338159421" sldId="272"/>
            <ac:grpSpMk id="11" creationId="{09DD65AA-8280-4962-92F3-DF1CB53349DB}"/>
          </ac:grpSpMkLst>
        </pc:grpChg>
        <pc:graphicFrameChg chg="add del">
          <ac:chgData name="J Robinson" userId="S::jo.robinson@dukestreet-pri.lancs.sch.uk::a05d2aea-414d-4569-967c-17c2bfb15883" providerId="AD" clId="Web-{D1CE9CD7-CD37-22FE-4115-6A11E918277D}" dt="2020-06-03T15:58:23.151" v="1098"/>
          <ac:graphicFrameMkLst>
            <pc:docMk/>
            <pc:sldMk cId="338159421" sldId="272"/>
            <ac:graphicFrameMk id="5" creationId="{ABF74B81-1E00-4160-B0E4-A156E66BC75D}"/>
          </ac:graphicFrameMkLst>
        </pc:graphicFrameChg>
        <pc:graphicFrameChg chg="add">
          <ac:chgData name="J Robinson" userId="S::jo.robinson@dukestreet-pri.lancs.sch.uk::a05d2aea-414d-4569-967c-17c2bfb15883" providerId="AD" clId="Web-{D1CE9CD7-CD37-22FE-4115-6A11E918277D}" dt="2020-06-03T15:58:23.214" v="1099"/>
          <ac:graphicFrameMkLst>
            <pc:docMk/>
            <pc:sldMk cId="338159421" sldId="272"/>
            <ac:graphicFrameMk id="10" creationId="{C459D6C7-CB6D-48E4-8003-6987D8C25444}"/>
          </ac:graphicFrameMkLst>
        </pc:graphicFrameChg>
      </pc:sldChg>
      <pc:sldChg chg="modSp">
        <pc:chgData name="J Robinson" userId="S::jo.robinson@dukestreet-pri.lancs.sch.uk::a05d2aea-414d-4569-967c-17c2bfb15883" providerId="AD" clId="Web-{D1CE9CD7-CD37-22FE-4115-6A11E918277D}" dt="2020-06-03T15:59:15.451" v="1122" actId="20577"/>
        <pc:sldMkLst>
          <pc:docMk/>
          <pc:sldMk cId="2935243105" sldId="275"/>
        </pc:sldMkLst>
        <pc:spChg chg="mod">
          <ac:chgData name="J Robinson" userId="S::jo.robinson@dukestreet-pri.lancs.sch.uk::a05d2aea-414d-4569-967c-17c2bfb15883" providerId="AD" clId="Web-{D1CE9CD7-CD37-22FE-4115-6A11E918277D}" dt="2020-06-03T15:59:15.451" v="1122" actId="20577"/>
          <ac:spMkLst>
            <pc:docMk/>
            <pc:sldMk cId="2935243105" sldId="275"/>
            <ac:spMk id="3" creationId="{1E0547C6-3B14-604E-A7FB-718F6491953B}"/>
          </ac:spMkLst>
        </pc:spChg>
      </pc:sldChg>
      <pc:sldChg chg="modSp">
        <pc:chgData name="J Robinson" userId="S::jo.robinson@dukestreet-pri.lancs.sch.uk::a05d2aea-414d-4569-967c-17c2bfb15883" providerId="AD" clId="Web-{D1CE9CD7-CD37-22FE-4115-6A11E918277D}" dt="2020-06-03T15:59:29.608" v="1141" actId="20577"/>
        <pc:sldMkLst>
          <pc:docMk/>
          <pc:sldMk cId="2428598496" sldId="276"/>
        </pc:sldMkLst>
        <pc:spChg chg="mod">
          <ac:chgData name="J Robinson" userId="S::jo.robinson@dukestreet-pri.lancs.sch.uk::a05d2aea-414d-4569-967c-17c2bfb15883" providerId="AD" clId="Web-{D1CE9CD7-CD37-22FE-4115-6A11E918277D}" dt="2020-06-03T15:59:29.608" v="1141" actId="20577"/>
          <ac:spMkLst>
            <pc:docMk/>
            <pc:sldMk cId="2428598496" sldId="276"/>
            <ac:spMk id="3" creationId="{39A09B2A-3106-0D49-9D12-4FCF93F7512B}"/>
          </ac:spMkLst>
        </pc:spChg>
      </pc:sldChg>
      <pc:sldChg chg="addSp delSp modSp">
        <pc:chgData name="J Robinson" userId="S::jo.robinson@dukestreet-pri.lancs.sch.uk::a05d2aea-414d-4569-967c-17c2bfb15883" providerId="AD" clId="Web-{D1CE9CD7-CD37-22FE-4115-6A11E918277D}" dt="2020-06-03T15:57:27.679" v="1095" actId="20577"/>
        <pc:sldMkLst>
          <pc:docMk/>
          <pc:sldMk cId="931907179" sldId="277"/>
        </pc:sldMkLst>
        <pc:spChg chg="add mod">
          <ac:chgData name="J Robinson" userId="S::jo.robinson@dukestreet-pri.lancs.sch.uk::a05d2aea-414d-4569-967c-17c2bfb15883" providerId="AD" clId="Web-{D1CE9CD7-CD37-22FE-4115-6A11E918277D}" dt="2020-06-03T15:57:27.679" v="1095" actId="20577"/>
          <ac:spMkLst>
            <pc:docMk/>
            <pc:sldMk cId="931907179" sldId="277"/>
            <ac:spMk id="7" creationId="{AEC4B28D-573A-4F4E-8918-0F8B8E9ACE04}"/>
          </ac:spMkLst>
        </pc:spChg>
        <pc:cxnChg chg="add mod">
          <ac:chgData name="J Robinson" userId="S::jo.robinson@dukestreet-pri.lancs.sch.uk::a05d2aea-414d-4569-967c-17c2bfb15883" providerId="AD" clId="Web-{D1CE9CD7-CD37-22FE-4115-6A11E918277D}" dt="2020-06-03T15:55:45.172" v="808" actId="14100"/>
          <ac:cxnSpMkLst>
            <pc:docMk/>
            <pc:sldMk cId="931907179" sldId="277"/>
            <ac:cxnSpMk id="3" creationId="{95009A35-7E44-4AFF-B0B4-6576D44FFE57}"/>
          </ac:cxnSpMkLst>
        </pc:cxnChg>
        <pc:cxnChg chg="add del">
          <ac:chgData name="J Robinson" userId="S::jo.robinson@dukestreet-pri.lancs.sch.uk::a05d2aea-414d-4569-967c-17c2bfb15883" providerId="AD" clId="Web-{D1CE9CD7-CD37-22FE-4115-6A11E918277D}" dt="2020-06-03T15:55:40.391" v="806"/>
          <ac:cxnSpMkLst>
            <pc:docMk/>
            <pc:sldMk cId="931907179" sldId="277"/>
            <ac:cxnSpMk id="6" creationId="{81FB5823-6ED3-47A0-968F-F1FB175C5ABD}"/>
          </ac:cxnSpMkLst>
        </pc:cxnChg>
      </pc:sldChg>
      <pc:sldChg chg="del">
        <pc:chgData name="J Robinson" userId="S::jo.robinson@dukestreet-pri.lancs.sch.uk::a05d2aea-414d-4569-967c-17c2bfb15883" providerId="AD" clId="Web-{D1CE9CD7-CD37-22FE-4115-6A11E918277D}" dt="2020-06-03T16:00:38.003" v="1143"/>
        <pc:sldMkLst>
          <pc:docMk/>
          <pc:sldMk cId="1653211796" sldId="279"/>
        </pc:sldMkLst>
      </pc:sldChg>
      <pc:sldChg chg="addSp delSp modSp new">
        <pc:chgData name="J Robinson" userId="S::jo.robinson@dukestreet-pri.lancs.sch.uk::a05d2aea-414d-4569-967c-17c2bfb15883" providerId="AD" clId="Web-{D1CE9CD7-CD37-22FE-4115-6A11E918277D}" dt="2020-06-03T15:55:01.544" v="803" actId="1076"/>
        <pc:sldMkLst>
          <pc:docMk/>
          <pc:sldMk cId="2431874354" sldId="280"/>
        </pc:sldMkLst>
        <pc:spChg chg="del">
          <ac:chgData name="J Robinson" userId="S::jo.robinson@dukestreet-pri.lancs.sch.uk::a05d2aea-414d-4569-967c-17c2bfb15883" providerId="AD" clId="Web-{D1CE9CD7-CD37-22FE-4115-6A11E918277D}" dt="2020-06-03T15:51:40.516" v="790"/>
          <ac:spMkLst>
            <pc:docMk/>
            <pc:sldMk cId="2431874354" sldId="280"/>
            <ac:spMk id="2" creationId="{5B8C4754-D52E-4F1C-92A3-579541D0DF0F}"/>
          </ac:spMkLst>
        </pc:spChg>
        <pc:spChg chg="del">
          <ac:chgData name="J Robinson" userId="S::jo.robinson@dukestreet-pri.lancs.sch.uk::a05d2aea-414d-4569-967c-17c2bfb15883" providerId="AD" clId="Web-{D1CE9CD7-CD37-22FE-4115-6A11E918277D}" dt="2020-06-03T15:51:29.953" v="787"/>
          <ac:spMkLst>
            <pc:docMk/>
            <pc:sldMk cId="2431874354" sldId="280"/>
            <ac:spMk id="3" creationId="{576B1664-FC41-4868-A362-D259DA95D482}"/>
          </ac:spMkLst>
        </pc:spChg>
        <pc:spChg chg="add del mod">
          <ac:chgData name="J Robinson" userId="S::jo.robinson@dukestreet-pri.lancs.sch.uk::a05d2aea-414d-4569-967c-17c2bfb15883" providerId="AD" clId="Web-{D1CE9CD7-CD37-22FE-4115-6A11E918277D}" dt="2020-06-03T15:54:51.669" v="797"/>
          <ac:spMkLst>
            <pc:docMk/>
            <pc:sldMk cId="2431874354" sldId="280"/>
            <ac:spMk id="7" creationId="{48BEB298-CC02-494B-9BA7-999DD60D1942}"/>
          </ac:spMkLst>
        </pc:spChg>
        <pc:picChg chg="add del mod ord modCrop">
          <ac:chgData name="J Robinson" userId="S::jo.robinson@dukestreet-pri.lancs.sch.uk::a05d2aea-414d-4569-967c-17c2bfb15883" providerId="AD" clId="Web-{D1CE9CD7-CD37-22FE-4115-6A11E918277D}" dt="2020-06-03T15:54:50.075" v="796"/>
          <ac:picMkLst>
            <pc:docMk/>
            <pc:sldMk cId="2431874354" sldId="280"/>
            <ac:picMk id="4" creationId="{3F78BF95-8B03-4EE9-BA60-4CAC42F6A9CF}"/>
          </ac:picMkLst>
        </pc:picChg>
        <pc:picChg chg="add mod">
          <ac:chgData name="J Robinson" userId="S::jo.robinson@dukestreet-pri.lancs.sch.uk::a05d2aea-414d-4569-967c-17c2bfb15883" providerId="AD" clId="Web-{D1CE9CD7-CD37-22FE-4115-6A11E918277D}" dt="2020-06-03T15:55:01.544" v="803" actId="1076"/>
          <ac:picMkLst>
            <pc:docMk/>
            <pc:sldMk cId="2431874354" sldId="280"/>
            <ac:picMk id="5" creationId="{B26377D6-B3B2-44B6-A6A9-25A093CE4195}"/>
          </ac:picMkLst>
        </pc:picChg>
        <pc:picChg chg="add mod ord">
          <ac:chgData name="J Robinson" userId="S::jo.robinson@dukestreet-pri.lancs.sch.uk::a05d2aea-414d-4569-967c-17c2bfb15883" providerId="AD" clId="Web-{D1CE9CD7-CD37-22FE-4115-6A11E918277D}" dt="2020-06-03T15:54:56.357" v="800" actId="1076"/>
          <ac:picMkLst>
            <pc:docMk/>
            <pc:sldMk cId="2431874354" sldId="280"/>
            <ac:picMk id="8" creationId="{B91916FE-B7E9-41CA-9002-3EEBE248A63E}"/>
          </ac:picMkLst>
        </pc:picChg>
      </pc:sldChg>
      <pc:sldChg chg="addSp delSp modSp new mod ord setBg">
        <pc:chgData name="J Robinson" userId="S::jo.robinson@dukestreet-pri.lancs.sch.uk::a05d2aea-414d-4569-967c-17c2bfb15883" providerId="AD" clId="Web-{D1CE9CD7-CD37-22FE-4115-6A11E918277D}" dt="2020-06-03T16:08:25.346" v="1764" actId="20577"/>
        <pc:sldMkLst>
          <pc:docMk/>
          <pc:sldMk cId="4107182714" sldId="281"/>
        </pc:sldMkLst>
        <pc:spChg chg="mod">
          <ac:chgData name="J Robinson" userId="S::jo.robinson@dukestreet-pri.lancs.sch.uk::a05d2aea-414d-4569-967c-17c2bfb15883" providerId="AD" clId="Web-{D1CE9CD7-CD37-22FE-4115-6A11E918277D}" dt="2020-06-03T16:05:22.615" v="1760"/>
          <ac:spMkLst>
            <pc:docMk/>
            <pc:sldMk cId="4107182714" sldId="281"/>
            <ac:spMk id="2" creationId="{C3D7B1C1-A7CB-463B-999F-01789CFB3E6C}"/>
          </ac:spMkLst>
        </pc:spChg>
        <pc:spChg chg="del mod">
          <ac:chgData name="J Robinson" userId="S::jo.robinson@dukestreet-pri.lancs.sch.uk::a05d2aea-414d-4569-967c-17c2bfb15883" providerId="AD" clId="Web-{D1CE9CD7-CD37-22FE-4115-6A11E918277D}" dt="2020-06-03T16:05:22.615" v="1760"/>
          <ac:spMkLst>
            <pc:docMk/>
            <pc:sldMk cId="4107182714" sldId="281"/>
            <ac:spMk id="3" creationId="{EFC156F5-C111-4044-BDFC-818DA4610710}"/>
          </ac:spMkLst>
        </pc:spChg>
        <pc:spChg chg="add">
          <ac:chgData name="J Robinson" userId="S::jo.robinson@dukestreet-pri.lancs.sch.uk::a05d2aea-414d-4569-967c-17c2bfb15883" providerId="AD" clId="Web-{D1CE9CD7-CD37-22FE-4115-6A11E918277D}" dt="2020-06-03T16:05:22.615" v="1760"/>
          <ac:spMkLst>
            <pc:docMk/>
            <pc:sldMk cId="4107182714" sldId="281"/>
            <ac:spMk id="9" creationId="{CB5AA8A5-25CC-4295-892F-367FCDAF2BF6}"/>
          </ac:spMkLst>
        </pc:spChg>
        <pc:spChg chg="add">
          <ac:chgData name="J Robinson" userId="S::jo.robinson@dukestreet-pri.lancs.sch.uk::a05d2aea-414d-4569-967c-17c2bfb15883" providerId="AD" clId="Web-{D1CE9CD7-CD37-22FE-4115-6A11E918277D}" dt="2020-06-03T16:05:22.615" v="1760"/>
          <ac:spMkLst>
            <pc:docMk/>
            <pc:sldMk cId="4107182714" sldId="281"/>
            <ac:spMk id="22" creationId="{24C6BC13-FB1E-48CC-B421-3D06039728B4}"/>
          </ac:spMkLst>
        </pc:spChg>
        <pc:grpChg chg="add">
          <ac:chgData name="J Robinson" userId="S::jo.robinson@dukestreet-pri.lancs.sch.uk::a05d2aea-414d-4569-967c-17c2bfb15883" providerId="AD" clId="Web-{D1CE9CD7-CD37-22FE-4115-6A11E918277D}" dt="2020-06-03T16:05:22.615" v="1760"/>
          <ac:grpSpMkLst>
            <pc:docMk/>
            <pc:sldMk cId="4107182714" sldId="281"/>
            <ac:grpSpMk id="11" creationId="{09DD65AA-8280-4962-92F3-DF1CB53349DB}"/>
          </ac:grpSpMkLst>
        </pc:grpChg>
        <pc:graphicFrameChg chg="add mod modGraphic">
          <ac:chgData name="J Robinson" userId="S::jo.robinson@dukestreet-pri.lancs.sch.uk::a05d2aea-414d-4569-967c-17c2bfb15883" providerId="AD" clId="Web-{D1CE9CD7-CD37-22FE-4115-6A11E918277D}" dt="2020-06-03T16:08:25.346" v="1764" actId="20577"/>
          <ac:graphicFrameMkLst>
            <pc:docMk/>
            <pc:sldMk cId="4107182714" sldId="281"/>
            <ac:graphicFrameMk id="5" creationId="{C2ABB68B-3389-49F9-A09C-593EC5AB3E87}"/>
          </ac:graphicFrameMkLst>
        </pc:graphicFrameChg>
      </pc:sldChg>
    </pc:docChg>
  </pc:docChgLst>
  <pc:docChgLst>
    <pc:chgData name="J Robinson" userId="S::jo.robinson@dukestreet-pri.lancs.sch.uk::a05d2aea-414d-4569-967c-17c2bfb15883" providerId="AD" clId="Web-{0F17C543-078D-E62C-80B4-4F1740DDF98E}"/>
    <pc:docChg chg="modSld sldOrd">
      <pc:chgData name="J Robinson" userId="S::jo.robinson@dukestreet-pri.lancs.sch.uk::a05d2aea-414d-4569-967c-17c2bfb15883" providerId="AD" clId="Web-{0F17C543-078D-E62C-80B4-4F1740DDF98E}" dt="2020-10-11T13:14:27.509" v="176" actId="20577"/>
      <pc:docMkLst>
        <pc:docMk/>
      </pc:docMkLst>
      <pc:sldChg chg="modSp">
        <pc:chgData name="J Robinson" userId="S::jo.robinson@dukestreet-pri.lancs.sch.uk::a05d2aea-414d-4569-967c-17c2bfb15883" providerId="AD" clId="Web-{0F17C543-078D-E62C-80B4-4F1740DDF98E}" dt="2020-10-11T13:12:57.806" v="140" actId="20577"/>
        <pc:sldMkLst>
          <pc:docMk/>
          <pc:sldMk cId="3291039326" sldId="257"/>
        </pc:sldMkLst>
        <pc:spChg chg="mod">
          <ac:chgData name="J Robinson" userId="S::jo.robinson@dukestreet-pri.lancs.sch.uk::a05d2aea-414d-4569-967c-17c2bfb15883" providerId="AD" clId="Web-{0F17C543-078D-E62C-80B4-4F1740DDF98E}" dt="2020-10-11T13:12:57.806" v="140" actId="20577"/>
          <ac:spMkLst>
            <pc:docMk/>
            <pc:sldMk cId="3291039326" sldId="257"/>
            <ac:spMk id="3" creationId="{CA71E449-09D7-4044-A8E0-F260D89BECE7}"/>
          </ac:spMkLst>
        </pc:spChg>
      </pc:sldChg>
      <pc:sldChg chg="modSp ord">
        <pc:chgData name="J Robinson" userId="S::jo.robinson@dukestreet-pri.lancs.sch.uk::a05d2aea-414d-4569-967c-17c2bfb15883" providerId="AD" clId="Web-{0F17C543-078D-E62C-80B4-4F1740DDF98E}" dt="2020-10-11T13:14:27.509" v="175" actId="20577"/>
        <pc:sldMkLst>
          <pc:docMk/>
          <pc:sldMk cId="931907179" sldId="277"/>
        </pc:sldMkLst>
        <pc:spChg chg="mod">
          <ac:chgData name="J Robinson" userId="S::jo.robinson@dukestreet-pri.lancs.sch.uk::a05d2aea-414d-4569-967c-17c2bfb15883" providerId="AD" clId="Web-{0F17C543-078D-E62C-80B4-4F1740DDF98E}" dt="2020-10-11T13:10:50.229" v="28" actId="14100"/>
          <ac:spMkLst>
            <pc:docMk/>
            <pc:sldMk cId="931907179" sldId="277"/>
            <ac:spMk id="2" creationId="{C7374FBA-B6DE-E14F-8C67-FBC087F928E3}"/>
          </ac:spMkLst>
        </pc:spChg>
        <pc:spChg chg="mod">
          <ac:chgData name="J Robinson" userId="S::jo.robinson@dukestreet-pri.lancs.sch.uk::a05d2aea-414d-4569-967c-17c2bfb15883" providerId="AD" clId="Web-{0F17C543-078D-E62C-80B4-4F1740DDF98E}" dt="2020-10-11T13:14:27.509" v="175" actId="20577"/>
          <ac:spMkLst>
            <pc:docMk/>
            <pc:sldMk cId="931907179" sldId="277"/>
            <ac:spMk id="7" creationId="{AEC4B28D-573A-4F4E-8918-0F8B8E9ACE04}"/>
          </ac:spMkLst>
        </pc:spChg>
      </pc:sldChg>
    </pc:docChg>
  </pc:docChgLst>
  <pc:docChgLst>
    <pc:chgData name="J Robinson" userId="S::jo.robinson@dukestreet-pri.lancs.sch.uk::a05d2aea-414d-4569-967c-17c2bfb15883" providerId="AD" clId="Web-{F8172798-9354-5171-8AF6-40DD4E707085}"/>
    <pc:docChg chg="modSld">
      <pc:chgData name="J Robinson" userId="S::jo.robinson@dukestreet-pri.lancs.sch.uk::a05d2aea-414d-4569-967c-17c2bfb15883" providerId="AD" clId="Web-{F8172798-9354-5171-8AF6-40DD4E707085}" dt="2020-10-11T13:01:46.936" v="87" actId="14100"/>
      <pc:docMkLst>
        <pc:docMk/>
      </pc:docMkLst>
      <pc:sldChg chg="addSp modSp">
        <pc:chgData name="J Robinson" userId="S::jo.robinson@dukestreet-pri.lancs.sch.uk::a05d2aea-414d-4569-967c-17c2bfb15883" providerId="AD" clId="Web-{F8172798-9354-5171-8AF6-40DD4E707085}" dt="2020-10-11T12:58:20.165" v="10" actId="1076"/>
        <pc:sldMkLst>
          <pc:docMk/>
          <pc:sldMk cId="29317370" sldId="274"/>
        </pc:sldMkLst>
        <pc:picChg chg="add mod modCrop">
          <ac:chgData name="J Robinson" userId="S::jo.robinson@dukestreet-pri.lancs.sch.uk::a05d2aea-414d-4569-967c-17c2bfb15883" providerId="AD" clId="Web-{F8172798-9354-5171-8AF6-40DD4E707085}" dt="2020-10-11T12:58:20.165" v="10" actId="1076"/>
          <ac:picMkLst>
            <pc:docMk/>
            <pc:sldMk cId="29317370" sldId="274"/>
            <ac:picMk id="2" creationId="{AD7C92F0-195D-4BC8-BB0C-6CF8505F6717}"/>
          </ac:picMkLst>
        </pc:picChg>
      </pc:sldChg>
      <pc:sldChg chg="addSp modSp">
        <pc:chgData name="J Robinson" userId="S::jo.robinson@dukestreet-pri.lancs.sch.uk::a05d2aea-414d-4569-967c-17c2bfb15883" providerId="AD" clId="Web-{F8172798-9354-5171-8AF6-40DD4E707085}" dt="2020-10-11T13:01:46.936" v="87" actId="14100"/>
        <pc:sldMkLst>
          <pc:docMk/>
          <pc:sldMk cId="197131984" sldId="278"/>
        </pc:sldMkLst>
        <pc:spChg chg="mod">
          <ac:chgData name="J Robinson" userId="S::jo.robinson@dukestreet-pri.lancs.sch.uk::a05d2aea-414d-4569-967c-17c2bfb15883" providerId="AD" clId="Web-{F8172798-9354-5171-8AF6-40DD4E707085}" dt="2020-10-11T12:59:01.760" v="11" actId="14100"/>
          <ac:spMkLst>
            <pc:docMk/>
            <pc:sldMk cId="197131984" sldId="278"/>
            <ac:spMk id="3" creationId="{83503099-E7B1-9D45-830A-844AD09E0F5F}"/>
          </ac:spMkLst>
        </pc:spChg>
        <pc:spChg chg="add mod">
          <ac:chgData name="J Robinson" userId="S::jo.robinson@dukestreet-pri.lancs.sch.uk::a05d2aea-414d-4569-967c-17c2bfb15883" providerId="AD" clId="Web-{F8172798-9354-5171-8AF6-40DD4E707085}" dt="2020-10-11T12:59:56.574" v="66" actId="20577"/>
          <ac:spMkLst>
            <pc:docMk/>
            <pc:sldMk cId="197131984" sldId="278"/>
            <ac:spMk id="4" creationId="{8D292828-3F31-412D-8B9F-C6D79F890461}"/>
          </ac:spMkLst>
        </pc:spChg>
        <pc:spChg chg="add mod">
          <ac:chgData name="J Robinson" userId="S::jo.robinson@dukestreet-pri.lancs.sch.uk::a05d2aea-414d-4569-967c-17c2bfb15883" providerId="AD" clId="Web-{F8172798-9354-5171-8AF6-40DD4E707085}" dt="2020-10-11T13:01:46.936" v="87" actId="14100"/>
          <ac:spMkLst>
            <pc:docMk/>
            <pc:sldMk cId="197131984" sldId="278"/>
            <ac:spMk id="5" creationId="{08DE43D3-CDB3-453D-AC1B-4EB865B23E1A}"/>
          </ac:spMkLst>
        </pc:spChg>
      </pc:sldChg>
      <pc:sldChg chg="modSp">
        <pc:chgData name="J Robinson" userId="S::jo.robinson@dukestreet-pri.lancs.sch.uk::a05d2aea-414d-4569-967c-17c2bfb15883" providerId="AD" clId="Web-{F8172798-9354-5171-8AF6-40DD4E707085}" dt="2020-10-11T12:56:05.318" v="3"/>
        <pc:sldMkLst>
          <pc:docMk/>
          <pc:sldMk cId="4107182714" sldId="281"/>
        </pc:sldMkLst>
        <pc:graphicFrameChg chg="modGraphic">
          <ac:chgData name="J Robinson" userId="S::jo.robinson@dukestreet-pri.lancs.sch.uk::a05d2aea-414d-4569-967c-17c2bfb15883" providerId="AD" clId="Web-{F8172798-9354-5171-8AF6-40DD4E707085}" dt="2020-10-11T12:56:05.318" v="3"/>
          <ac:graphicFrameMkLst>
            <pc:docMk/>
            <pc:sldMk cId="4107182714" sldId="281"/>
            <ac:graphicFrameMk id="5" creationId="{C2ABB68B-3389-49F9-A09C-593EC5AB3E87}"/>
          </ac:graphicFrameMkLst>
        </pc:graphicFrameChg>
      </pc:sldChg>
    </pc:docChg>
  </pc:docChgLst>
  <pc:docChgLst>
    <pc:chgData name="J Robinson" userId="S::jo.robinson@dukestreet-pri.lancs.sch.uk::a05d2aea-414d-4569-967c-17c2bfb15883" providerId="AD" clId="Web-{4E48869C-2C13-5C0C-517B-24A60BFB1C43}"/>
    <pc:docChg chg="modSld">
      <pc:chgData name="J Robinson" userId="S::jo.robinson@dukestreet-pri.lancs.sch.uk::a05d2aea-414d-4569-967c-17c2bfb15883" providerId="AD" clId="Web-{4E48869C-2C13-5C0C-517B-24A60BFB1C43}" dt="2020-09-23T15:17:24.933" v="350" actId="20577"/>
      <pc:docMkLst>
        <pc:docMk/>
      </pc:docMkLst>
      <pc:sldChg chg="modSp">
        <pc:chgData name="J Robinson" userId="S::jo.robinson@dukestreet-pri.lancs.sch.uk::a05d2aea-414d-4569-967c-17c2bfb15883" providerId="AD" clId="Web-{4E48869C-2C13-5C0C-517B-24A60BFB1C43}" dt="2020-09-23T15:07:14.591" v="45" actId="1076"/>
        <pc:sldMkLst>
          <pc:docMk/>
          <pc:sldMk cId="139815005" sldId="256"/>
        </pc:sldMkLst>
        <pc:spChg chg="mod">
          <ac:chgData name="J Robinson" userId="S::jo.robinson@dukestreet-pri.lancs.sch.uk::a05d2aea-414d-4569-967c-17c2bfb15883" providerId="AD" clId="Web-{4E48869C-2C13-5C0C-517B-24A60BFB1C43}" dt="2020-09-23T15:07:10.106" v="44" actId="1076"/>
          <ac:spMkLst>
            <pc:docMk/>
            <pc:sldMk cId="139815005" sldId="256"/>
            <ac:spMk id="4" creationId="{F9FAC60B-57EF-9448-8102-BF61BE9CC231}"/>
          </ac:spMkLst>
        </pc:spChg>
        <pc:picChg chg="mod">
          <ac:chgData name="J Robinson" userId="S::jo.robinson@dukestreet-pri.lancs.sch.uk::a05d2aea-414d-4569-967c-17c2bfb15883" providerId="AD" clId="Web-{4E48869C-2C13-5C0C-517B-24A60BFB1C43}" dt="2020-09-23T15:07:14.591" v="45" actId="1076"/>
          <ac:picMkLst>
            <pc:docMk/>
            <pc:sldMk cId="139815005" sldId="256"/>
            <ac:picMk id="5" creationId="{BEB639B7-369E-B94D-B942-F0DD3367C9A2}"/>
          </ac:picMkLst>
        </pc:picChg>
      </pc:sldChg>
      <pc:sldChg chg="modSp">
        <pc:chgData name="J Robinson" userId="S::jo.robinson@dukestreet-pri.lancs.sch.uk::a05d2aea-414d-4569-967c-17c2bfb15883" providerId="AD" clId="Web-{4E48869C-2C13-5C0C-517B-24A60BFB1C43}" dt="2020-09-23T15:08:46.830" v="56" actId="20577"/>
        <pc:sldMkLst>
          <pc:docMk/>
          <pc:sldMk cId="3562625231" sldId="258"/>
        </pc:sldMkLst>
        <pc:spChg chg="mod">
          <ac:chgData name="J Robinson" userId="S::jo.robinson@dukestreet-pri.lancs.sch.uk::a05d2aea-414d-4569-967c-17c2bfb15883" providerId="AD" clId="Web-{4E48869C-2C13-5C0C-517B-24A60BFB1C43}" dt="2020-09-23T15:08:46.830" v="56" actId="20577"/>
          <ac:spMkLst>
            <pc:docMk/>
            <pc:sldMk cId="3562625231" sldId="258"/>
            <ac:spMk id="3" creationId="{39C33BD5-1C61-944C-B37F-AA035466B203}"/>
          </ac:spMkLst>
        </pc:spChg>
      </pc:sldChg>
      <pc:sldChg chg="modSp">
        <pc:chgData name="J Robinson" userId="S::jo.robinson@dukestreet-pri.lancs.sch.uk::a05d2aea-414d-4569-967c-17c2bfb15883" providerId="AD" clId="Web-{4E48869C-2C13-5C0C-517B-24A60BFB1C43}" dt="2020-09-23T15:13:25.593" v="179" actId="20577"/>
        <pc:sldMkLst>
          <pc:docMk/>
          <pc:sldMk cId="1999902944" sldId="271"/>
        </pc:sldMkLst>
        <pc:spChg chg="mod">
          <ac:chgData name="J Robinson" userId="S::jo.robinson@dukestreet-pri.lancs.sch.uk::a05d2aea-414d-4569-967c-17c2bfb15883" providerId="AD" clId="Web-{4E48869C-2C13-5C0C-517B-24A60BFB1C43}" dt="2020-09-23T15:13:25.593" v="179" actId="20577"/>
          <ac:spMkLst>
            <pc:docMk/>
            <pc:sldMk cId="1999902944" sldId="271"/>
            <ac:spMk id="3" creationId="{0633F4A2-EF42-2F45-8FD8-9302E50EFB6A}"/>
          </ac:spMkLst>
        </pc:spChg>
      </pc:sldChg>
      <pc:sldChg chg="modSp">
        <pc:chgData name="J Robinson" userId="S::jo.robinson@dukestreet-pri.lancs.sch.uk::a05d2aea-414d-4569-967c-17c2bfb15883" providerId="AD" clId="Web-{4E48869C-2C13-5C0C-517B-24A60BFB1C43}" dt="2020-09-23T15:17:24.933" v="349" actId="20577"/>
        <pc:sldMkLst>
          <pc:docMk/>
          <pc:sldMk cId="197131984" sldId="278"/>
        </pc:sldMkLst>
        <pc:spChg chg="mod">
          <ac:chgData name="J Robinson" userId="S::jo.robinson@dukestreet-pri.lancs.sch.uk::a05d2aea-414d-4569-967c-17c2bfb15883" providerId="AD" clId="Web-{4E48869C-2C13-5C0C-517B-24A60BFB1C43}" dt="2020-09-23T15:16:52.213" v="330" actId="20577"/>
          <ac:spMkLst>
            <pc:docMk/>
            <pc:sldMk cId="197131984" sldId="278"/>
            <ac:spMk id="2" creationId="{7375A705-0B80-5140-ABCE-4AC32639DF5C}"/>
          </ac:spMkLst>
        </pc:spChg>
        <pc:spChg chg="mod">
          <ac:chgData name="J Robinson" userId="S::jo.robinson@dukestreet-pri.lancs.sch.uk::a05d2aea-414d-4569-967c-17c2bfb15883" providerId="AD" clId="Web-{4E48869C-2C13-5C0C-517B-24A60BFB1C43}" dt="2020-09-23T15:17:24.933" v="349" actId="20577"/>
          <ac:spMkLst>
            <pc:docMk/>
            <pc:sldMk cId="197131984" sldId="278"/>
            <ac:spMk id="3" creationId="{83503099-E7B1-9D45-830A-844AD09E0F5F}"/>
          </ac:spMkLst>
        </pc:spChg>
      </pc:sldChg>
    </pc:docChg>
  </pc:docChgLst>
  <pc:docChgLst>
    <pc:chgData name="J Robinson" userId="S::jo.robinson@dukestreet-pri.lancs.sch.uk::a05d2aea-414d-4569-967c-17c2bfb15883" providerId="AD" clId="Web-{6CCD7374-8217-BB99-F5E4-A83AE2955BA7}"/>
    <pc:docChg chg="addSld delSld modSld sldOrd">
      <pc:chgData name="J Robinson" userId="S::jo.robinson@dukestreet-pri.lancs.sch.uk::a05d2aea-414d-4569-967c-17c2bfb15883" providerId="AD" clId="Web-{6CCD7374-8217-BB99-F5E4-A83AE2955BA7}" dt="2020-09-23T15:27:54.772" v="325" actId="20577"/>
      <pc:docMkLst>
        <pc:docMk/>
      </pc:docMkLst>
      <pc:sldChg chg="modSp">
        <pc:chgData name="J Robinson" userId="S::jo.robinson@dukestreet-pri.lancs.sch.uk::a05d2aea-414d-4569-967c-17c2bfb15883" providerId="AD" clId="Web-{6CCD7374-8217-BB99-F5E4-A83AE2955BA7}" dt="2020-09-23T15:21:53.005" v="29" actId="14100"/>
        <pc:sldMkLst>
          <pc:docMk/>
          <pc:sldMk cId="139815005" sldId="256"/>
        </pc:sldMkLst>
        <pc:spChg chg="mod">
          <ac:chgData name="J Robinson" userId="S::jo.robinson@dukestreet-pri.lancs.sch.uk::a05d2aea-414d-4569-967c-17c2bfb15883" providerId="AD" clId="Web-{6CCD7374-8217-BB99-F5E4-A83AE2955BA7}" dt="2020-09-23T15:21:53.005" v="29" actId="14100"/>
          <ac:spMkLst>
            <pc:docMk/>
            <pc:sldMk cId="139815005" sldId="256"/>
            <ac:spMk id="4" creationId="{F9FAC60B-57EF-9448-8102-BF61BE9CC231}"/>
          </ac:spMkLst>
        </pc:spChg>
      </pc:sldChg>
      <pc:sldChg chg="modSp">
        <pc:chgData name="J Robinson" userId="S::jo.robinson@dukestreet-pri.lancs.sch.uk::a05d2aea-414d-4569-967c-17c2bfb15883" providerId="AD" clId="Web-{6CCD7374-8217-BB99-F5E4-A83AE2955BA7}" dt="2020-09-23T15:24:47.492" v="222" actId="20577"/>
        <pc:sldMkLst>
          <pc:docMk/>
          <pc:sldMk cId="3291039326" sldId="257"/>
        </pc:sldMkLst>
        <pc:spChg chg="mod">
          <ac:chgData name="J Robinson" userId="S::jo.robinson@dukestreet-pri.lancs.sch.uk::a05d2aea-414d-4569-967c-17c2bfb15883" providerId="AD" clId="Web-{6CCD7374-8217-BB99-F5E4-A83AE2955BA7}" dt="2020-09-23T15:22:25.364" v="65" actId="20577"/>
          <ac:spMkLst>
            <pc:docMk/>
            <pc:sldMk cId="3291039326" sldId="257"/>
            <ac:spMk id="2" creationId="{97D61416-719D-3B46-AFF5-1654442B9ADA}"/>
          </ac:spMkLst>
        </pc:spChg>
        <pc:spChg chg="mod">
          <ac:chgData name="J Robinson" userId="S::jo.robinson@dukestreet-pri.lancs.sch.uk::a05d2aea-414d-4569-967c-17c2bfb15883" providerId="AD" clId="Web-{6CCD7374-8217-BB99-F5E4-A83AE2955BA7}" dt="2020-09-23T15:24:47.492" v="222" actId="20577"/>
          <ac:spMkLst>
            <pc:docMk/>
            <pc:sldMk cId="3291039326" sldId="257"/>
            <ac:spMk id="3" creationId="{CA71E449-09D7-4044-A8E0-F260D89BECE7}"/>
          </ac:spMkLst>
        </pc:spChg>
      </pc:sldChg>
      <pc:sldChg chg="add del">
        <pc:chgData name="J Robinson" userId="S::jo.robinson@dukestreet-pri.lancs.sch.uk::a05d2aea-414d-4569-967c-17c2bfb15883" providerId="AD" clId="Web-{6CCD7374-8217-BB99-F5E4-A83AE2955BA7}" dt="2020-09-23T15:24:55.927" v="224"/>
        <pc:sldMkLst>
          <pc:docMk/>
          <pc:sldMk cId="3562625231" sldId="258"/>
        </pc:sldMkLst>
      </pc:sldChg>
      <pc:sldChg chg="del">
        <pc:chgData name="J Robinson" userId="S::jo.robinson@dukestreet-pri.lancs.sch.uk::a05d2aea-414d-4569-967c-17c2bfb15883" providerId="AD" clId="Web-{6CCD7374-8217-BB99-F5E4-A83AE2955BA7}" dt="2020-09-23T15:25:10.427" v="225"/>
        <pc:sldMkLst>
          <pc:docMk/>
          <pc:sldMk cId="337526783" sldId="265"/>
        </pc:sldMkLst>
      </pc:sldChg>
      <pc:sldChg chg="ord">
        <pc:chgData name="J Robinson" userId="S::jo.robinson@dukestreet-pri.lancs.sch.uk::a05d2aea-414d-4569-967c-17c2bfb15883" providerId="AD" clId="Web-{6CCD7374-8217-BB99-F5E4-A83AE2955BA7}" dt="2020-09-23T15:25:29.927" v="226"/>
        <pc:sldMkLst>
          <pc:docMk/>
          <pc:sldMk cId="3128966250" sldId="266"/>
        </pc:sldMkLst>
      </pc:sldChg>
      <pc:sldChg chg="del">
        <pc:chgData name="J Robinson" userId="S::jo.robinson@dukestreet-pri.lancs.sch.uk::a05d2aea-414d-4569-967c-17c2bfb15883" providerId="AD" clId="Web-{6CCD7374-8217-BB99-F5E4-A83AE2955BA7}" dt="2020-09-23T15:25:41.631" v="227"/>
        <pc:sldMkLst>
          <pc:docMk/>
          <pc:sldMk cId="591025844" sldId="267"/>
        </pc:sldMkLst>
      </pc:sldChg>
      <pc:sldChg chg="ord">
        <pc:chgData name="J Robinson" userId="S::jo.robinson@dukestreet-pri.lancs.sch.uk::a05d2aea-414d-4569-967c-17c2bfb15883" providerId="AD" clId="Web-{6CCD7374-8217-BB99-F5E4-A83AE2955BA7}" dt="2020-09-23T15:25:44.553" v="228"/>
        <pc:sldMkLst>
          <pc:docMk/>
          <pc:sldMk cId="355532164" sldId="270"/>
        </pc:sldMkLst>
      </pc:sldChg>
      <pc:sldChg chg="del">
        <pc:chgData name="J Robinson" userId="S::jo.robinson@dukestreet-pri.lancs.sch.uk::a05d2aea-414d-4569-967c-17c2bfb15883" providerId="AD" clId="Web-{6CCD7374-8217-BB99-F5E4-A83AE2955BA7}" dt="2020-09-23T15:25:58.787" v="229"/>
        <pc:sldMkLst>
          <pc:docMk/>
          <pc:sldMk cId="1999902944" sldId="271"/>
        </pc:sldMkLst>
      </pc:sldChg>
      <pc:sldChg chg="modSp">
        <pc:chgData name="J Robinson" userId="S::jo.robinson@dukestreet-pri.lancs.sch.uk::a05d2aea-414d-4569-967c-17c2bfb15883" providerId="AD" clId="Web-{6CCD7374-8217-BB99-F5E4-A83AE2955BA7}" dt="2020-09-23T15:26:57.553" v="316" actId="14100"/>
        <pc:sldMkLst>
          <pc:docMk/>
          <pc:sldMk cId="2935243105" sldId="275"/>
        </pc:sldMkLst>
        <pc:spChg chg="mod">
          <ac:chgData name="J Robinson" userId="S::jo.robinson@dukestreet-pri.lancs.sch.uk::a05d2aea-414d-4569-967c-17c2bfb15883" providerId="AD" clId="Web-{6CCD7374-8217-BB99-F5E4-A83AE2955BA7}" dt="2020-09-23T15:26:57.553" v="316" actId="14100"/>
          <ac:spMkLst>
            <pc:docMk/>
            <pc:sldMk cId="2935243105" sldId="275"/>
            <ac:spMk id="3" creationId="{1E0547C6-3B14-604E-A7FB-718F6491953B}"/>
          </ac:spMkLst>
        </pc:spChg>
      </pc:sldChg>
      <pc:sldChg chg="modSp add del">
        <pc:chgData name="J Robinson" userId="S::jo.robinson@dukestreet-pri.lancs.sch.uk::a05d2aea-414d-4569-967c-17c2bfb15883" providerId="AD" clId="Web-{6CCD7374-8217-BB99-F5E4-A83AE2955BA7}" dt="2020-09-23T15:27:51.131" v="323" actId="20577"/>
        <pc:sldMkLst>
          <pc:docMk/>
          <pc:sldMk cId="2428598496" sldId="276"/>
        </pc:sldMkLst>
        <pc:spChg chg="mod">
          <ac:chgData name="J Robinson" userId="S::jo.robinson@dukestreet-pri.lancs.sch.uk::a05d2aea-414d-4569-967c-17c2bfb15883" providerId="AD" clId="Web-{6CCD7374-8217-BB99-F5E4-A83AE2955BA7}" dt="2020-09-23T15:27:51.131" v="323" actId="20577"/>
          <ac:spMkLst>
            <pc:docMk/>
            <pc:sldMk cId="2428598496" sldId="276"/>
            <ac:spMk id="3" creationId="{39A09B2A-3106-0D49-9D12-4FCF93F7512B}"/>
          </ac:spMkLst>
        </pc:spChg>
      </pc:sldChg>
      <pc:sldChg chg="delSp add del replId">
        <pc:chgData name="J Robinson" userId="S::jo.robinson@dukestreet-pri.lancs.sch.uk::a05d2aea-414d-4569-967c-17c2bfb15883" providerId="AD" clId="Web-{6CCD7374-8217-BB99-F5E4-A83AE2955BA7}" dt="2020-09-23T15:22:15.052" v="33"/>
        <pc:sldMkLst>
          <pc:docMk/>
          <pc:sldMk cId="777216609" sldId="282"/>
        </pc:sldMkLst>
        <pc:picChg chg="del">
          <ac:chgData name="J Robinson" userId="S::jo.robinson@dukestreet-pri.lancs.sch.uk::a05d2aea-414d-4569-967c-17c2bfb15883" providerId="AD" clId="Web-{6CCD7374-8217-BB99-F5E4-A83AE2955BA7}" dt="2020-09-23T15:22:09.177" v="31"/>
          <ac:picMkLst>
            <pc:docMk/>
            <pc:sldMk cId="777216609" sldId="282"/>
            <ac:picMk id="5" creationId="{BEB639B7-369E-B94D-B942-F0DD3367C9A2}"/>
          </ac:picMkLst>
        </pc:picChg>
      </pc:sldChg>
      <pc:sldChg chg="add replId">
        <pc:chgData name="J Robinson" userId="S::jo.robinson@dukestreet-pri.lancs.sch.uk::a05d2aea-414d-4569-967c-17c2bfb15883" providerId="AD" clId="Web-{6CCD7374-8217-BB99-F5E4-A83AE2955BA7}" dt="2020-09-23T15:22:13.693" v="32"/>
        <pc:sldMkLst>
          <pc:docMk/>
          <pc:sldMk cId="3455333117" sldId="28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C9ADC-AF2A-49BE-A0E5-2BA9F6D5154C}" type="doc">
      <dgm:prSet loTypeId="urn:microsoft.com/office/officeart/2005/8/layout/list1" loCatId="list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CD3B22A-06E6-4E69-AF37-7E24F4EF8705}">
      <dgm:prSet/>
      <dgm:spPr/>
      <dgm:t>
        <a:bodyPr/>
        <a:lstStyle/>
        <a:p>
          <a:r>
            <a:rPr lang="en-US" dirty="0"/>
            <a:t>VC words – The first words children are taught to blend in Phase 2. Words made up from a vowel and a consonant e.g. it, in, at. </a:t>
          </a:r>
        </a:p>
      </dgm:t>
    </dgm:pt>
    <dgm:pt modelId="{48DBFE5E-8B2C-43D1-AC25-874BDAF96A4B}" type="parTrans" cxnId="{6CCD8F8B-E760-4B33-8475-0EBAC90A7891}">
      <dgm:prSet/>
      <dgm:spPr/>
      <dgm:t>
        <a:bodyPr/>
        <a:lstStyle/>
        <a:p>
          <a:endParaRPr lang="en-US"/>
        </a:p>
      </dgm:t>
    </dgm:pt>
    <dgm:pt modelId="{AA176008-09F8-4112-A584-767AC797DB9B}" type="sibTrans" cxnId="{6CCD8F8B-E760-4B33-8475-0EBAC90A7891}">
      <dgm:prSet/>
      <dgm:spPr/>
      <dgm:t>
        <a:bodyPr/>
        <a:lstStyle/>
        <a:p>
          <a:endParaRPr lang="en-US"/>
        </a:p>
      </dgm:t>
    </dgm:pt>
    <dgm:pt modelId="{8BD0CEC9-D4CB-4EDB-9299-2A10C2A03B71}">
      <dgm:prSet/>
      <dgm:spPr/>
      <dgm:t>
        <a:bodyPr/>
        <a:lstStyle/>
        <a:p>
          <a:r>
            <a:rPr lang="en-US" dirty="0"/>
            <a:t>CVC words – Words made up from a consonant, vowel, consonant e.g. cat, dog, pig</a:t>
          </a:r>
        </a:p>
      </dgm:t>
    </dgm:pt>
    <dgm:pt modelId="{9ACC160F-A5A0-4D62-B66E-CCE4C9289832}" type="parTrans" cxnId="{412D055F-994D-425C-82CD-3075E61C87B9}">
      <dgm:prSet/>
      <dgm:spPr/>
      <dgm:t>
        <a:bodyPr/>
        <a:lstStyle/>
        <a:p>
          <a:endParaRPr lang="en-US"/>
        </a:p>
      </dgm:t>
    </dgm:pt>
    <dgm:pt modelId="{AE056CD4-A16E-4FBA-BBD2-7C8BBE40B8C9}" type="sibTrans" cxnId="{412D055F-994D-425C-82CD-3075E61C87B9}">
      <dgm:prSet/>
      <dgm:spPr/>
      <dgm:t>
        <a:bodyPr/>
        <a:lstStyle/>
        <a:p>
          <a:endParaRPr lang="en-US"/>
        </a:p>
      </dgm:t>
    </dgm:pt>
    <dgm:pt modelId="{A1827785-2EE3-4D36-8AC0-E9D6EF4C2B7F}">
      <dgm:prSet/>
      <dgm:spPr/>
      <dgm:t>
        <a:bodyPr/>
        <a:lstStyle/>
        <a:p>
          <a:r>
            <a:rPr lang="en-US" dirty="0"/>
            <a:t>They then go on to learn longer words towards the end of Reception in Phase 4 e.g. CCVC - clap </a:t>
          </a:r>
        </a:p>
      </dgm:t>
    </dgm:pt>
    <dgm:pt modelId="{E2BDC2EC-1792-4BB4-BC42-3AED82B21ECC}" type="parTrans" cxnId="{F4E9490B-CED8-418F-B9AB-216689283400}">
      <dgm:prSet/>
      <dgm:spPr/>
      <dgm:t>
        <a:bodyPr/>
        <a:lstStyle/>
        <a:p>
          <a:endParaRPr lang="en-US"/>
        </a:p>
      </dgm:t>
    </dgm:pt>
    <dgm:pt modelId="{C27F91EE-8E77-4779-9F78-27367957E3F8}" type="sibTrans" cxnId="{F4E9490B-CED8-418F-B9AB-216689283400}">
      <dgm:prSet/>
      <dgm:spPr/>
      <dgm:t>
        <a:bodyPr/>
        <a:lstStyle/>
        <a:p>
          <a:endParaRPr lang="en-US"/>
        </a:p>
      </dgm:t>
    </dgm:pt>
    <dgm:pt modelId="{C1CA3518-95F0-4D89-BFF5-913E8A7DEAB7}">
      <dgm:prSet/>
      <dgm:spPr/>
      <dgm:t>
        <a:bodyPr/>
        <a:lstStyle/>
        <a:p>
          <a:r>
            <a:rPr lang="en-US" dirty="0"/>
            <a:t>In Phase 3 children are introduced to...</a:t>
          </a:r>
        </a:p>
      </dgm:t>
    </dgm:pt>
    <dgm:pt modelId="{C335132D-9B54-4281-84A4-082C043C1AC2}" type="parTrans" cxnId="{F5045B38-FD1D-42B4-B3A4-6833CF9FCC50}">
      <dgm:prSet/>
      <dgm:spPr/>
      <dgm:t>
        <a:bodyPr/>
        <a:lstStyle/>
        <a:p>
          <a:endParaRPr lang="en-US"/>
        </a:p>
      </dgm:t>
    </dgm:pt>
    <dgm:pt modelId="{A43CF46F-9570-4D33-A858-0E6A3B7CB8F0}" type="sibTrans" cxnId="{F5045B38-FD1D-42B4-B3A4-6833CF9FCC50}">
      <dgm:prSet/>
      <dgm:spPr/>
      <dgm:t>
        <a:bodyPr/>
        <a:lstStyle/>
        <a:p>
          <a:endParaRPr lang="en-US"/>
        </a:p>
      </dgm:t>
    </dgm:pt>
    <dgm:pt modelId="{A770F772-51CC-40C2-8E86-C7D0D2233CB4}">
      <dgm:prSet/>
      <dgm:spPr/>
      <dgm:t>
        <a:bodyPr/>
        <a:lstStyle/>
        <a:p>
          <a:r>
            <a:rPr lang="en-US" dirty="0"/>
            <a:t>Digraph – Two letters that make one </a:t>
          </a:r>
          <a:r>
            <a:rPr lang="en-US" dirty="0">
              <a:latin typeface="Trebuchet MS" panose="020B0603020202020204"/>
            </a:rPr>
            <a:t>sound</a:t>
          </a:r>
          <a:r>
            <a:rPr lang="en-US" dirty="0"/>
            <a:t> e.g. </a:t>
          </a:r>
          <a:r>
            <a:rPr lang="en-US" dirty="0" err="1"/>
            <a:t>sh</a:t>
          </a:r>
          <a:r>
            <a:rPr lang="en-US" dirty="0"/>
            <a:t> in shop. </a:t>
          </a:r>
        </a:p>
      </dgm:t>
    </dgm:pt>
    <dgm:pt modelId="{7F69E8F0-D9ED-408A-AC47-20B646BF1964}" type="parTrans" cxnId="{CBA244E0-707F-4D31-B8E3-8390D96F2A61}">
      <dgm:prSet/>
      <dgm:spPr/>
      <dgm:t>
        <a:bodyPr/>
        <a:lstStyle/>
        <a:p>
          <a:endParaRPr lang="en-US"/>
        </a:p>
      </dgm:t>
    </dgm:pt>
    <dgm:pt modelId="{9FB41E9F-AA68-4F50-A03F-A6C5BA6852DB}" type="sibTrans" cxnId="{CBA244E0-707F-4D31-B8E3-8390D96F2A61}">
      <dgm:prSet/>
      <dgm:spPr/>
      <dgm:t>
        <a:bodyPr/>
        <a:lstStyle/>
        <a:p>
          <a:endParaRPr lang="en-US"/>
        </a:p>
      </dgm:t>
    </dgm:pt>
    <dgm:pt modelId="{EF16F27C-1B6A-49FE-AA7F-A7192D569EDE}">
      <dgm:prSet/>
      <dgm:spPr/>
      <dgm:t>
        <a:bodyPr/>
        <a:lstStyle/>
        <a:p>
          <a:r>
            <a:rPr lang="en-US" dirty="0"/>
            <a:t>Trigraph - Three letters that make one sound e.g. air in hair.</a:t>
          </a:r>
        </a:p>
      </dgm:t>
    </dgm:pt>
    <dgm:pt modelId="{80611B95-3CB0-47F7-839B-605FE775D61D}" type="parTrans" cxnId="{59274ADD-D609-4004-8677-8667E81C0885}">
      <dgm:prSet/>
      <dgm:spPr/>
      <dgm:t>
        <a:bodyPr/>
        <a:lstStyle/>
        <a:p>
          <a:endParaRPr lang="en-US"/>
        </a:p>
      </dgm:t>
    </dgm:pt>
    <dgm:pt modelId="{6E746A6E-8FF6-4940-99BA-5F1C2043F8E8}" type="sibTrans" cxnId="{59274ADD-D609-4004-8677-8667E81C0885}">
      <dgm:prSet/>
      <dgm:spPr/>
      <dgm:t>
        <a:bodyPr/>
        <a:lstStyle/>
        <a:p>
          <a:endParaRPr lang="en-US"/>
        </a:p>
      </dgm:t>
    </dgm:pt>
    <dgm:pt modelId="{2A0C651B-1F29-4C27-B03A-4C44BF86E328}" type="pres">
      <dgm:prSet presAssocID="{6FDC9ADC-AF2A-49BE-A0E5-2BA9F6D515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8262F-DBD7-4E80-A66C-30B476FE4495}" type="pres">
      <dgm:prSet presAssocID="{6CD3B22A-06E6-4E69-AF37-7E24F4EF8705}" presName="parentLin" presStyleCnt="0"/>
      <dgm:spPr/>
    </dgm:pt>
    <dgm:pt modelId="{31B7AD43-92C5-4E37-90F3-3C1952DF358F}" type="pres">
      <dgm:prSet presAssocID="{6CD3B22A-06E6-4E69-AF37-7E24F4EF870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8F8A53D9-D6CD-4533-8867-79243F279951}" type="pres">
      <dgm:prSet presAssocID="{6CD3B22A-06E6-4E69-AF37-7E24F4EF870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57EE3-68B6-4013-AF59-73162F3A0133}" type="pres">
      <dgm:prSet presAssocID="{6CD3B22A-06E6-4E69-AF37-7E24F4EF8705}" presName="negativeSpace" presStyleCnt="0"/>
      <dgm:spPr/>
    </dgm:pt>
    <dgm:pt modelId="{47721516-5089-472D-8E71-F8FB4CF40993}" type="pres">
      <dgm:prSet presAssocID="{6CD3B22A-06E6-4E69-AF37-7E24F4EF8705}" presName="childText" presStyleLbl="conFgAcc1" presStyleIdx="0" presStyleCnt="6">
        <dgm:presLayoutVars>
          <dgm:bulletEnabled val="1"/>
        </dgm:presLayoutVars>
      </dgm:prSet>
      <dgm:spPr/>
    </dgm:pt>
    <dgm:pt modelId="{7372AB39-2ADA-452F-BD2C-B44F996D5B7D}" type="pres">
      <dgm:prSet presAssocID="{AA176008-09F8-4112-A584-767AC797DB9B}" presName="spaceBetweenRectangles" presStyleCnt="0"/>
      <dgm:spPr/>
    </dgm:pt>
    <dgm:pt modelId="{6D574AD7-E759-4F8A-BB1C-1C84D80C88DB}" type="pres">
      <dgm:prSet presAssocID="{8BD0CEC9-D4CB-4EDB-9299-2A10C2A03B71}" presName="parentLin" presStyleCnt="0"/>
      <dgm:spPr/>
    </dgm:pt>
    <dgm:pt modelId="{1127339E-590A-49FD-A8EA-A70C80963C25}" type="pres">
      <dgm:prSet presAssocID="{8BD0CEC9-D4CB-4EDB-9299-2A10C2A03B71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792B8FED-82E7-4274-B3B1-80551A5DA0EF}" type="pres">
      <dgm:prSet presAssocID="{8BD0CEC9-D4CB-4EDB-9299-2A10C2A03B7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E67D6-1C96-488C-AC51-33514858248E}" type="pres">
      <dgm:prSet presAssocID="{8BD0CEC9-D4CB-4EDB-9299-2A10C2A03B71}" presName="negativeSpace" presStyleCnt="0"/>
      <dgm:spPr/>
    </dgm:pt>
    <dgm:pt modelId="{1454A9B2-2F02-457B-A2FB-DCFB87484AD0}" type="pres">
      <dgm:prSet presAssocID="{8BD0CEC9-D4CB-4EDB-9299-2A10C2A03B71}" presName="childText" presStyleLbl="conFgAcc1" presStyleIdx="1" presStyleCnt="6">
        <dgm:presLayoutVars>
          <dgm:bulletEnabled val="1"/>
        </dgm:presLayoutVars>
      </dgm:prSet>
      <dgm:spPr/>
    </dgm:pt>
    <dgm:pt modelId="{6A147F44-4A93-4273-A8DC-6787AFF0B780}" type="pres">
      <dgm:prSet presAssocID="{AE056CD4-A16E-4FBA-BBD2-7C8BBE40B8C9}" presName="spaceBetweenRectangles" presStyleCnt="0"/>
      <dgm:spPr/>
    </dgm:pt>
    <dgm:pt modelId="{BFE83B61-014A-4738-A6EC-661FFD8742E3}" type="pres">
      <dgm:prSet presAssocID="{A1827785-2EE3-4D36-8AC0-E9D6EF4C2B7F}" presName="parentLin" presStyleCnt="0"/>
      <dgm:spPr/>
    </dgm:pt>
    <dgm:pt modelId="{CA6DA2A3-013F-405E-AF2B-F5AB4BDA8579}" type="pres">
      <dgm:prSet presAssocID="{A1827785-2EE3-4D36-8AC0-E9D6EF4C2B7F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BD1B134D-70A0-4413-9E5E-FFF508D77B04}" type="pres">
      <dgm:prSet presAssocID="{A1827785-2EE3-4D36-8AC0-E9D6EF4C2B7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4EF66-DB0C-443C-ADFD-6CF21DA2B34F}" type="pres">
      <dgm:prSet presAssocID="{A1827785-2EE3-4D36-8AC0-E9D6EF4C2B7F}" presName="negativeSpace" presStyleCnt="0"/>
      <dgm:spPr/>
    </dgm:pt>
    <dgm:pt modelId="{11AC76D9-E051-4176-8991-DD9FCFD171C4}" type="pres">
      <dgm:prSet presAssocID="{A1827785-2EE3-4D36-8AC0-E9D6EF4C2B7F}" presName="childText" presStyleLbl="conFgAcc1" presStyleIdx="2" presStyleCnt="6">
        <dgm:presLayoutVars>
          <dgm:bulletEnabled val="1"/>
        </dgm:presLayoutVars>
      </dgm:prSet>
      <dgm:spPr/>
    </dgm:pt>
    <dgm:pt modelId="{F34AAAFB-8B34-4369-B268-0C1F648E00A9}" type="pres">
      <dgm:prSet presAssocID="{C27F91EE-8E77-4779-9F78-27367957E3F8}" presName="spaceBetweenRectangles" presStyleCnt="0"/>
      <dgm:spPr/>
    </dgm:pt>
    <dgm:pt modelId="{D50E99FE-8905-444F-8035-D9741E339EC0}" type="pres">
      <dgm:prSet presAssocID="{C1CA3518-95F0-4D89-BFF5-913E8A7DEAB7}" presName="parentLin" presStyleCnt="0"/>
      <dgm:spPr/>
    </dgm:pt>
    <dgm:pt modelId="{78D34D5A-C24D-4231-8E27-9BC451F20B4E}" type="pres">
      <dgm:prSet presAssocID="{C1CA3518-95F0-4D89-BFF5-913E8A7DEAB7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29111163-40A6-4D6C-9E89-648C8DD6AEF2}" type="pres">
      <dgm:prSet presAssocID="{C1CA3518-95F0-4D89-BFF5-913E8A7DEAB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6F533-AE9C-4110-A7BF-E51495FA7794}" type="pres">
      <dgm:prSet presAssocID="{C1CA3518-95F0-4D89-BFF5-913E8A7DEAB7}" presName="negativeSpace" presStyleCnt="0"/>
      <dgm:spPr/>
    </dgm:pt>
    <dgm:pt modelId="{E1EFE1B1-7EEC-43FA-BA3F-0F07B02E4AF6}" type="pres">
      <dgm:prSet presAssocID="{C1CA3518-95F0-4D89-BFF5-913E8A7DEAB7}" presName="childText" presStyleLbl="conFgAcc1" presStyleIdx="3" presStyleCnt="6">
        <dgm:presLayoutVars>
          <dgm:bulletEnabled val="1"/>
        </dgm:presLayoutVars>
      </dgm:prSet>
      <dgm:spPr/>
    </dgm:pt>
    <dgm:pt modelId="{78C800A6-886B-4202-8279-F7F4AD4F55D3}" type="pres">
      <dgm:prSet presAssocID="{A43CF46F-9570-4D33-A858-0E6A3B7CB8F0}" presName="spaceBetweenRectangles" presStyleCnt="0"/>
      <dgm:spPr/>
    </dgm:pt>
    <dgm:pt modelId="{62F3D4AB-978B-4D66-B7C7-0B54102DDF57}" type="pres">
      <dgm:prSet presAssocID="{A770F772-51CC-40C2-8E86-C7D0D2233CB4}" presName="parentLin" presStyleCnt="0"/>
      <dgm:spPr/>
    </dgm:pt>
    <dgm:pt modelId="{A883483F-BE06-4BB3-B6AC-4D250F45E68E}" type="pres">
      <dgm:prSet presAssocID="{A770F772-51CC-40C2-8E86-C7D0D2233CB4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18468B64-9188-4FEB-8838-2A2B3543FF29}" type="pres">
      <dgm:prSet presAssocID="{A770F772-51CC-40C2-8E86-C7D0D2233CB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25064-BC0F-4F89-B650-BB550C1BDFC6}" type="pres">
      <dgm:prSet presAssocID="{A770F772-51CC-40C2-8E86-C7D0D2233CB4}" presName="negativeSpace" presStyleCnt="0"/>
      <dgm:spPr/>
    </dgm:pt>
    <dgm:pt modelId="{35E95A25-93F5-4B5D-A290-809897BE3179}" type="pres">
      <dgm:prSet presAssocID="{A770F772-51CC-40C2-8E86-C7D0D2233CB4}" presName="childText" presStyleLbl="conFgAcc1" presStyleIdx="4" presStyleCnt="6">
        <dgm:presLayoutVars>
          <dgm:bulletEnabled val="1"/>
        </dgm:presLayoutVars>
      </dgm:prSet>
      <dgm:spPr/>
    </dgm:pt>
    <dgm:pt modelId="{C3F07F83-7891-4DB4-91D3-DF75EB0C73F4}" type="pres">
      <dgm:prSet presAssocID="{9FB41E9F-AA68-4F50-A03F-A6C5BA6852DB}" presName="spaceBetweenRectangles" presStyleCnt="0"/>
      <dgm:spPr/>
    </dgm:pt>
    <dgm:pt modelId="{50AF83A0-4C80-4380-9B52-ABA8EB7B8749}" type="pres">
      <dgm:prSet presAssocID="{EF16F27C-1B6A-49FE-AA7F-A7192D569EDE}" presName="parentLin" presStyleCnt="0"/>
      <dgm:spPr/>
    </dgm:pt>
    <dgm:pt modelId="{9FA5A637-B695-4802-AC52-81E1AB0E6ECB}" type="pres">
      <dgm:prSet presAssocID="{EF16F27C-1B6A-49FE-AA7F-A7192D569EDE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07EF9623-292D-4A97-97BE-0CA35DC10F3B}" type="pres">
      <dgm:prSet presAssocID="{EF16F27C-1B6A-49FE-AA7F-A7192D569ED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3B007-C777-480D-A30E-618EDD784C82}" type="pres">
      <dgm:prSet presAssocID="{EF16F27C-1B6A-49FE-AA7F-A7192D569EDE}" presName="negativeSpace" presStyleCnt="0"/>
      <dgm:spPr/>
    </dgm:pt>
    <dgm:pt modelId="{F4766E16-6DB8-473A-BF14-D10DC69395A4}" type="pres">
      <dgm:prSet presAssocID="{EF16F27C-1B6A-49FE-AA7F-A7192D569ED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94B1A9A-4189-4A6E-831D-9D7CE8530DDC}" type="presOf" srcId="{6FDC9ADC-AF2A-49BE-A0E5-2BA9F6D5154C}" destId="{2A0C651B-1F29-4C27-B03A-4C44BF86E328}" srcOrd="0" destOrd="0" presId="urn:microsoft.com/office/officeart/2005/8/layout/list1"/>
    <dgm:cxn modelId="{C7BEB5C6-BD4C-42F9-9524-01903E8F0E87}" type="presOf" srcId="{A1827785-2EE3-4D36-8AC0-E9D6EF4C2B7F}" destId="{BD1B134D-70A0-4413-9E5E-FFF508D77B04}" srcOrd="1" destOrd="0" presId="urn:microsoft.com/office/officeart/2005/8/layout/list1"/>
    <dgm:cxn modelId="{CBA244E0-707F-4D31-B8E3-8390D96F2A61}" srcId="{6FDC9ADC-AF2A-49BE-A0E5-2BA9F6D5154C}" destId="{A770F772-51CC-40C2-8E86-C7D0D2233CB4}" srcOrd="4" destOrd="0" parTransId="{7F69E8F0-D9ED-408A-AC47-20B646BF1964}" sibTransId="{9FB41E9F-AA68-4F50-A03F-A6C5BA6852DB}"/>
    <dgm:cxn modelId="{2670B3CE-168C-4A81-AE4E-A0163F3284F7}" type="presOf" srcId="{EF16F27C-1B6A-49FE-AA7F-A7192D569EDE}" destId="{9FA5A637-B695-4802-AC52-81E1AB0E6ECB}" srcOrd="0" destOrd="0" presId="urn:microsoft.com/office/officeart/2005/8/layout/list1"/>
    <dgm:cxn modelId="{45C3E9B1-177C-4A5C-8335-B8A10A2B8135}" type="presOf" srcId="{8BD0CEC9-D4CB-4EDB-9299-2A10C2A03B71}" destId="{1127339E-590A-49FD-A8EA-A70C80963C25}" srcOrd="0" destOrd="0" presId="urn:microsoft.com/office/officeart/2005/8/layout/list1"/>
    <dgm:cxn modelId="{F5045B38-FD1D-42B4-B3A4-6833CF9FCC50}" srcId="{6FDC9ADC-AF2A-49BE-A0E5-2BA9F6D5154C}" destId="{C1CA3518-95F0-4D89-BFF5-913E8A7DEAB7}" srcOrd="3" destOrd="0" parTransId="{C335132D-9B54-4281-84A4-082C043C1AC2}" sibTransId="{A43CF46F-9570-4D33-A858-0E6A3B7CB8F0}"/>
    <dgm:cxn modelId="{002CF9B7-F920-4577-B9CA-F6EC61BD521C}" type="presOf" srcId="{6CD3B22A-06E6-4E69-AF37-7E24F4EF8705}" destId="{8F8A53D9-D6CD-4533-8867-79243F279951}" srcOrd="1" destOrd="0" presId="urn:microsoft.com/office/officeart/2005/8/layout/list1"/>
    <dgm:cxn modelId="{59274ADD-D609-4004-8677-8667E81C0885}" srcId="{6FDC9ADC-AF2A-49BE-A0E5-2BA9F6D5154C}" destId="{EF16F27C-1B6A-49FE-AA7F-A7192D569EDE}" srcOrd="5" destOrd="0" parTransId="{80611B95-3CB0-47F7-839B-605FE775D61D}" sibTransId="{6E746A6E-8FF6-4940-99BA-5F1C2043F8E8}"/>
    <dgm:cxn modelId="{B72DFDBE-E7BE-485C-83F4-1988F02B67CC}" type="presOf" srcId="{EF16F27C-1B6A-49FE-AA7F-A7192D569EDE}" destId="{07EF9623-292D-4A97-97BE-0CA35DC10F3B}" srcOrd="1" destOrd="0" presId="urn:microsoft.com/office/officeart/2005/8/layout/list1"/>
    <dgm:cxn modelId="{412D055F-994D-425C-82CD-3075E61C87B9}" srcId="{6FDC9ADC-AF2A-49BE-A0E5-2BA9F6D5154C}" destId="{8BD0CEC9-D4CB-4EDB-9299-2A10C2A03B71}" srcOrd="1" destOrd="0" parTransId="{9ACC160F-A5A0-4D62-B66E-CCE4C9289832}" sibTransId="{AE056CD4-A16E-4FBA-BBD2-7C8BBE40B8C9}"/>
    <dgm:cxn modelId="{16791647-63E4-4381-A4D6-08033D053614}" type="presOf" srcId="{6CD3B22A-06E6-4E69-AF37-7E24F4EF8705}" destId="{31B7AD43-92C5-4E37-90F3-3C1952DF358F}" srcOrd="0" destOrd="0" presId="urn:microsoft.com/office/officeart/2005/8/layout/list1"/>
    <dgm:cxn modelId="{6CCD8F8B-E760-4B33-8475-0EBAC90A7891}" srcId="{6FDC9ADC-AF2A-49BE-A0E5-2BA9F6D5154C}" destId="{6CD3B22A-06E6-4E69-AF37-7E24F4EF8705}" srcOrd="0" destOrd="0" parTransId="{48DBFE5E-8B2C-43D1-AC25-874BDAF96A4B}" sibTransId="{AA176008-09F8-4112-A584-767AC797DB9B}"/>
    <dgm:cxn modelId="{F4E9490B-CED8-418F-B9AB-216689283400}" srcId="{6FDC9ADC-AF2A-49BE-A0E5-2BA9F6D5154C}" destId="{A1827785-2EE3-4D36-8AC0-E9D6EF4C2B7F}" srcOrd="2" destOrd="0" parTransId="{E2BDC2EC-1792-4BB4-BC42-3AED82B21ECC}" sibTransId="{C27F91EE-8E77-4779-9F78-27367957E3F8}"/>
    <dgm:cxn modelId="{95FE9160-60DA-4990-B612-5B918F154220}" type="presOf" srcId="{A770F772-51CC-40C2-8E86-C7D0D2233CB4}" destId="{18468B64-9188-4FEB-8838-2A2B3543FF29}" srcOrd="1" destOrd="0" presId="urn:microsoft.com/office/officeart/2005/8/layout/list1"/>
    <dgm:cxn modelId="{8600EA6E-801E-4346-9F6F-6A8B2112EF2D}" type="presOf" srcId="{C1CA3518-95F0-4D89-BFF5-913E8A7DEAB7}" destId="{78D34D5A-C24D-4231-8E27-9BC451F20B4E}" srcOrd="0" destOrd="0" presId="urn:microsoft.com/office/officeart/2005/8/layout/list1"/>
    <dgm:cxn modelId="{74C49717-1921-4F81-8A37-AFA9AAF00C5E}" type="presOf" srcId="{A770F772-51CC-40C2-8E86-C7D0D2233CB4}" destId="{A883483F-BE06-4BB3-B6AC-4D250F45E68E}" srcOrd="0" destOrd="0" presId="urn:microsoft.com/office/officeart/2005/8/layout/list1"/>
    <dgm:cxn modelId="{B68ACF4A-11FA-4CA6-B7E4-105A30EE5A57}" type="presOf" srcId="{A1827785-2EE3-4D36-8AC0-E9D6EF4C2B7F}" destId="{CA6DA2A3-013F-405E-AF2B-F5AB4BDA8579}" srcOrd="0" destOrd="0" presId="urn:microsoft.com/office/officeart/2005/8/layout/list1"/>
    <dgm:cxn modelId="{1C1DC409-5A7B-4092-866F-178358A75943}" type="presOf" srcId="{8BD0CEC9-D4CB-4EDB-9299-2A10C2A03B71}" destId="{792B8FED-82E7-4274-B3B1-80551A5DA0EF}" srcOrd="1" destOrd="0" presId="urn:microsoft.com/office/officeart/2005/8/layout/list1"/>
    <dgm:cxn modelId="{425F21D8-13EF-4CB6-8C45-CEC075A2A5CB}" type="presOf" srcId="{C1CA3518-95F0-4D89-BFF5-913E8A7DEAB7}" destId="{29111163-40A6-4D6C-9E89-648C8DD6AEF2}" srcOrd="1" destOrd="0" presId="urn:microsoft.com/office/officeart/2005/8/layout/list1"/>
    <dgm:cxn modelId="{5072FEFB-DC85-416A-9857-68D5E5937105}" type="presParOf" srcId="{2A0C651B-1F29-4C27-B03A-4C44BF86E328}" destId="{E788262F-DBD7-4E80-A66C-30B476FE4495}" srcOrd="0" destOrd="0" presId="urn:microsoft.com/office/officeart/2005/8/layout/list1"/>
    <dgm:cxn modelId="{196D62C1-294E-46AD-BB5F-232F6D34DD4E}" type="presParOf" srcId="{E788262F-DBD7-4E80-A66C-30B476FE4495}" destId="{31B7AD43-92C5-4E37-90F3-3C1952DF358F}" srcOrd="0" destOrd="0" presId="urn:microsoft.com/office/officeart/2005/8/layout/list1"/>
    <dgm:cxn modelId="{A9241B8C-6D5F-4A30-885E-59E1E381EF4C}" type="presParOf" srcId="{E788262F-DBD7-4E80-A66C-30B476FE4495}" destId="{8F8A53D9-D6CD-4533-8867-79243F279951}" srcOrd="1" destOrd="0" presId="urn:microsoft.com/office/officeart/2005/8/layout/list1"/>
    <dgm:cxn modelId="{29E052CC-2F76-42EC-9183-959E248606AB}" type="presParOf" srcId="{2A0C651B-1F29-4C27-B03A-4C44BF86E328}" destId="{6AC57EE3-68B6-4013-AF59-73162F3A0133}" srcOrd="1" destOrd="0" presId="urn:microsoft.com/office/officeart/2005/8/layout/list1"/>
    <dgm:cxn modelId="{E94F58AD-689D-4F05-8213-857BEE5CC257}" type="presParOf" srcId="{2A0C651B-1F29-4C27-B03A-4C44BF86E328}" destId="{47721516-5089-472D-8E71-F8FB4CF40993}" srcOrd="2" destOrd="0" presId="urn:microsoft.com/office/officeart/2005/8/layout/list1"/>
    <dgm:cxn modelId="{1F4DB6BF-E70F-4451-85AC-1C6845D4957B}" type="presParOf" srcId="{2A0C651B-1F29-4C27-B03A-4C44BF86E328}" destId="{7372AB39-2ADA-452F-BD2C-B44F996D5B7D}" srcOrd="3" destOrd="0" presId="urn:microsoft.com/office/officeart/2005/8/layout/list1"/>
    <dgm:cxn modelId="{AAE05893-C241-4EF9-BC41-8FA33754EC9C}" type="presParOf" srcId="{2A0C651B-1F29-4C27-B03A-4C44BF86E328}" destId="{6D574AD7-E759-4F8A-BB1C-1C84D80C88DB}" srcOrd="4" destOrd="0" presId="urn:microsoft.com/office/officeart/2005/8/layout/list1"/>
    <dgm:cxn modelId="{8D4AF9DD-3160-44C0-AA23-063F6C67B856}" type="presParOf" srcId="{6D574AD7-E759-4F8A-BB1C-1C84D80C88DB}" destId="{1127339E-590A-49FD-A8EA-A70C80963C25}" srcOrd="0" destOrd="0" presId="urn:microsoft.com/office/officeart/2005/8/layout/list1"/>
    <dgm:cxn modelId="{38EAB39E-984B-465F-AE5F-EE16205073DC}" type="presParOf" srcId="{6D574AD7-E759-4F8A-BB1C-1C84D80C88DB}" destId="{792B8FED-82E7-4274-B3B1-80551A5DA0EF}" srcOrd="1" destOrd="0" presId="urn:microsoft.com/office/officeart/2005/8/layout/list1"/>
    <dgm:cxn modelId="{FE1CB189-9DF4-4C07-8727-8C23F7C81F0F}" type="presParOf" srcId="{2A0C651B-1F29-4C27-B03A-4C44BF86E328}" destId="{EEFE67D6-1C96-488C-AC51-33514858248E}" srcOrd="5" destOrd="0" presId="urn:microsoft.com/office/officeart/2005/8/layout/list1"/>
    <dgm:cxn modelId="{5EB65A2D-419B-4CF4-93C6-2EF613D9BB71}" type="presParOf" srcId="{2A0C651B-1F29-4C27-B03A-4C44BF86E328}" destId="{1454A9B2-2F02-457B-A2FB-DCFB87484AD0}" srcOrd="6" destOrd="0" presId="urn:microsoft.com/office/officeart/2005/8/layout/list1"/>
    <dgm:cxn modelId="{2BC33409-6015-44EC-AA47-A5E9AA0E5DEA}" type="presParOf" srcId="{2A0C651B-1F29-4C27-B03A-4C44BF86E328}" destId="{6A147F44-4A93-4273-A8DC-6787AFF0B780}" srcOrd="7" destOrd="0" presId="urn:microsoft.com/office/officeart/2005/8/layout/list1"/>
    <dgm:cxn modelId="{ECA913D0-701B-4DD2-8C9C-917EEAAA1AF7}" type="presParOf" srcId="{2A0C651B-1F29-4C27-B03A-4C44BF86E328}" destId="{BFE83B61-014A-4738-A6EC-661FFD8742E3}" srcOrd="8" destOrd="0" presId="urn:microsoft.com/office/officeart/2005/8/layout/list1"/>
    <dgm:cxn modelId="{C81498A4-F47D-4DE6-9855-51CAA6B3E7C9}" type="presParOf" srcId="{BFE83B61-014A-4738-A6EC-661FFD8742E3}" destId="{CA6DA2A3-013F-405E-AF2B-F5AB4BDA8579}" srcOrd="0" destOrd="0" presId="urn:microsoft.com/office/officeart/2005/8/layout/list1"/>
    <dgm:cxn modelId="{8C40266B-0D59-4284-AD45-E8CC3FAAF6E4}" type="presParOf" srcId="{BFE83B61-014A-4738-A6EC-661FFD8742E3}" destId="{BD1B134D-70A0-4413-9E5E-FFF508D77B04}" srcOrd="1" destOrd="0" presId="urn:microsoft.com/office/officeart/2005/8/layout/list1"/>
    <dgm:cxn modelId="{A431271A-9EC7-433B-991E-F6D0FDCD2C68}" type="presParOf" srcId="{2A0C651B-1F29-4C27-B03A-4C44BF86E328}" destId="{8CB4EF66-DB0C-443C-ADFD-6CF21DA2B34F}" srcOrd="9" destOrd="0" presId="urn:microsoft.com/office/officeart/2005/8/layout/list1"/>
    <dgm:cxn modelId="{8C534CD6-7467-4C66-8A17-A09DD99D8E5A}" type="presParOf" srcId="{2A0C651B-1F29-4C27-B03A-4C44BF86E328}" destId="{11AC76D9-E051-4176-8991-DD9FCFD171C4}" srcOrd="10" destOrd="0" presId="urn:microsoft.com/office/officeart/2005/8/layout/list1"/>
    <dgm:cxn modelId="{6CD10092-A12E-4061-B403-B722829F4B99}" type="presParOf" srcId="{2A0C651B-1F29-4C27-B03A-4C44BF86E328}" destId="{F34AAAFB-8B34-4369-B268-0C1F648E00A9}" srcOrd="11" destOrd="0" presId="urn:microsoft.com/office/officeart/2005/8/layout/list1"/>
    <dgm:cxn modelId="{5A4EBAC7-BEF3-4FBD-99AC-F89E9B80D455}" type="presParOf" srcId="{2A0C651B-1F29-4C27-B03A-4C44BF86E328}" destId="{D50E99FE-8905-444F-8035-D9741E339EC0}" srcOrd="12" destOrd="0" presId="urn:microsoft.com/office/officeart/2005/8/layout/list1"/>
    <dgm:cxn modelId="{67125604-1801-4FA7-90D1-1521508B164D}" type="presParOf" srcId="{D50E99FE-8905-444F-8035-D9741E339EC0}" destId="{78D34D5A-C24D-4231-8E27-9BC451F20B4E}" srcOrd="0" destOrd="0" presId="urn:microsoft.com/office/officeart/2005/8/layout/list1"/>
    <dgm:cxn modelId="{325A0405-8B23-4807-920B-9547391E99EE}" type="presParOf" srcId="{D50E99FE-8905-444F-8035-D9741E339EC0}" destId="{29111163-40A6-4D6C-9E89-648C8DD6AEF2}" srcOrd="1" destOrd="0" presId="urn:microsoft.com/office/officeart/2005/8/layout/list1"/>
    <dgm:cxn modelId="{64A28E2C-386A-42F3-A873-2E10F39DFC87}" type="presParOf" srcId="{2A0C651B-1F29-4C27-B03A-4C44BF86E328}" destId="{9256F533-AE9C-4110-A7BF-E51495FA7794}" srcOrd="13" destOrd="0" presId="urn:microsoft.com/office/officeart/2005/8/layout/list1"/>
    <dgm:cxn modelId="{F27024BC-3DF8-4A60-B894-28A009C6279E}" type="presParOf" srcId="{2A0C651B-1F29-4C27-B03A-4C44BF86E328}" destId="{E1EFE1B1-7EEC-43FA-BA3F-0F07B02E4AF6}" srcOrd="14" destOrd="0" presId="urn:microsoft.com/office/officeart/2005/8/layout/list1"/>
    <dgm:cxn modelId="{3EBD5983-5703-4000-9DFA-304847AC238B}" type="presParOf" srcId="{2A0C651B-1F29-4C27-B03A-4C44BF86E328}" destId="{78C800A6-886B-4202-8279-F7F4AD4F55D3}" srcOrd="15" destOrd="0" presId="urn:microsoft.com/office/officeart/2005/8/layout/list1"/>
    <dgm:cxn modelId="{9C904281-CA59-4E2C-8798-6DDEE26DCA56}" type="presParOf" srcId="{2A0C651B-1F29-4C27-B03A-4C44BF86E328}" destId="{62F3D4AB-978B-4D66-B7C7-0B54102DDF57}" srcOrd="16" destOrd="0" presId="urn:microsoft.com/office/officeart/2005/8/layout/list1"/>
    <dgm:cxn modelId="{24F75226-A092-451A-93EE-59A0EFEF2BAF}" type="presParOf" srcId="{62F3D4AB-978B-4D66-B7C7-0B54102DDF57}" destId="{A883483F-BE06-4BB3-B6AC-4D250F45E68E}" srcOrd="0" destOrd="0" presId="urn:microsoft.com/office/officeart/2005/8/layout/list1"/>
    <dgm:cxn modelId="{272BD135-D303-4EFE-828D-5A35F194A7A7}" type="presParOf" srcId="{62F3D4AB-978B-4D66-B7C7-0B54102DDF57}" destId="{18468B64-9188-4FEB-8838-2A2B3543FF29}" srcOrd="1" destOrd="0" presId="urn:microsoft.com/office/officeart/2005/8/layout/list1"/>
    <dgm:cxn modelId="{8966E3B6-80DA-4DBD-884B-6F322B750263}" type="presParOf" srcId="{2A0C651B-1F29-4C27-B03A-4C44BF86E328}" destId="{35425064-BC0F-4F89-B650-BB550C1BDFC6}" srcOrd="17" destOrd="0" presId="urn:microsoft.com/office/officeart/2005/8/layout/list1"/>
    <dgm:cxn modelId="{88A7D12D-04FD-4CF5-951B-9E65FB0DCC87}" type="presParOf" srcId="{2A0C651B-1F29-4C27-B03A-4C44BF86E328}" destId="{35E95A25-93F5-4B5D-A290-809897BE3179}" srcOrd="18" destOrd="0" presId="urn:microsoft.com/office/officeart/2005/8/layout/list1"/>
    <dgm:cxn modelId="{6B445AA7-83A2-4772-B70D-F9648F6D4B07}" type="presParOf" srcId="{2A0C651B-1F29-4C27-B03A-4C44BF86E328}" destId="{C3F07F83-7891-4DB4-91D3-DF75EB0C73F4}" srcOrd="19" destOrd="0" presId="urn:microsoft.com/office/officeart/2005/8/layout/list1"/>
    <dgm:cxn modelId="{CBCBA13A-E377-4B47-9AFC-339F925611F4}" type="presParOf" srcId="{2A0C651B-1F29-4C27-B03A-4C44BF86E328}" destId="{50AF83A0-4C80-4380-9B52-ABA8EB7B8749}" srcOrd="20" destOrd="0" presId="urn:microsoft.com/office/officeart/2005/8/layout/list1"/>
    <dgm:cxn modelId="{FC1C590E-9B14-46A3-84DF-E045AEA358C9}" type="presParOf" srcId="{50AF83A0-4C80-4380-9B52-ABA8EB7B8749}" destId="{9FA5A637-B695-4802-AC52-81E1AB0E6ECB}" srcOrd="0" destOrd="0" presId="urn:microsoft.com/office/officeart/2005/8/layout/list1"/>
    <dgm:cxn modelId="{407517EA-29CD-47D3-AA5E-0877B2A021BC}" type="presParOf" srcId="{50AF83A0-4C80-4380-9B52-ABA8EB7B8749}" destId="{07EF9623-292D-4A97-97BE-0CA35DC10F3B}" srcOrd="1" destOrd="0" presId="urn:microsoft.com/office/officeart/2005/8/layout/list1"/>
    <dgm:cxn modelId="{A3BB4198-8BDA-427C-9DC7-8E5D718D61DE}" type="presParOf" srcId="{2A0C651B-1F29-4C27-B03A-4C44BF86E328}" destId="{2623B007-C777-480D-A30E-618EDD784C82}" srcOrd="21" destOrd="0" presId="urn:microsoft.com/office/officeart/2005/8/layout/list1"/>
    <dgm:cxn modelId="{0E02DAD0-7346-4545-B139-7A180C0DFC51}" type="presParOf" srcId="{2A0C651B-1F29-4C27-B03A-4C44BF86E328}" destId="{F4766E16-6DB8-473A-BF14-D10DC69395A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624581-88A6-4617-8032-EFB9E2881934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58D9D4-F748-4761-A6EE-AB762D999964}">
      <dgm:prSet/>
      <dgm:spPr/>
      <dgm:t>
        <a:bodyPr/>
        <a:lstStyle/>
        <a:p>
          <a:r>
            <a:rPr lang="en-GB"/>
            <a:t>Make time to listen to your child talking! </a:t>
          </a:r>
          <a:endParaRPr lang="en-US"/>
        </a:p>
      </dgm:t>
    </dgm:pt>
    <dgm:pt modelId="{3FD87CC2-26A5-4215-A5A4-D1C18B7742D2}" type="parTrans" cxnId="{F9E552FA-B171-4A32-9915-3EEF89B326E8}">
      <dgm:prSet/>
      <dgm:spPr/>
      <dgm:t>
        <a:bodyPr/>
        <a:lstStyle/>
        <a:p>
          <a:endParaRPr lang="en-US"/>
        </a:p>
      </dgm:t>
    </dgm:pt>
    <dgm:pt modelId="{FC3BABE2-CB4E-4E18-B26F-3A0EE10E50EB}" type="sibTrans" cxnId="{F9E552FA-B171-4A32-9915-3EEF89B326E8}">
      <dgm:prSet/>
      <dgm:spPr/>
      <dgm:t>
        <a:bodyPr/>
        <a:lstStyle/>
        <a:p>
          <a:endParaRPr lang="en-US"/>
        </a:p>
      </dgm:t>
    </dgm:pt>
    <dgm:pt modelId="{5DDC3D0D-D35F-42C3-9EA4-31E57A797FF7}">
      <dgm:prSet/>
      <dgm:spPr/>
      <dgm:t>
        <a:bodyPr/>
        <a:lstStyle/>
        <a:p>
          <a:r>
            <a:rPr lang="en-GB"/>
            <a:t>As you meet them from school, as you walk, or travel home by car, in the supermarket as you shop, at meal times,</a:t>
          </a:r>
          <a:r>
            <a:rPr lang="en-GB" b="1"/>
            <a:t> </a:t>
          </a:r>
          <a:r>
            <a:rPr lang="en-GB"/>
            <a:t>bath times, and bedtimes – any time! </a:t>
          </a:r>
          <a:endParaRPr lang="en-US"/>
        </a:p>
      </dgm:t>
    </dgm:pt>
    <dgm:pt modelId="{E4E3A56B-D6E5-4645-B3BF-AAFC8753CDC4}" type="parTrans" cxnId="{154E801F-D436-4C55-9AA8-F2A1B708CB3F}">
      <dgm:prSet/>
      <dgm:spPr/>
      <dgm:t>
        <a:bodyPr/>
        <a:lstStyle/>
        <a:p>
          <a:endParaRPr lang="en-US"/>
        </a:p>
      </dgm:t>
    </dgm:pt>
    <dgm:pt modelId="{8C9D7A2E-AD5C-4D99-9425-2B956DF9DDE5}" type="sibTrans" cxnId="{154E801F-D436-4C55-9AA8-F2A1B708CB3F}">
      <dgm:prSet/>
      <dgm:spPr/>
      <dgm:t>
        <a:bodyPr/>
        <a:lstStyle/>
        <a:p>
          <a:endParaRPr lang="en-US"/>
        </a:p>
      </dgm:t>
    </dgm:pt>
    <dgm:pt modelId="{28C8F7E6-BA86-4612-9EB1-39EF1B286576}">
      <dgm:prSet/>
      <dgm:spPr/>
      <dgm:t>
        <a:bodyPr/>
        <a:lstStyle/>
        <a:p>
          <a:r>
            <a:rPr lang="en-US" dirty="0"/>
            <a:t>Modelling correct sounds and </a:t>
          </a:r>
          <a:r>
            <a:rPr lang="en-US" dirty="0" smtClean="0"/>
            <a:t>pronunciation </a:t>
          </a:r>
          <a:r>
            <a:rPr lang="en-US" dirty="0"/>
            <a:t>is vital for children to learn to pronounce sounds correctly themselves. </a:t>
          </a:r>
        </a:p>
      </dgm:t>
    </dgm:pt>
    <dgm:pt modelId="{12A47BA3-BE37-42EB-80B9-C795E145E1D0}" type="parTrans" cxnId="{AAE1B712-0BD4-4C18-B8A2-C4B9C8D800A8}">
      <dgm:prSet/>
      <dgm:spPr/>
      <dgm:t>
        <a:bodyPr/>
        <a:lstStyle/>
        <a:p>
          <a:endParaRPr lang="en-US"/>
        </a:p>
      </dgm:t>
    </dgm:pt>
    <dgm:pt modelId="{56796756-FFE2-4733-9E91-7756ADFE3AB8}" type="sibTrans" cxnId="{AAE1B712-0BD4-4C18-B8A2-C4B9C8D800A8}">
      <dgm:prSet/>
      <dgm:spPr/>
      <dgm:t>
        <a:bodyPr/>
        <a:lstStyle/>
        <a:p>
          <a:endParaRPr lang="en-US"/>
        </a:p>
      </dgm:t>
    </dgm:pt>
    <dgm:pt modelId="{81952926-EF6A-47C7-9C65-06AEC5C706E9}" type="pres">
      <dgm:prSet presAssocID="{B0624581-88A6-4617-8032-EFB9E28819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12FBDB-7076-48CE-A799-E520B4FF8C80}" type="pres">
      <dgm:prSet presAssocID="{B0624581-88A6-4617-8032-EFB9E2881934}" presName="dummyMaxCanvas" presStyleCnt="0">
        <dgm:presLayoutVars/>
      </dgm:prSet>
      <dgm:spPr/>
    </dgm:pt>
    <dgm:pt modelId="{B5C59E3C-3F01-4DBC-BF46-18387697AA56}" type="pres">
      <dgm:prSet presAssocID="{B0624581-88A6-4617-8032-EFB9E288193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8926B-2E3A-4518-AC21-CE6846FB6544}" type="pres">
      <dgm:prSet presAssocID="{B0624581-88A6-4617-8032-EFB9E288193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26434-6272-4E86-96C5-9EB94BAB3214}" type="pres">
      <dgm:prSet presAssocID="{B0624581-88A6-4617-8032-EFB9E288193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0EE90-D68E-4608-A6B6-AF367105648E}" type="pres">
      <dgm:prSet presAssocID="{B0624581-88A6-4617-8032-EFB9E288193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30FE6-BF96-4953-AEB5-AFB24209A676}" type="pres">
      <dgm:prSet presAssocID="{B0624581-88A6-4617-8032-EFB9E288193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2FEFC-644C-4000-B194-952857355BC8}" type="pres">
      <dgm:prSet presAssocID="{B0624581-88A6-4617-8032-EFB9E288193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94707-57D1-4040-8D9D-DC2B23700709}" type="pres">
      <dgm:prSet presAssocID="{B0624581-88A6-4617-8032-EFB9E288193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CD3A8-B586-45CF-8B93-C967C6B80048}" type="pres">
      <dgm:prSet presAssocID="{B0624581-88A6-4617-8032-EFB9E288193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E5648F-998A-4FFE-948C-6FBE61C9DBB7}" type="presOf" srcId="{0758D9D4-F748-4761-A6EE-AB762D999964}" destId="{49C2FEFC-644C-4000-B194-952857355BC8}" srcOrd="1" destOrd="0" presId="urn:microsoft.com/office/officeart/2005/8/layout/vProcess5"/>
    <dgm:cxn modelId="{154E801F-D436-4C55-9AA8-F2A1B708CB3F}" srcId="{B0624581-88A6-4617-8032-EFB9E2881934}" destId="{5DDC3D0D-D35F-42C3-9EA4-31E57A797FF7}" srcOrd="1" destOrd="0" parTransId="{E4E3A56B-D6E5-4645-B3BF-AAFC8753CDC4}" sibTransId="{8C9D7A2E-AD5C-4D99-9425-2B956DF9DDE5}"/>
    <dgm:cxn modelId="{D81B4151-3A80-4877-AC6E-062C2B08C051}" type="presOf" srcId="{5DDC3D0D-D35F-42C3-9EA4-31E57A797FF7}" destId="{2EA8926B-2E3A-4518-AC21-CE6846FB6544}" srcOrd="0" destOrd="0" presId="urn:microsoft.com/office/officeart/2005/8/layout/vProcess5"/>
    <dgm:cxn modelId="{AAE1B712-0BD4-4C18-B8A2-C4B9C8D800A8}" srcId="{B0624581-88A6-4617-8032-EFB9E2881934}" destId="{28C8F7E6-BA86-4612-9EB1-39EF1B286576}" srcOrd="2" destOrd="0" parTransId="{12A47BA3-BE37-42EB-80B9-C795E145E1D0}" sibTransId="{56796756-FFE2-4733-9E91-7756ADFE3AB8}"/>
    <dgm:cxn modelId="{53B40C6C-1F0F-4AB5-B38E-9422CCA9997D}" type="presOf" srcId="{8C9D7A2E-AD5C-4D99-9425-2B956DF9DDE5}" destId="{2FE30FE6-BF96-4953-AEB5-AFB24209A676}" srcOrd="0" destOrd="0" presId="urn:microsoft.com/office/officeart/2005/8/layout/vProcess5"/>
    <dgm:cxn modelId="{7F4189E5-7334-4223-9314-44651CE3FBC0}" type="presOf" srcId="{B0624581-88A6-4617-8032-EFB9E2881934}" destId="{81952926-EF6A-47C7-9C65-06AEC5C706E9}" srcOrd="0" destOrd="0" presId="urn:microsoft.com/office/officeart/2005/8/layout/vProcess5"/>
    <dgm:cxn modelId="{2E077E35-2395-47B7-817B-D3B3184B95B8}" type="presOf" srcId="{FC3BABE2-CB4E-4E18-B26F-3A0EE10E50EB}" destId="{5990EE90-D68E-4608-A6B6-AF367105648E}" srcOrd="0" destOrd="0" presId="urn:microsoft.com/office/officeart/2005/8/layout/vProcess5"/>
    <dgm:cxn modelId="{E4830D3E-1852-45B3-9EAF-9558ACE42B3B}" type="presOf" srcId="{5DDC3D0D-D35F-42C3-9EA4-31E57A797FF7}" destId="{B8894707-57D1-4040-8D9D-DC2B23700709}" srcOrd="1" destOrd="0" presId="urn:microsoft.com/office/officeart/2005/8/layout/vProcess5"/>
    <dgm:cxn modelId="{6C962699-78E5-4BF2-835C-32D2BBA36416}" type="presOf" srcId="{0758D9D4-F748-4761-A6EE-AB762D999964}" destId="{B5C59E3C-3F01-4DBC-BF46-18387697AA56}" srcOrd="0" destOrd="0" presId="urn:microsoft.com/office/officeart/2005/8/layout/vProcess5"/>
    <dgm:cxn modelId="{89BA71B3-6333-4721-97CD-CF40C88736FA}" type="presOf" srcId="{28C8F7E6-BA86-4612-9EB1-39EF1B286576}" destId="{0A526434-6272-4E86-96C5-9EB94BAB3214}" srcOrd="0" destOrd="0" presId="urn:microsoft.com/office/officeart/2005/8/layout/vProcess5"/>
    <dgm:cxn modelId="{D977D95F-3E5C-4709-91A3-CBCC9C1D3CA3}" type="presOf" srcId="{28C8F7E6-BA86-4612-9EB1-39EF1B286576}" destId="{F49CD3A8-B586-45CF-8B93-C967C6B80048}" srcOrd="1" destOrd="0" presId="urn:microsoft.com/office/officeart/2005/8/layout/vProcess5"/>
    <dgm:cxn modelId="{F9E552FA-B171-4A32-9915-3EEF89B326E8}" srcId="{B0624581-88A6-4617-8032-EFB9E2881934}" destId="{0758D9D4-F748-4761-A6EE-AB762D999964}" srcOrd="0" destOrd="0" parTransId="{3FD87CC2-26A5-4215-A5A4-D1C18B7742D2}" sibTransId="{FC3BABE2-CB4E-4E18-B26F-3A0EE10E50EB}"/>
    <dgm:cxn modelId="{E9B9C3C1-3991-49C3-B432-679B4ED8C206}" type="presParOf" srcId="{81952926-EF6A-47C7-9C65-06AEC5C706E9}" destId="{3912FBDB-7076-48CE-A799-E520B4FF8C80}" srcOrd="0" destOrd="0" presId="urn:microsoft.com/office/officeart/2005/8/layout/vProcess5"/>
    <dgm:cxn modelId="{67D4DFF0-2B13-495B-9332-F5D395528A6B}" type="presParOf" srcId="{81952926-EF6A-47C7-9C65-06AEC5C706E9}" destId="{B5C59E3C-3F01-4DBC-BF46-18387697AA56}" srcOrd="1" destOrd="0" presId="urn:microsoft.com/office/officeart/2005/8/layout/vProcess5"/>
    <dgm:cxn modelId="{FE9E3724-BCFB-4761-A400-8667640DA04C}" type="presParOf" srcId="{81952926-EF6A-47C7-9C65-06AEC5C706E9}" destId="{2EA8926B-2E3A-4518-AC21-CE6846FB6544}" srcOrd="2" destOrd="0" presId="urn:microsoft.com/office/officeart/2005/8/layout/vProcess5"/>
    <dgm:cxn modelId="{75F2730D-304D-4B7C-95A5-609F77F6B868}" type="presParOf" srcId="{81952926-EF6A-47C7-9C65-06AEC5C706E9}" destId="{0A526434-6272-4E86-96C5-9EB94BAB3214}" srcOrd="3" destOrd="0" presId="urn:microsoft.com/office/officeart/2005/8/layout/vProcess5"/>
    <dgm:cxn modelId="{F1BC9C99-4B94-4216-97B6-91B2B33D4B08}" type="presParOf" srcId="{81952926-EF6A-47C7-9C65-06AEC5C706E9}" destId="{5990EE90-D68E-4608-A6B6-AF367105648E}" srcOrd="4" destOrd="0" presId="urn:microsoft.com/office/officeart/2005/8/layout/vProcess5"/>
    <dgm:cxn modelId="{C9FAEB3C-2551-4B99-B608-DFA1A6FF1DB2}" type="presParOf" srcId="{81952926-EF6A-47C7-9C65-06AEC5C706E9}" destId="{2FE30FE6-BF96-4953-AEB5-AFB24209A676}" srcOrd="5" destOrd="0" presId="urn:microsoft.com/office/officeart/2005/8/layout/vProcess5"/>
    <dgm:cxn modelId="{FAADC13A-A9FA-478F-878E-CC1BD8F91983}" type="presParOf" srcId="{81952926-EF6A-47C7-9C65-06AEC5C706E9}" destId="{49C2FEFC-644C-4000-B194-952857355BC8}" srcOrd="6" destOrd="0" presId="urn:microsoft.com/office/officeart/2005/8/layout/vProcess5"/>
    <dgm:cxn modelId="{6FB41EF0-48C3-4A0E-8328-8192CA96B958}" type="presParOf" srcId="{81952926-EF6A-47C7-9C65-06AEC5C706E9}" destId="{B8894707-57D1-4040-8D9D-DC2B23700709}" srcOrd="7" destOrd="0" presId="urn:microsoft.com/office/officeart/2005/8/layout/vProcess5"/>
    <dgm:cxn modelId="{19F57DC4-B765-4DD4-85B6-2624D0CE7998}" type="presParOf" srcId="{81952926-EF6A-47C7-9C65-06AEC5C706E9}" destId="{F49CD3A8-B586-45CF-8B93-C967C6B8004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21516-5089-472D-8E71-F8FB4CF40993}">
      <dsp:nvSpPr>
        <dsp:cNvPr id="0" name=""/>
        <dsp:cNvSpPr/>
      </dsp:nvSpPr>
      <dsp:spPr>
        <a:xfrm>
          <a:off x="0" y="1574024"/>
          <a:ext cx="767047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A53D9-D6CD-4533-8867-79243F279951}">
      <dsp:nvSpPr>
        <dsp:cNvPr id="0" name=""/>
        <dsp:cNvSpPr/>
      </dsp:nvSpPr>
      <dsp:spPr>
        <a:xfrm>
          <a:off x="383523" y="1382145"/>
          <a:ext cx="5369331" cy="38376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48" tIns="0" rIns="20294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VC words – The first words children are taught to blend in Phase 2. Words made up from a vowel and a consonant e.g. it, in, at. </a:t>
          </a:r>
        </a:p>
      </dsp:txBody>
      <dsp:txXfrm>
        <a:off x="402257" y="1400879"/>
        <a:ext cx="5331863" cy="346292"/>
      </dsp:txXfrm>
    </dsp:sp>
    <dsp:sp modelId="{1454A9B2-2F02-457B-A2FB-DCFB87484AD0}">
      <dsp:nvSpPr>
        <dsp:cNvPr id="0" name=""/>
        <dsp:cNvSpPr/>
      </dsp:nvSpPr>
      <dsp:spPr>
        <a:xfrm>
          <a:off x="0" y="2163705"/>
          <a:ext cx="767047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B8FED-82E7-4274-B3B1-80551A5DA0EF}">
      <dsp:nvSpPr>
        <dsp:cNvPr id="0" name=""/>
        <dsp:cNvSpPr/>
      </dsp:nvSpPr>
      <dsp:spPr>
        <a:xfrm>
          <a:off x="383523" y="1971825"/>
          <a:ext cx="5369331" cy="38376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48" tIns="0" rIns="20294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CVC words – Words made up from a consonant, vowel, consonant e.g. cat, dog, pig</a:t>
          </a:r>
        </a:p>
      </dsp:txBody>
      <dsp:txXfrm>
        <a:off x="402257" y="1990559"/>
        <a:ext cx="5331863" cy="346292"/>
      </dsp:txXfrm>
    </dsp:sp>
    <dsp:sp modelId="{11AC76D9-E051-4176-8991-DD9FCFD171C4}">
      <dsp:nvSpPr>
        <dsp:cNvPr id="0" name=""/>
        <dsp:cNvSpPr/>
      </dsp:nvSpPr>
      <dsp:spPr>
        <a:xfrm>
          <a:off x="0" y="2753385"/>
          <a:ext cx="767047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B134D-70A0-4413-9E5E-FFF508D77B04}">
      <dsp:nvSpPr>
        <dsp:cNvPr id="0" name=""/>
        <dsp:cNvSpPr/>
      </dsp:nvSpPr>
      <dsp:spPr>
        <a:xfrm>
          <a:off x="383523" y="2561505"/>
          <a:ext cx="5369331" cy="38376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48" tIns="0" rIns="20294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They then go on to learn longer words towards the end of Reception in Phase 4 e.g. CCVC - clap </a:t>
          </a:r>
        </a:p>
      </dsp:txBody>
      <dsp:txXfrm>
        <a:off x="402257" y="2580239"/>
        <a:ext cx="5331863" cy="346292"/>
      </dsp:txXfrm>
    </dsp:sp>
    <dsp:sp modelId="{E1EFE1B1-7EEC-43FA-BA3F-0F07B02E4AF6}">
      <dsp:nvSpPr>
        <dsp:cNvPr id="0" name=""/>
        <dsp:cNvSpPr/>
      </dsp:nvSpPr>
      <dsp:spPr>
        <a:xfrm>
          <a:off x="0" y="3343065"/>
          <a:ext cx="767047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11163-40A6-4D6C-9E89-648C8DD6AEF2}">
      <dsp:nvSpPr>
        <dsp:cNvPr id="0" name=""/>
        <dsp:cNvSpPr/>
      </dsp:nvSpPr>
      <dsp:spPr>
        <a:xfrm>
          <a:off x="383523" y="3151185"/>
          <a:ext cx="5369331" cy="38376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48" tIns="0" rIns="20294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In Phase 3 children are introduced to...</a:t>
          </a:r>
        </a:p>
      </dsp:txBody>
      <dsp:txXfrm>
        <a:off x="402257" y="3169919"/>
        <a:ext cx="5331863" cy="346292"/>
      </dsp:txXfrm>
    </dsp:sp>
    <dsp:sp modelId="{35E95A25-93F5-4B5D-A290-809897BE3179}">
      <dsp:nvSpPr>
        <dsp:cNvPr id="0" name=""/>
        <dsp:cNvSpPr/>
      </dsp:nvSpPr>
      <dsp:spPr>
        <a:xfrm>
          <a:off x="0" y="3932745"/>
          <a:ext cx="767047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68B64-9188-4FEB-8838-2A2B3543FF29}">
      <dsp:nvSpPr>
        <dsp:cNvPr id="0" name=""/>
        <dsp:cNvSpPr/>
      </dsp:nvSpPr>
      <dsp:spPr>
        <a:xfrm>
          <a:off x="383523" y="3740865"/>
          <a:ext cx="5369331" cy="38376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48" tIns="0" rIns="20294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Digraph – Two letters that make one </a:t>
          </a:r>
          <a:r>
            <a:rPr lang="en-US" sz="1300" kern="1200" dirty="0">
              <a:latin typeface="Trebuchet MS" panose="020B0603020202020204"/>
            </a:rPr>
            <a:t>sound</a:t>
          </a:r>
          <a:r>
            <a:rPr lang="en-US" sz="1300" kern="1200" dirty="0"/>
            <a:t> e.g. </a:t>
          </a:r>
          <a:r>
            <a:rPr lang="en-US" sz="1300" kern="1200" dirty="0" err="1"/>
            <a:t>sh</a:t>
          </a:r>
          <a:r>
            <a:rPr lang="en-US" sz="1300" kern="1200" dirty="0"/>
            <a:t> in shop. </a:t>
          </a:r>
        </a:p>
      </dsp:txBody>
      <dsp:txXfrm>
        <a:off x="402257" y="3759599"/>
        <a:ext cx="5331863" cy="346292"/>
      </dsp:txXfrm>
    </dsp:sp>
    <dsp:sp modelId="{F4766E16-6DB8-473A-BF14-D10DC69395A4}">
      <dsp:nvSpPr>
        <dsp:cNvPr id="0" name=""/>
        <dsp:cNvSpPr/>
      </dsp:nvSpPr>
      <dsp:spPr>
        <a:xfrm>
          <a:off x="0" y="4522425"/>
          <a:ext cx="767047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F9623-292D-4A97-97BE-0CA35DC10F3B}">
      <dsp:nvSpPr>
        <dsp:cNvPr id="0" name=""/>
        <dsp:cNvSpPr/>
      </dsp:nvSpPr>
      <dsp:spPr>
        <a:xfrm>
          <a:off x="383523" y="4330545"/>
          <a:ext cx="5369331" cy="38376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48" tIns="0" rIns="20294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Trigraph - Three letters that make one sound e.g. air in hair.</a:t>
          </a:r>
        </a:p>
      </dsp:txBody>
      <dsp:txXfrm>
        <a:off x="402257" y="4349279"/>
        <a:ext cx="5331863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59E3C-3F01-4DBC-BF46-18387697AA56}">
      <dsp:nvSpPr>
        <dsp:cNvPr id="0" name=""/>
        <dsp:cNvSpPr/>
      </dsp:nvSpPr>
      <dsp:spPr>
        <a:xfrm>
          <a:off x="0" y="0"/>
          <a:ext cx="5688891" cy="1446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Make time to listen to your child talking! </a:t>
          </a:r>
          <a:endParaRPr lang="en-US" sz="1800" kern="1200"/>
        </a:p>
      </dsp:txBody>
      <dsp:txXfrm>
        <a:off x="42380" y="42380"/>
        <a:ext cx="4127512" cy="1362197"/>
      </dsp:txXfrm>
    </dsp:sp>
    <dsp:sp modelId="{2EA8926B-2E3A-4518-AC21-CE6846FB6544}">
      <dsp:nvSpPr>
        <dsp:cNvPr id="0" name=""/>
        <dsp:cNvSpPr/>
      </dsp:nvSpPr>
      <dsp:spPr>
        <a:xfrm>
          <a:off x="501961" y="1688116"/>
          <a:ext cx="5688891" cy="1446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As you meet them from school, as you walk, or travel home by car, in the supermarket as you shop, at meal times,</a:t>
          </a:r>
          <a:r>
            <a:rPr lang="en-GB" sz="1800" b="1" kern="1200"/>
            <a:t> </a:t>
          </a:r>
          <a:r>
            <a:rPr lang="en-GB" sz="1800" kern="1200"/>
            <a:t>bath times, and bedtimes – any time! </a:t>
          </a:r>
          <a:endParaRPr lang="en-US" sz="1800" kern="1200"/>
        </a:p>
      </dsp:txBody>
      <dsp:txXfrm>
        <a:off x="544341" y="1730496"/>
        <a:ext cx="4161648" cy="1362197"/>
      </dsp:txXfrm>
    </dsp:sp>
    <dsp:sp modelId="{0A526434-6272-4E86-96C5-9EB94BAB3214}">
      <dsp:nvSpPr>
        <dsp:cNvPr id="0" name=""/>
        <dsp:cNvSpPr/>
      </dsp:nvSpPr>
      <dsp:spPr>
        <a:xfrm>
          <a:off x="1003922" y="3376232"/>
          <a:ext cx="5688891" cy="1446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Modelling correct sounds and </a:t>
          </a:r>
          <a:r>
            <a:rPr lang="en-US" sz="1800" kern="1200" dirty="0" smtClean="0"/>
            <a:t>pronunciation </a:t>
          </a:r>
          <a:r>
            <a:rPr lang="en-US" sz="1800" kern="1200" dirty="0"/>
            <a:t>is vital for children to learn to pronounce sounds correctly themselves. </a:t>
          </a:r>
        </a:p>
      </dsp:txBody>
      <dsp:txXfrm>
        <a:off x="1046302" y="3418612"/>
        <a:ext cx="4161648" cy="1362197"/>
      </dsp:txXfrm>
    </dsp:sp>
    <dsp:sp modelId="{5990EE90-D68E-4608-A6B6-AF367105648E}">
      <dsp:nvSpPr>
        <dsp:cNvPr id="0" name=""/>
        <dsp:cNvSpPr/>
      </dsp:nvSpPr>
      <dsp:spPr>
        <a:xfrm>
          <a:off x="4748369" y="1097275"/>
          <a:ext cx="940522" cy="9405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959986" y="1097275"/>
        <a:ext cx="517288" cy="707743"/>
      </dsp:txXfrm>
    </dsp:sp>
    <dsp:sp modelId="{2FE30FE6-BF96-4953-AEB5-AFB24209A676}">
      <dsp:nvSpPr>
        <dsp:cNvPr id="0" name=""/>
        <dsp:cNvSpPr/>
      </dsp:nvSpPr>
      <dsp:spPr>
        <a:xfrm>
          <a:off x="5250330" y="2775745"/>
          <a:ext cx="940522" cy="9405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461947" y="2775745"/>
        <a:ext cx="517288" cy="707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0E4C1-1962-CA4F-8FF8-DB8378720C4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9420-FDD2-DB4A-9765-AF667B6F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9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different types of blending, robot blending, smooth blending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69420-FDD2-DB4A-9765-AF667B6F32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8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slowing the word down to help segment.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69420-FDD2-DB4A-9765-AF667B6F32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37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digraphs and the importance of making the correct movement with your mouth.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69420-FDD2-DB4A-9765-AF667B6F32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Trigraphs.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69420-FDD2-DB4A-9765-AF667B6F32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5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69420-FDD2-DB4A-9765-AF667B6F32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2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 about the best fit way of teaching, and how spelling rules apply.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69420-FDD2-DB4A-9765-AF667B6F32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1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Y1 phonics screening test.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69420-FDD2-DB4A-9765-AF667B6F32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6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when they are reading or writing with their child.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69420-FDD2-DB4A-9765-AF667B6F32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56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69420-FDD2-DB4A-9765-AF667B6F32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8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5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2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3649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58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4459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8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74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5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8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6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4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3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4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1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C334D-4431-6441-829C-07DF196542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BC5C0F-94B3-514C-91FA-8400F43C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6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IpcahxNSU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3S5sJw7MfI" TargetMode="External"/><Relationship Id="rId4" Type="http://schemas.openxmlformats.org/officeDocument/2006/relationships/hyperlink" Target="https://www.youtube.com/watch?v=vU2vWZKS7r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FAC60B-57EF-9448-8102-BF61BE9CC231}"/>
              </a:ext>
            </a:extLst>
          </p:cNvPr>
          <p:cNvSpPr txBox="1"/>
          <p:nvPr/>
        </p:nvSpPr>
        <p:spPr>
          <a:xfrm>
            <a:off x="1100804" y="897768"/>
            <a:ext cx="837562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Comic Sans MS"/>
              </a:rPr>
              <a:t>The Phonics Screening Check at</a:t>
            </a:r>
            <a:endParaRPr lang="en-US" sz="4000" dirty="0">
              <a:latin typeface="Comic Sans MS" panose="030F0902030302020204" pitchFamily="66" charset="0"/>
            </a:endParaRPr>
          </a:p>
          <a:p>
            <a:pPr algn="ctr"/>
            <a:endParaRPr lang="en-US" sz="4000" dirty="0">
              <a:latin typeface="Comic Sans MS" panose="030F0902030302020204" pitchFamily="66" charset="0"/>
            </a:endParaRPr>
          </a:p>
          <a:p>
            <a:pPr algn="ctr"/>
            <a:endParaRPr lang="en-US" sz="4000" dirty="0">
              <a:latin typeface="Comic Sans MS" panose="030F0902030302020204" pitchFamily="66" charset="0"/>
            </a:endParaRPr>
          </a:p>
          <a:p>
            <a:pPr algn="ctr"/>
            <a:endParaRPr lang="en-US" sz="4000" dirty="0">
              <a:latin typeface="Comic Sans MS" panose="030F0902030302020204" pitchFamily="66" charset="0"/>
            </a:endParaRPr>
          </a:p>
          <a:p>
            <a:pPr algn="ctr"/>
            <a:endParaRPr lang="en-US" sz="4000" dirty="0">
              <a:latin typeface="Comic Sans MS" panose="030F0902030302020204" pitchFamily="66" charset="0"/>
            </a:endParaRPr>
          </a:p>
          <a:p>
            <a:pPr algn="ctr"/>
            <a:endParaRPr lang="en-US" sz="4000" dirty="0">
              <a:latin typeface="Comic Sans MS" panose="030F0902030302020204" pitchFamily="66" charset="0"/>
            </a:endParaRPr>
          </a:p>
          <a:p>
            <a:pPr algn="ctr"/>
            <a:r>
              <a:rPr lang="en-US" sz="4000" dirty="0">
                <a:latin typeface="Comic Sans MS"/>
              </a:rPr>
              <a:t>Duke Street Primary School</a:t>
            </a: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EB639B7-369E-B94D-B942-F0DD3367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72" y="1605945"/>
            <a:ext cx="2686377" cy="256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1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3E1EB6-4610-8C4F-B2BB-989BCE619690}"/>
              </a:ext>
            </a:extLst>
          </p:cNvPr>
          <p:cNvSpPr txBox="1">
            <a:spLocks/>
          </p:cNvSpPr>
          <p:nvPr/>
        </p:nvSpPr>
        <p:spPr>
          <a:xfrm>
            <a:off x="179512" y="1412776"/>
            <a:ext cx="8784976" cy="5061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3" charset="2"/>
              <a:buNone/>
            </a:pPr>
            <a:r>
              <a:rPr lang="en-GB" sz="13000" dirty="0">
                <a:latin typeface="Comic Sans MS"/>
              </a:rPr>
              <a:t>shop</a:t>
            </a:r>
            <a:endParaRPr lang="en-GB" sz="13000" dirty="0">
              <a:latin typeface="Comic Sans MS" pitchFamily="66" charset="0"/>
            </a:endParaRPr>
          </a:p>
          <a:p>
            <a:pPr algn="ctr">
              <a:buNone/>
            </a:pPr>
            <a:r>
              <a:rPr lang="en-GB" sz="13000" dirty="0" err="1">
                <a:latin typeface="Comic Sans MS"/>
              </a:rPr>
              <a:t>sh</a:t>
            </a:r>
            <a:r>
              <a:rPr lang="en-GB" sz="13000" dirty="0">
                <a:latin typeface="Comic Sans MS"/>
              </a:rPr>
              <a:t>  o p</a:t>
            </a:r>
          </a:p>
          <a:p>
            <a:pPr>
              <a:buFont typeface="Wingdings 3" charset="2"/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A5D8DA-B360-9F49-A073-D852796AE46B}"/>
              </a:ext>
            </a:extLst>
          </p:cNvPr>
          <p:cNvSpPr/>
          <p:nvPr/>
        </p:nvSpPr>
        <p:spPr>
          <a:xfrm>
            <a:off x="4978476" y="5261112"/>
            <a:ext cx="509954" cy="527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C027276-8BAE-5E4F-88AA-3262D67C439F}"/>
              </a:ext>
            </a:extLst>
          </p:cNvPr>
          <p:cNvSpPr/>
          <p:nvPr/>
        </p:nvSpPr>
        <p:spPr>
          <a:xfrm>
            <a:off x="1980314" y="5390621"/>
            <a:ext cx="1863969" cy="19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E5F06F-CBF1-4504-BEAB-B53D68869336}"/>
              </a:ext>
            </a:extLst>
          </p:cNvPr>
          <p:cNvSpPr/>
          <p:nvPr/>
        </p:nvSpPr>
        <p:spPr>
          <a:xfrm>
            <a:off x="6272438" y="5577413"/>
            <a:ext cx="509954" cy="527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7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2099DB7-517E-B544-AC63-CB810AD545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32714" r="27102" b="8358"/>
          <a:stretch/>
        </p:blipFill>
        <p:spPr bwMode="auto">
          <a:xfrm>
            <a:off x="466318" y="1238669"/>
            <a:ext cx="8431498" cy="561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7334" y="16933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Sassoon Infant Std" panose="020B0503020103030203" pitchFamily="34" charset="0"/>
              </a:rPr>
              <a:t>Sounds your child will have learnt in Reception…</a:t>
            </a:r>
            <a:endParaRPr lang="en-GB" dirty="0">
              <a:solidFill>
                <a:schemeClr val="tx1"/>
              </a:solidFill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0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075C664C-9E93-B34D-8B93-5E6470A1C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28546" r="27649" b="7471"/>
          <a:stretch>
            <a:fillRect/>
          </a:stretch>
        </p:blipFill>
        <p:spPr bwMode="auto">
          <a:xfrm>
            <a:off x="474784" y="1124113"/>
            <a:ext cx="7938751" cy="57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7334" y="16933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Sassoon Infant Std" panose="020B0503020103030203" pitchFamily="34" charset="0"/>
              </a:rPr>
              <a:t>Sounds your child will have learnt in Reception…</a:t>
            </a:r>
            <a:endParaRPr lang="en-GB" dirty="0">
              <a:solidFill>
                <a:schemeClr val="tx1"/>
              </a:solidFill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8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0A1B-8025-BC4D-A924-99BDC822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87570"/>
            <a:ext cx="8596668" cy="1320800"/>
          </a:xfrm>
        </p:spPr>
        <p:txBody>
          <a:bodyPr/>
          <a:lstStyle/>
          <a:p>
            <a:r>
              <a:rPr lang="en-US" dirty="0">
                <a:latin typeface="Comic Sans MS"/>
              </a:rPr>
              <a:t>Phase 5 in Year 1...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35C88-029E-974A-A8B6-78D5AA068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40" y="847970"/>
            <a:ext cx="11192281" cy="4669762"/>
          </a:xfrm>
        </p:spPr>
        <p:txBody>
          <a:bodyPr/>
          <a:lstStyle/>
          <a:p>
            <a:r>
              <a:rPr lang="en-US" sz="2400" b="1" dirty="0">
                <a:latin typeface="Comic Sans MS" panose="030F0902030302020204" pitchFamily="66" charset="0"/>
              </a:rPr>
              <a:t>Phase 5 – </a:t>
            </a:r>
            <a:r>
              <a:rPr lang="en-US" sz="2400" dirty="0">
                <a:latin typeface="Comic Sans MS" panose="030F0902030302020204" pitchFamily="66" charset="0"/>
              </a:rPr>
              <a:t>Introduces some new phonemes, then looks at how some graphemes can be pronounced in different ways, and some phonemes can have alternative spellings. </a:t>
            </a:r>
          </a:p>
          <a:p>
            <a:endParaRPr lang="en-US" dirty="0"/>
          </a:p>
        </p:txBody>
      </p:sp>
      <p:pic>
        <p:nvPicPr>
          <p:cNvPr id="4098" name="Picture 2" descr="Image result for phase 5 phonics">
            <a:extLst>
              <a:ext uri="{FF2B5EF4-FFF2-40B4-BE49-F238E27FC236}">
                <a16:creationId xmlns:a16="http://schemas.microsoft.com/office/drawing/2014/main" id="{952FACAF-64DD-274E-98CE-028FB667B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5" t="6044" r="18498" b="6923"/>
          <a:stretch/>
        </p:blipFill>
        <p:spPr bwMode="auto">
          <a:xfrm>
            <a:off x="2584936" y="2056843"/>
            <a:ext cx="6910756" cy="480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6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D349-AC1E-BB49-ACBD-7BEF1600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The /</a:t>
            </a:r>
            <a:r>
              <a:rPr lang="en-US" dirty="0" err="1">
                <a:latin typeface="Comic Sans MS" panose="030F0902030302020204" pitchFamily="66" charset="0"/>
              </a:rPr>
              <a:t>ai</a:t>
            </a:r>
            <a:r>
              <a:rPr lang="en-US" dirty="0">
                <a:latin typeface="Comic Sans MS" panose="030F0902030302020204" pitchFamily="66" charset="0"/>
              </a:rPr>
              <a:t>/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97BC6-91AE-EB48-B950-39959131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91491"/>
            <a:ext cx="9311793" cy="5306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u="sng" dirty="0">
                <a:latin typeface="Comic Sans MS" panose="030F0902030302020204" pitchFamily="66" charset="0"/>
              </a:rPr>
              <a:t>tr</a:t>
            </a:r>
            <a:r>
              <a:rPr lang="en-US" sz="4800" u="sng" dirty="0">
                <a:solidFill>
                  <a:srgbClr val="00B0F0"/>
                </a:solidFill>
                <a:latin typeface="Comic Sans MS" panose="030F0902030302020204" pitchFamily="66" charset="0"/>
              </a:rPr>
              <a:t>ai</a:t>
            </a:r>
            <a:r>
              <a:rPr lang="en-US" sz="4800" u="sng" dirty="0">
                <a:latin typeface="Comic Sans MS" panose="030F0902030302020204" pitchFamily="66" charset="0"/>
              </a:rPr>
              <a:t>n</a:t>
            </a:r>
          </a:p>
          <a:p>
            <a:pPr marL="0" indent="0">
              <a:buNone/>
            </a:pPr>
            <a:r>
              <a:rPr lang="en-US" sz="4800" dirty="0">
                <a:latin typeface="Comic Sans MS" panose="030F0902030302020204" pitchFamily="66" charset="0"/>
              </a:rPr>
              <a:t>                         st</a:t>
            </a:r>
            <a:r>
              <a:rPr lang="en-US" sz="4800" dirty="0">
                <a:solidFill>
                  <a:srgbClr val="00B0F0"/>
                </a:solidFill>
                <a:latin typeface="Comic Sans MS" panose="030F0902030302020204" pitchFamily="66" charset="0"/>
              </a:rPr>
              <a:t>a</a:t>
            </a:r>
            <a:r>
              <a:rPr lang="en-US" sz="4800" dirty="0">
                <a:latin typeface="Comic Sans MS" panose="030F0902030302020204" pitchFamily="66" charset="0"/>
              </a:rPr>
              <a:t>ble                                                                        d</a:t>
            </a:r>
            <a:r>
              <a:rPr lang="en-US" sz="4800" dirty="0">
                <a:solidFill>
                  <a:srgbClr val="00B0F0"/>
                </a:solidFill>
                <a:latin typeface="Comic Sans MS" panose="030F0902030302020204" pitchFamily="66" charset="0"/>
              </a:rPr>
              <a:t>ay</a:t>
            </a:r>
            <a:r>
              <a:rPr lang="en-US" sz="4800" dirty="0">
                <a:solidFill>
                  <a:schemeClr val="tx1"/>
                </a:solidFill>
                <a:latin typeface="Comic Sans MS" panose="030F0902030302020204" pitchFamily="66" charset="0"/>
              </a:rPr>
              <a:t>                                         										  br</a:t>
            </a:r>
            <a:r>
              <a:rPr lang="en-US" sz="4800" dirty="0">
                <a:solidFill>
                  <a:srgbClr val="00B0F0"/>
                </a:solidFill>
                <a:latin typeface="Comic Sans MS" panose="030F0902030302020204" pitchFamily="66" charset="0"/>
              </a:rPr>
              <a:t>ea</a:t>
            </a:r>
            <a:r>
              <a:rPr lang="en-US" sz="4800" dirty="0">
                <a:solidFill>
                  <a:schemeClr val="tx1"/>
                </a:solidFill>
                <a:latin typeface="Comic Sans MS" panose="030F0902030302020204" pitchFamily="66" charset="0"/>
              </a:rPr>
              <a:t>k - sp</a:t>
            </a:r>
            <a:r>
              <a:rPr lang="en-US" sz="4800" dirty="0">
                <a:solidFill>
                  <a:srgbClr val="92D050"/>
                </a:solidFill>
                <a:latin typeface="Comic Sans MS" panose="030F0902030302020204" pitchFamily="66" charset="0"/>
              </a:rPr>
              <a:t>ea</a:t>
            </a:r>
            <a:r>
              <a:rPr lang="en-US" sz="4800" dirty="0">
                <a:solidFill>
                  <a:schemeClr val="tx1"/>
                </a:solidFill>
                <a:latin typeface="Comic Sans MS" panose="030F0902030302020204" pitchFamily="66" charset="0"/>
              </a:rPr>
              <a:t>k                                                                            gr</a:t>
            </a:r>
            <a:r>
              <a:rPr lang="en-US" sz="4800" dirty="0">
                <a:solidFill>
                  <a:srgbClr val="00B0F0"/>
                </a:solidFill>
                <a:latin typeface="Comic Sans MS" panose="030F0902030302020204" pitchFamily="66" charset="0"/>
              </a:rPr>
              <a:t>ey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tx1"/>
                </a:solidFill>
                <a:latin typeface="Comic Sans MS" panose="030F0902030302020204" pitchFamily="66" charset="0"/>
              </a:rPr>
              <a:t>                         c</a:t>
            </a:r>
            <a:r>
              <a:rPr lang="en-US" sz="4800" dirty="0">
                <a:solidFill>
                  <a:srgbClr val="00B0F0"/>
                </a:solidFill>
                <a:latin typeface="Comic Sans MS" panose="030F0902030302020204" pitchFamily="66" charset="0"/>
              </a:rPr>
              <a:t>a</a:t>
            </a:r>
            <a:r>
              <a:rPr lang="en-US" sz="4800" dirty="0">
                <a:solidFill>
                  <a:schemeClr val="tx1"/>
                </a:solidFill>
                <a:latin typeface="Comic Sans MS" panose="030F0902030302020204" pitchFamily="66" charset="0"/>
              </a:rPr>
              <a:t>k</a:t>
            </a:r>
            <a:r>
              <a:rPr lang="en-US" sz="4800" dirty="0">
                <a:solidFill>
                  <a:srgbClr val="00B0F0"/>
                </a:solidFill>
                <a:latin typeface="Comic Sans MS" panose="030F0902030302020204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553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D7B1C1-A7CB-463B-999F-01789CFB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3700">
                <a:solidFill>
                  <a:schemeClr val="accent1">
                    <a:lumMod val="75000"/>
                  </a:schemeClr>
                </a:solidFill>
              </a:rPr>
              <a:t>Terminology...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ABB68B-3389-49F9-A09C-593EC5AB3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513954"/>
              </p:ext>
            </p:extLst>
          </p:nvPr>
        </p:nvGraphicFramePr>
        <p:xfrm>
          <a:off x="3932393" y="441357"/>
          <a:ext cx="7670473" cy="623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7182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B26377D6-B3B2-44B6-A6A9-25A093CE4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49" y="1065364"/>
            <a:ext cx="5489274" cy="5503651"/>
          </a:xfrm>
          <a:prstGeom prst="rect">
            <a:avLst/>
          </a:prstGeom>
        </p:spPr>
      </p:pic>
      <p:pic>
        <p:nvPicPr>
          <p:cNvPr id="8" name="Picture 8" descr="A close up of a flower&#10;&#10;Description generated with high confidence">
            <a:extLst>
              <a:ext uri="{FF2B5EF4-FFF2-40B4-BE49-F238E27FC236}">
                <a16:creationId xmlns:a16="http://schemas.microsoft.com/office/drawing/2014/main" id="{B91916FE-B7E9-41CA-9002-3EEBE248A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234" y="341296"/>
            <a:ext cx="5233358" cy="5233358"/>
          </a:xfrm>
        </p:spPr>
      </p:pic>
    </p:spTree>
    <p:extLst>
      <p:ext uri="{BB962C8B-B14F-4D97-AF65-F5344CB8AC3E}">
        <p14:creationId xmlns:p14="http://schemas.microsoft.com/office/powerpoint/2010/main" val="243187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4FBA-B6DE-E14F-8C67-FBC087F9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51" y="609600"/>
            <a:ext cx="8797951" cy="1292046"/>
          </a:xfrm>
        </p:spPr>
        <p:txBody>
          <a:bodyPr/>
          <a:lstStyle/>
          <a:p>
            <a:r>
              <a:rPr lang="en-US" dirty="0">
                <a:latin typeface="Comic Sans MS"/>
              </a:rPr>
              <a:t>Year 1 Phonic Screening Check example.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F1CA1CE-0E72-CB40-8AC4-ED1729D4B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t="23250" r="51579" b="8829"/>
          <a:stretch>
            <a:fillRect/>
          </a:stretch>
        </p:blipFill>
        <p:spPr bwMode="auto">
          <a:xfrm>
            <a:off x="4702320" y="1389352"/>
            <a:ext cx="41767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1207BD2-6DE3-BB46-948F-B5FBBC535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23422" r="51660" b="7672"/>
          <a:stretch>
            <a:fillRect/>
          </a:stretch>
        </p:blipFill>
        <p:spPr bwMode="auto">
          <a:xfrm>
            <a:off x="525607" y="1389352"/>
            <a:ext cx="417671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5009A35-7E44-4AFF-B0B4-6576D44FFE57}"/>
              </a:ext>
            </a:extLst>
          </p:cNvPr>
          <p:cNvCxnSpPr/>
          <p:nvPr/>
        </p:nvCxnSpPr>
        <p:spPr>
          <a:xfrm flipH="1">
            <a:off x="8407879" y="944592"/>
            <a:ext cx="1385977" cy="713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C4B28D-573A-4F4E-8918-0F8B8E9ACE04}"/>
              </a:ext>
            </a:extLst>
          </p:cNvPr>
          <p:cNvSpPr txBox="1"/>
          <p:nvPr/>
        </p:nvSpPr>
        <p:spPr>
          <a:xfrm>
            <a:off x="9524641" y="883848"/>
            <a:ext cx="274320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The Phonics screening check is made up of real words like the ones on the left side and nonsense </a:t>
            </a:r>
            <a:r>
              <a:rPr lang="en-US" dirty="0"/>
              <a:t>words also called Alien words. They are words that make no sense and are used to assess how well the child can </a:t>
            </a:r>
            <a:r>
              <a:rPr lang="en-US" dirty="0" err="1"/>
              <a:t>recognise</a:t>
            </a:r>
            <a:r>
              <a:rPr lang="en-US" dirty="0"/>
              <a:t> and blend sounds</a:t>
            </a:r>
            <a:r>
              <a:rPr lang="en-US" dirty="0" smtClean="0"/>
              <a:t>. There is a picture of an alien next to these words in the check so that the children can </a:t>
            </a:r>
            <a:r>
              <a:rPr lang="en-US" dirty="0" err="1" smtClean="0"/>
              <a:t>recognise</a:t>
            </a:r>
            <a:r>
              <a:rPr lang="en-US" dirty="0" smtClean="0"/>
              <a:t> it is a nonsense word.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1907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E655F-6EF3-8A4E-A66B-09813CDE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altLang="en-US" sz="440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How can you support your child in Phonics?</a:t>
            </a:r>
            <a:r>
              <a:rPr lang="en-GB" altLang="en-US" sz="440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altLang="en-US" sz="4400">
                <a:solidFill>
                  <a:schemeClr val="accent1">
                    <a:lumMod val="75000"/>
                  </a:schemeClr>
                </a:solidFill>
              </a:rPr>
            </a:br>
            <a:endParaRPr lang="en-US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459D6C7-CB6D-48E4-8003-6987D8C25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226605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59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449BE-D453-554D-AA95-C462713E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" dirty="0">
                <a:latin typeface="Comic Sans MS" panose="030F0902030302020204" pitchFamily="66" charset="0"/>
              </a:rPr>
              <a:t> </a:t>
            </a:r>
            <a:r>
              <a:rPr lang="en-US" altLang="en-US" dirty="0">
                <a:latin typeface="Comic Sans MS" panose="030F0902030302020204" pitchFamily="66" charset="0"/>
              </a:rPr>
              <a:t>Be a robot!  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B1548-5F1A-A746-832B-EEB722744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b="1" dirty="0">
                <a:latin typeface="Comic Sans MS" panose="030F0902030302020204" pitchFamily="66" charset="0"/>
                <a:ea typeface="Times" panose="02020603050405020304" pitchFamily="18" charset="0"/>
              </a:rPr>
              <a:t>Play I spy</a:t>
            </a:r>
            <a:r>
              <a:rPr lang="en-GB" sz="2400" dirty="0">
                <a:latin typeface="Comic Sans MS" panose="030F0902030302020204" pitchFamily="66" charset="0"/>
                <a:ea typeface="Times" panose="02020603050405020304" pitchFamily="18" charset="0"/>
              </a:rPr>
              <a:t>….. ‘I spy a c-u-p…cup’</a:t>
            </a:r>
          </a:p>
          <a:p>
            <a:pPr>
              <a:defRPr/>
            </a:pPr>
            <a:endParaRPr lang="en-GB" sz="2400" dirty="0">
              <a:latin typeface="Comic Sans MS" panose="030F0902030302020204" pitchFamily="66" charset="0"/>
              <a:ea typeface="Times" panose="02020603050405020304" pitchFamily="18" charset="0"/>
            </a:endParaRPr>
          </a:p>
          <a:p>
            <a:pPr marL="0" indent="0">
              <a:buNone/>
              <a:defRPr/>
            </a:pPr>
            <a:endParaRPr lang="en-GB" sz="2400" dirty="0">
              <a:latin typeface="Comic Sans MS" panose="030F0902030302020204" pitchFamily="66" charset="0"/>
              <a:ea typeface="Times" panose="02020603050405020304" pitchFamily="18" charset="0"/>
            </a:endParaRPr>
          </a:p>
          <a:p>
            <a:pPr>
              <a:defRPr/>
            </a:pPr>
            <a:r>
              <a:rPr lang="en-GB" sz="2400" b="1" dirty="0">
                <a:latin typeface="Comic Sans MS" panose="030F0902030302020204" pitchFamily="66" charset="0"/>
                <a:ea typeface="Times" panose="02020603050405020304" pitchFamily="18" charset="0"/>
              </a:rPr>
              <a:t>Where is you other s-o-</a:t>
            </a:r>
            <a:r>
              <a:rPr lang="en-GB" sz="2400" b="1" dirty="0" err="1">
                <a:latin typeface="Comic Sans MS" panose="030F0902030302020204" pitchFamily="66" charset="0"/>
                <a:ea typeface="Times" panose="02020603050405020304" pitchFamily="18" charset="0"/>
              </a:rPr>
              <a:t>ck</a:t>
            </a:r>
            <a:r>
              <a:rPr lang="en-GB" sz="2400" b="1" dirty="0">
                <a:latin typeface="Comic Sans MS" panose="030F0902030302020204" pitchFamily="66" charset="0"/>
                <a:ea typeface="Times" panose="02020603050405020304" pitchFamily="18" charset="0"/>
              </a:rPr>
              <a:t>?…..sock</a:t>
            </a:r>
          </a:p>
          <a:p>
            <a:pPr marL="0" indent="0">
              <a:buNone/>
              <a:defRPr/>
            </a:pPr>
            <a:endParaRPr lang="en-GB" sz="2400" b="1" dirty="0">
              <a:latin typeface="Comic Sans MS" panose="030F0902030302020204" pitchFamily="66" charset="0"/>
              <a:ea typeface="Times" panose="02020603050405020304" pitchFamily="18" charset="0"/>
            </a:endParaRPr>
          </a:p>
          <a:p>
            <a:pPr marL="0" indent="0">
              <a:buNone/>
              <a:defRPr/>
            </a:pPr>
            <a:endParaRPr lang="en-GB" sz="2400" b="1" dirty="0">
              <a:latin typeface="Comic Sans MS" panose="030F0902030302020204" pitchFamily="66" charset="0"/>
              <a:ea typeface="Times" panose="02020603050405020304" pitchFamily="18" charset="0"/>
            </a:endParaRPr>
          </a:p>
          <a:p>
            <a:pPr>
              <a:defRPr/>
            </a:pPr>
            <a:r>
              <a:rPr lang="en-GB" sz="2400" b="1" dirty="0">
                <a:latin typeface="Comic Sans MS" panose="030F0902030302020204" pitchFamily="66" charset="0"/>
                <a:ea typeface="Times" panose="02020603050405020304" pitchFamily="18" charset="0"/>
              </a:rPr>
              <a:t>Simon says touch your </a:t>
            </a:r>
            <a:r>
              <a:rPr lang="en-GB" sz="2400" b="1" dirty="0" err="1">
                <a:latin typeface="Comic Sans MS" panose="030F0902030302020204" pitchFamily="66" charset="0"/>
                <a:ea typeface="Times" panose="02020603050405020304" pitchFamily="18" charset="0"/>
              </a:rPr>
              <a:t>ch</a:t>
            </a:r>
            <a:r>
              <a:rPr lang="en-GB" sz="2400" b="1" dirty="0">
                <a:latin typeface="Comic Sans MS" panose="030F0902030302020204" pitchFamily="66" charset="0"/>
                <a:ea typeface="Times" panose="02020603050405020304" pitchFamily="18" charset="0"/>
              </a:rPr>
              <a:t>-</a:t>
            </a:r>
            <a:r>
              <a:rPr lang="en-GB" sz="2400" b="1" dirty="0" err="1">
                <a:latin typeface="Comic Sans MS" panose="030F0902030302020204" pitchFamily="66" charset="0"/>
                <a:ea typeface="Times" panose="02020603050405020304" pitchFamily="18" charset="0"/>
              </a:rPr>
              <a:t>i</a:t>
            </a:r>
            <a:r>
              <a:rPr lang="en-GB" sz="2400" b="1" dirty="0">
                <a:latin typeface="Comic Sans MS" panose="030F0902030302020204" pitchFamily="66" charset="0"/>
                <a:ea typeface="Times" panose="02020603050405020304" pitchFamily="18" charset="0"/>
              </a:rPr>
              <a:t>-n….chin</a:t>
            </a:r>
            <a:endParaRPr lang="en-GB" sz="2400" dirty="0">
              <a:latin typeface="Comic Sans MS" panose="030F0902030302020204" pitchFamily="66" charset="0"/>
              <a:ea typeface="Times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3" descr="robot1.jpg">
            <a:extLst>
              <a:ext uri="{FF2B5EF4-FFF2-40B4-BE49-F238E27FC236}">
                <a16:creationId xmlns:a16="http://schemas.microsoft.com/office/drawing/2014/main" id="{885B0739-B3CC-034B-93E5-98A179C87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7491" y="382587"/>
            <a:ext cx="18573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5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1416-719D-3B46-AFF5-1654442B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</a:rPr>
              <a:t>What is The Phonics Screening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1E449-09D7-4044-A8E0-F260D89BE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6315"/>
            <a:ext cx="8596668" cy="48932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>
                <a:latin typeface="Comic Sans MS"/>
              </a:rPr>
              <a:t>Children across the country will sit the Phonics Screening Check in June when they are in Year 1. </a:t>
            </a:r>
            <a:endParaRPr lang="en-GB" sz="2400" b="1" dirty="0">
              <a:latin typeface="Comic Sans MS" panose="030F0902030302020204" pitchFamily="66" charset="0"/>
            </a:endParaRPr>
          </a:p>
          <a:p>
            <a:endParaRPr lang="en-GB" sz="2400" dirty="0">
              <a:latin typeface="Comic Sans MS"/>
            </a:endParaRPr>
          </a:p>
          <a:p>
            <a:r>
              <a:rPr lang="en-GB" sz="2400" dirty="0">
                <a:latin typeface="Comic Sans MS"/>
              </a:rPr>
              <a:t>The children are asked to read 40 words made up from a mixture of real and nonsense words that require them to use their phonics knowledge. Most years, the pass rate is around 32.</a:t>
            </a:r>
            <a:endParaRPr lang="en-GB" sz="2400" b="1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/>
            </a:endParaRPr>
          </a:p>
          <a:p>
            <a:endParaRPr lang="en-GB" sz="22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91039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D2D6B-EAAF-084E-8FD1-04C6C042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18655"/>
            <a:ext cx="8596668" cy="5722707"/>
          </a:xfrm>
        </p:spPr>
        <p:txBody>
          <a:bodyPr/>
          <a:lstStyle/>
          <a:p>
            <a:pPr>
              <a:defRPr/>
            </a:pPr>
            <a:r>
              <a:rPr lang="en-GB" sz="2800" b="1" u="sng" dirty="0">
                <a:latin typeface="Comic Sans MS" panose="030F0902030302020204" pitchFamily="66" charset="0"/>
              </a:rPr>
              <a:t>Reading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Comic Sans MS" panose="030F0902030302020204" pitchFamily="66" charset="0"/>
              </a:rPr>
              <a:t>Read to your child.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Comic Sans MS" panose="030F0902030302020204" pitchFamily="66" charset="0"/>
              </a:rPr>
              <a:t>Listen to </a:t>
            </a:r>
            <a:r>
              <a:rPr lang="en-GB" sz="2800" dirty="0">
                <a:latin typeface="Comic Sans MS" panose="030F0902030302020204" pitchFamily="66" charset="0"/>
              </a:rPr>
              <a:t>your child </a:t>
            </a:r>
            <a:r>
              <a:rPr lang="en-GB" sz="2800" dirty="0" smtClean="0">
                <a:latin typeface="Comic Sans MS" panose="030F0902030302020204" pitchFamily="66" charset="0"/>
              </a:rPr>
              <a:t>read to you.</a:t>
            </a:r>
            <a:endParaRPr lang="en-GB" sz="28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GB" sz="2800" b="1" u="sng" dirty="0">
                <a:latin typeface="Comic Sans MS" panose="030F0902030302020204" pitchFamily="66" charset="0"/>
              </a:rPr>
              <a:t>Spellings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Comic Sans MS" panose="030F0902030302020204" pitchFamily="66" charset="0"/>
              </a:rPr>
              <a:t>Year 1 upwards have spelling tests each week.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GB" sz="2800" b="1" u="sng" dirty="0">
                <a:latin typeface="Comic Sans MS" panose="030F0902030302020204" pitchFamily="66" charset="0"/>
              </a:rPr>
              <a:t>Magnetic letters</a:t>
            </a:r>
          </a:p>
          <a:p>
            <a:pPr>
              <a:defRPr/>
            </a:pPr>
            <a:r>
              <a:rPr lang="en-GB" sz="2800" dirty="0">
                <a:latin typeface="Comic Sans MS" panose="030F0902030302020204" pitchFamily="66" charset="0"/>
              </a:rPr>
              <a:t>Source some magnetic letters for your fridge or on a baking tray. </a:t>
            </a:r>
          </a:p>
          <a:p>
            <a:endParaRPr lang="en-US" dirty="0"/>
          </a:p>
        </p:txBody>
      </p:sp>
      <p:pic>
        <p:nvPicPr>
          <p:cNvPr id="2" name="Picture 3" descr="A close up of a cell phone&#10;&#10;Description automatically generated">
            <a:extLst>
              <a:ext uri="{FF2B5EF4-FFF2-40B4-BE49-F238E27FC236}">
                <a16:creationId xmlns:a16="http://schemas.microsoft.com/office/drawing/2014/main" id="{AD7C92F0-195D-4BC8-BB0C-6CF8505F6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" t="3965" r="2759" b="7048"/>
          <a:stretch/>
        </p:blipFill>
        <p:spPr>
          <a:xfrm>
            <a:off x="9343935" y="3793826"/>
            <a:ext cx="1901476" cy="28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F5B0-F81A-084C-9FBD-236D1450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u="sng" dirty="0">
                <a:latin typeface="Comic Sans MS" panose="030F0902030302020204" pitchFamily="66" charset="0"/>
              </a:rPr>
              <a:t>Tricky Words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547C6-3B14-604E-A7FB-718F64919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7971"/>
            <a:ext cx="10163800" cy="478654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defRPr/>
            </a:pPr>
            <a:r>
              <a:rPr lang="en-GB" sz="3600" dirty="0">
                <a:latin typeface="Comic Sans MS"/>
              </a:rPr>
              <a:t>Most words are phonically regular.</a:t>
            </a:r>
          </a:p>
          <a:p>
            <a:pPr>
              <a:defRPr/>
            </a:pPr>
            <a:endParaRPr lang="en-GB" sz="3600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GB" sz="3600" dirty="0">
                <a:latin typeface="Comic Sans MS"/>
              </a:rPr>
              <a:t>Some exceptions – for example </a:t>
            </a:r>
            <a:endParaRPr lang="en-GB" sz="3600" dirty="0">
              <a:latin typeface="Comic Sans MS" panose="030F0902030302020204" pitchFamily="66" charset="0"/>
            </a:endParaRPr>
          </a:p>
          <a:p>
            <a:pPr marL="0" indent="0">
              <a:buNone/>
              <a:defRPr/>
            </a:pPr>
            <a:r>
              <a:rPr lang="en-GB" sz="3600" b="1" i="1" dirty="0">
                <a:latin typeface="Comic Sans MS" panose="030F0902030302020204" pitchFamily="66" charset="0"/>
              </a:rPr>
              <a:t>		the</a:t>
            </a:r>
            <a:r>
              <a:rPr lang="en-GB" sz="3600" dirty="0">
                <a:latin typeface="Comic Sans MS" panose="030F0902030302020204" pitchFamily="66" charset="0"/>
              </a:rPr>
              <a:t>, </a:t>
            </a:r>
            <a:r>
              <a:rPr lang="en-GB" sz="3600" b="1" i="1" dirty="0">
                <a:latin typeface="Comic Sans MS" panose="030F0902030302020204" pitchFamily="66" charset="0"/>
              </a:rPr>
              <a:t>was, no, go, you, are, said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Comic Sans MS" panose="030F0902030302020204" pitchFamily="66" charset="0"/>
              </a:rPr>
              <a:t> 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Comic Sans MS"/>
              </a:rPr>
              <a:t>need to be directly taught on sight. </a:t>
            </a:r>
            <a:endParaRPr lang="en-US" sz="36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GB" sz="3600" dirty="0">
              <a:latin typeface="Comic Sans MS"/>
            </a:endParaRPr>
          </a:p>
          <a:p>
            <a:pPr marL="0" indent="0">
              <a:buNone/>
            </a:pPr>
            <a:r>
              <a:rPr lang="en-GB" sz="3600" dirty="0">
                <a:latin typeface="Comic Sans MS"/>
              </a:rPr>
              <a:t>There are NO tricky words in the phonics screening check.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43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1503-F0EB-5141-B660-52B65A4E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6600" dirty="0">
                <a:latin typeface="Comic Sans MS" panose="030F0902030302020204" pitchFamily="66" charset="0"/>
              </a:rPr>
              <a:t>Remember…….</a:t>
            </a:r>
            <a:endParaRPr lang="en-US" sz="6600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09B2A-3106-0D49-9D12-4FCF93F7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57571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defRPr/>
            </a:pPr>
            <a:endParaRPr lang="en-US"/>
          </a:p>
          <a:p>
            <a:pPr>
              <a:defRPr/>
            </a:pPr>
            <a:r>
              <a:rPr lang="en-GB" altLang="en-US" sz="3600" dirty="0">
                <a:solidFill>
                  <a:srgbClr val="000000"/>
                </a:solidFill>
                <a:latin typeface="Comic Sans MS"/>
              </a:rPr>
              <a:t>These sounds and words are hard to remember and need LOTS of practice!!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98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A705-0B80-5140-ABCE-4AC32639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>
                <a:latin typeface="Comic Sans MS"/>
              </a:rPr>
              <a:t>Interactive phonics games for the tablet...</a:t>
            </a:r>
            <a:r>
              <a:rPr lang="en-US" kern="0" dirty="0"/>
              <a:t/>
            </a:r>
            <a:br>
              <a:rPr lang="en-US" kern="0" dirty="0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3099-E7B1-9D45-830A-844AD09E0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24566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2800" kern="0" dirty="0">
                <a:latin typeface="Comic Sans MS"/>
              </a:rPr>
              <a:t>Phonics bloom</a:t>
            </a:r>
          </a:p>
          <a:p>
            <a:pPr>
              <a:defRPr/>
            </a:pPr>
            <a:r>
              <a:rPr lang="en-US" sz="2800" kern="0" dirty="0">
                <a:latin typeface="Comic Sans MS"/>
              </a:rPr>
              <a:t>Phonics play</a:t>
            </a:r>
            <a:endParaRPr lang="en-US" sz="2800" kern="0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sz="2800" kern="0" dirty="0">
                <a:latin typeface="Comic Sans MS"/>
              </a:rPr>
              <a:t>Top marks</a:t>
            </a:r>
          </a:p>
          <a:p>
            <a:pPr>
              <a:defRPr/>
            </a:pPr>
            <a:r>
              <a:rPr lang="en-US" sz="2800" kern="0" dirty="0">
                <a:latin typeface="Comic Sans MS"/>
              </a:rPr>
              <a:t>Education.com</a:t>
            </a:r>
            <a:endParaRPr lang="en-US" sz="2800" kern="0" dirty="0">
              <a:latin typeface="Comic Sans MS" panose="030F0902030302020204" pitchFamily="66" charset="0"/>
            </a:endParaRPr>
          </a:p>
          <a:p>
            <a:pPr>
              <a:defRPr/>
            </a:pPr>
            <a:endParaRPr lang="en-US" sz="2800" kern="0" dirty="0">
              <a:latin typeface="Comic Sans MS" panose="030F0902030302020204" pitchFamily="66" charset="0"/>
            </a:endParaRPr>
          </a:p>
          <a:p>
            <a:pPr>
              <a:defRPr/>
            </a:pPr>
            <a:endParaRPr lang="en-US" dirty="0">
              <a:latin typeface="Trebuchet MS" panose="020B0603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92828-3F31-412D-8B9F-C6D79F890461}"/>
              </a:ext>
            </a:extLst>
          </p:cNvPr>
          <p:cNvSpPr txBox="1"/>
          <p:nvPr/>
        </p:nvSpPr>
        <p:spPr>
          <a:xfrm>
            <a:off x="3042249" y="3717984"/>
            <a:ext cx="619376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5FCBEF"/>
                </a:solidFill>
                <a:latin typeface="Comic Sans MS"/>
              </a:rPr>
              <a:t>Listen to how each sound is pronounced correctly...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E43D3-CDB3-453D-AC1B-4EB865B23E1A}"/>
              </a:ext>
            </a:extLst>
          </p:cNvPr>
          <p:cNvSpPr txBox="1"/>
          <p:nvPr/>
        </p:nvSpPr>
        <p:spPr>
          <a:xfrm>
            <a:off x="1820174" y="4666890"/>
            <a:ext cx="820659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omic Sans MS"/>
                <a:cs typeface="Segoe UI"/>
              </a:rPr>
              <a:t>Phase 2 sounds 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Segoe UI"/>
                <a:hlinkClick r:id="rId3"/>
              </a:rPr>
              <a:t>https://www.youtube.com/watch?v=DIpcahxNSU4</a:t>
            </a:r>
            <a:r>
              <a:rPr lang="en-GB" sz="2000" dirty="0">
                <a:latin typeface="Calibri"/>
                <a:cs typeface="Segoe UI"/>
              </a:rPr>
              <a:t> </a:t>
            </a:r>
            <a:r>
              <a:rPr lang="en-US" sz="2000" dirty="0">
                <a:latin typeface="Calibri"/>
                <a:cs typeface="Segoe UI"/>
              </a:rPr>
              <a:t> </a:t>
            </a:r>
          </a:p>
          <a:p>
            <a:r>
              <a:rPr lang="en-GB" sz="2400" dirty="0">
                <a:latin typeface="Comic Sans MS"/>
                <a:cs typeface="Segoe UI"/>
              </a:rPr>
              <a:t>Phase 3 sounds 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Segoe UI"/>
                <a:hlinkClick r:id="rId4"/>
              </a:rPr>
              <a:t>https://www.youtube.com/watch?v=vU2vWZKS7rY</a:t>
            </a:r>
            <a:r>
              <a:rPr lang="en-US" sz="2400" dirty="0">
                <a:latin typeface="Comic Sans MS"/>
                <a:cs typeface="Segoe UI"/>
              </a:rPr>
              <a:t> </a:t>
            </a:r>
          </a:p>
          <a:p>
            <a:r>
              <a:rPr lang="en-GB" sz="2400" dirty="0">
                <a:latin typeface="Comic Sans MS"/>
                <a:cs typeface="Segoe UI"/>
              </a:rPr>
              <a:t>Phase 5 sounds 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Segoe UI"/>
                <a:hlinkClick r:id="rId5"/>
              </a:rPr>
              <a:t>https://www.youtube.com/watch?v=R3S5sJw7MfI</a:t>
            </a:r>
            <a:r>
              <a:rPr lang="en-US" sz="2400" dirty="0">
                <a:latin typeface="Comic Sans MS"/>
                <a:cs typeface="Segoe U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713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1416-719D-3B46-AFF5-1654442B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What is Phonics?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1E449-09D7-4044-A8E0-F260D89BE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6315"/>
            <a:ext cx="8596668" cy="48932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200" dirty="0">
                <a:latin typeface="Comic Sans MS"/>
              </a:rPr>
              <a:t>Words are made up from small units of sound called </a:t>
            </a:r>
            <a:r>
              <a:rPr lang="en-GB" sz="2200" b="1" dirty="0">
                <a:latin typeface="Comic Sans MS"/>
              </a:rPr>
              <a:t>phonemes. </a:t>
            </a:r>
            <a:endParaRPr lang="en-GB" sz="2200" b="1" dirty="0">
              <a:latin typeface="Comic Sans MS" panose="030F0902030302020204" pitchFamily="66" charset="0"/>
            </a:endParaRPr>
          </a:p>
          <a:p>
            <a:endParaRPr lang="en-GB" sz="2200" b="1" dirty="0">
              <a:latin typeface="Comic Sans MS" panose="030F0902030302020204" pitchFamily="66" charset="0"/>
            </a:endParaRPr>
          </a:p>
          <a:p>
            <a:r>
              <a:rPr lang="en-GB" sz="2200" dirty="0">
                <a:latin typeface="Comic Sans MS"/>
              </a:rPr>
              <a:t>A </a:t>
            </a:r>
            <a:r>
              <a:rPr lang="en-GB" sz="2200" b="1" dirty="0">
                <a:latin typeface="Comic Sans MS"/>
              </a:rPr>
              <a:t>Phoneme</a:t>
            </a:r>
            <a:r>
              <a:rPr lang="en-GB" sz="2200" dirty="0">
                <a:latin typeface="Comic Sans MS"/>
              </a:rPr>
              <a:t> is the sounds that a letter makes. We teach our children that each letter has a name and a sound. </a:t>
            </a:r>
            <a:endParaRPr lang="en-GB" sz="22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GB" sz="2200" b="1" dirty="0">
              <a:latin typeface="Comic Sans MS" panose="030F0902030302020204" pitchFamily="66" charset="0"/>
            </a:endParaRPr>
          </a:p>
          <a:p>
            <a:r>
              <a:rPr lang="en-GB" sz="2200" dirty="0">
                <a:latin typeface="Comic Sans MS"/>
              </a:rPr>
              <a:t>A</a:t>
            </a:r>
            <a:r>
              <a:rPr lang="en-GB" sz="2200" b="1" dirty="0">
                <a:latin typeface="Comic Sans MS"/>
              </a:rPr>
              <a:t> Grapheme </a:t>
            </a:r>
            <a:r>
              <a:rPr lang="en-GB" sz="2200" dirty="0">
                <a:latin typeface="Comic Sans MS"/>
              </a:rPr>
              <a:t>is the way we write the sound down on paper, essentially, it is what the letter looks like. </a:t>
            </a:r>
            <a:endParaRPr lang="en-GB" sz="2200" dirty="0">
              <a:latin typeface="Comic Sans MS" panose="030F0902030302020204" pitchFamily="66" charset="0"/>
            </a:endParaRPr>
          </a:p>
          <a:p>
            <a:endParaRPr lang="en-GB" sz="2200" b="1" dirty="0">
              <a:latin typeface="Comic Sans MS" panose="030F0902030302020204" pitchFamily="66" charset="0"/>
            </a:endParaRPr>
          </a:p>
          <a:p>
            <a:r>
              <a:rPr lang="en-GB" sz="2200" dirty="0">
                <a:latin typeface="Comic Sans MS"/>
              </a:rPr>
              <a:t>Phonics teaches children to be able to listen carefully and identify the </a:t>
            </a:r>
            <a:r>
              <a:rPr lang="en-GB" sz="2200" b="1" dirty="0">
                <a:latin typeface="Comic Sans MS"/>
              </a:rPr>
              <a:t>phonemes</a:t>
            </a:r>
            <a:r>
              <a:rPr lang="en-GB" sz="2200" dirty="0">
                <a:latin typeface="Comic Sans MS"/>
              </a:rPr>
              <a:t> that make up each word. This helps children to learn to read words and to spell words.</a:t>
            </a:r>
          </a:p>
          <a:p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3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3CBE9-B586-8E46-8E2A-ED2976AA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902030302020204" pitchFamily="66" charset="0"/>
              </a:rPr>
              <a:t>In phonics lessons children are taught three main things: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33BD5-1C61-944C-B37F-AA035466B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b="1" dirty="0">
                <a:latin typeface="Comic Sans MS"/>
              </a:rPr>
              <a:t>1. GPCs - </a:t>
            </a:r>
            <a:r>
              <a:rPr lang="en-GB" sz="2400" dirty="0">
                <a:latin typeface="Comic Sans MS"/>
              </a:rPr>
              <a:t>They are taught GPCs. This stands for </a:t>
            </a:r>
            <a:r>
              <a:rPr lang="en-GB" sz="2400" b="1" dirty="0">
                <a:latin typeface="Comic Sans MS"/>
              </a:rPr>
              <a:t>grapheme phoneme correspondences</a:t>
            </a:r>
            <a:r>
              <a:rPr lang="en-GB" sz="2400" dirty="0">
                <a:latin typeface="Comic Sans MS"/>
              </a:rPr>
              <a:t>. This means that they are taught all the phonemes in the English language and ways of writing them down. These sounds are taught in a particular order. The first sounds to be taught are </a:t>
            </a:r>
            <a:r>
              <a:rPr lang="en-GB" sz="2400" b="1" dirty="0">
                <a:latin typeface="Comic Sans MS"/>
              </a:rPr>
              <a:t>s, a, t, p, </a:t>
            </a:r>
            <a:r>
              <a:rPr lang="en-GB" sz="2400" b="1" dirty="0" err="1">
                <a:latin typeface="Comic Sans MS"/>
              </a:rPr>
              <a:t>i</a:t>
            </a:r>
            <a:r>
              <a:rPr lang="en-GB" sz="2400" b="1" dirty="0">
                <a:latin typeface="Comic Sans MS"/>
              </a:rPr>
              <a:t>, n.</a:t>
            </a:r>
            <a:endParaRPr lang="en-GB" sz="2400" dirty="0">
              <a:latin typeface="Comic Sans MS" panose="030F09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2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AFB0C-180C-7448-A516-518702D4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In phonics lessons children are taught three main things: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B1C56-AAB7-4740-8D3F-EC9E89B4D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b="1" dirty="0">
                <a:latin typeface="Comic Sans MS"/>
              </a:rPr>
              <a:t>2. Blending - </a:t>
            </a:r>
            <a:r>
              <a:rPr lang="en-GB" sz="2400" dirty="0">
                <a:latin typeface="Comic Sans MS"/>
              </a:rPr>
              <a:t>Children are taught to be able to blend. This is when children say the individual sounds that make up a word and are able to merge the sounds together until they can hear what the word is. This skill is vital in learning to read unfamiliar words independently.</a:t>
            </a:r>
          </a:p>
          <a:p>
            <a:r>
              <a:rPr lang="en-GB" sz="2400" dirty="0">
                <a:latin typeface="Comic Sans MS"/>
              </a:rPr>
              <a:t>Here are some examples of blending...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7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DA4D40-5D9B-DB4D-B4D8-FCF174FC04FE}"/>
              </a:ext>
            </a:extLst>
          </p:cNvPr>
          <p:cNvSpPr txBox="1">
            <a:spLocks/>
          </p:cNvSpPr>
          <p:nvPr/>
        </p:nvSpPr>
        <p:spPr>
          <a:xfrm>
            <a:off x="489026" y="980186"/>
            <a:ext cx="8784976" cy="506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3" charset="2"/>
              <a:buNone/>
            </a:pPr>
            <a:r>
              <a:rPr lang="en-GB" sz="4000" dirty="0">
                <a:latin typeface="Comic Sans MS" pitchFamily="66" charset="0"/>
              </a:rPr>
              <a:t>Building words from phonemes to read.</a:t>
            </a:r>
          </a:p>
          <a:p>
            <a:pPr algn="ctr">
              <a:buFont typeface="Wingdings 3" charset="2"/>
              <a:buNone/>
            </a:pPr>
            <a:r>
              <a:rPr lang="en-GB" sz="13000" dirty="0">
                <a:latin typeface="Comic Sans MS" pitchFamily="66" charset="0"/>
              </a:rPr>
              <a:t>c  a  t</a:t>
            </a:r>
          </a:p>
          <a:p>
            <a:pPr algn="ctr">
              <a:buFont typeface="Wingdings 3" charset="2"/>
              <a:buNone/>
            </a:pPr>
            <a:r>
              <a:rPr lang="en-GB" sz="13000" dirty="0">
                <a:latin typeface="Comic Sans MS" pitchFamily="66" charset="0"/>
              </a:rPr>
              <a:t>cat</a:t>
            </a:r>
          </a:p>
          <a:p>
            <a:pPr>
              <a:buFont typeface="Wingdings 3" charset="2"/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70CC19-4DFD-A947-823C-A2DF3777AFC6}"/>
              </a:ext>
            </a:extLst>
          </p:cNvPr>
          <p:cNvSpPr/>
          <p:nvPr/>
        </p:nvSpPr>
        <p:spPr>
          <a:xfrm>
            <a:off x="2778369" y="4149969"/>
            <a:ext cx="509954" cy="527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A2498F-469B-764D-BDE4-543E8F32E6BA}"/>
              </a:ext>
            </a:extLst>
          </p:cNvPr>
          <p:cNvSpPr/>
          <p:nvPr/>
        </p:nvSpPr>
        <p:spPr>
          <a:xfrm>
            <a:off x="4626537" y="4149968"/>
            <a:ext cx="509954" cy="527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0B116A-2C8B-1047-9B25-2EF824265848}"/>
              </a:ext>
            </a:extLst>
          </p:cNvPr>
          <p:cNvSpPr/>
          <p:nvPr/>
        </p:nvSpPr>
        <p:spPr>
          <a:xfrm>
            <a:off x="6440315" y="4149967"/>
            <a:ext cx="509954" cy="527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469E0E5-9DE3-475F-A12A-D83B56382282}"/>
              </a:ext>
            </a:extLst>
          </p:cNvPr>
          <p:cNvCxnSpPr/>
          <p:nvPr/>
        </p:nvCxnSpPr>
        <p:spPr>
          <a:xfrm flipV="1">
            <a:off x="1311214" y="4389408"/>
            <a:ext cx="1388853" cy="508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429853F-83EE-49E2-A594-218144DF9401}"/>
              </a:ext>
            </a:extLst>
          </p:cNvPr>
          <p:cNvSpPr txBox="1"/>
          <p:nvPr/>
        </p:nvSpPr>
        <p:spPr>
          <a:xfrm>
            <a:off x="482181" y="4967917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These are</a:t>
            </a:r>
          </a:p>
          <a:p>
            <a:r>
              <a:rPr lang="en-US" dirty="0"/>
              <a:t>called sound buttons.</a:t>
            </a:r>
          </a:p>
          <a:p>
            <a:r>
              <a:rPr lang="en-US" dirty="0"/>
              <a:t>They help the children</a:t>
            </a:r>
          </a:p>
          <a:p>
            <a:r>
              <a:rPr lang="en-US" dirty="0" err="1"/>
              <a:t>recognise</a:t>
            </a:r>
            <a:r>
              <a:rPr lang="en-US" dirty="0"/>
              <a:t> how many sounds make up that word. </a:t>
            </a:r>
          </a:p>
        </p:txBody>
      </p:sp>
    </p:spTree>
    <p:extLst>
      <p:ext uri="{BB962C8B-B14F-4D97-AF65-F5344CB8AC3E}">
        <p14:creationId xmlns:p14="http://schemas.microsoft.com/office/powerpoint/2010/main" val="24954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735CBE-E39E-6440-8861-4719472301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8066" y="990745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3000" dirty="0" smtClean="0">
                <a:latin typeface="Sassoon Infant Std" panose="020B0503020103030203" pitchFamily="34" charset="0"/>
              </a:rPr>
              <a:t>q</a:t>
            </a:r>
            <a:r>
              <a:rPr lang="en-GB" sz="13000" dirty="0" smtClean="0">
                <a:latin typeface="Sassoon Infant Std" panose="020B0503020103030203" pitchFamily="34" charset="0"/>
              </a:rPr>
              <a:t>ueen</a:t>
            </a:r>
            <a:endParaRPr lang="en-GB" sz="13000" dirty="0">
              <a:latin typeface="Sassoon Infant Std" panose="020B0503020103030203" pitchFamily="34" charset="0"/>
            </a:endParaRPr>
          </a:p>
          <a:p>
            <a:pPr algn="ctr">
              <a:buNone/>
            </a:pPr>
            <a:r>
              <a:rPr lang="en-GB" sz="13000" dirty="0">
                <a:latin typeface="Sassoon Infant Std" panose="020B0503020103030203" pitchFamily="34" charset="0"/>
              </a:rPr>
              <a:t>q</a:t>
            </a:r>
            <a:r>
              <a:rPr lang="en-GB" sz="13000" dirty="0" smtClean="0">
                <a:latin typeface="Sassoon Infant Std" panose="020B0503020103030203" pitchFamily="34" charset="0"/>
              </a:rPr>
              <a:t>ueen</a:t>
            </a:r>
            <a:endParaRPr lang="en-GB" sz="13000" dirty="0">
              <a:latin typeface="Sassoon Infant Std" panose="020B0503020103030203" pitchFamily="34" charset="0"/>
            </a:endParaRP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A21C22-7C47-CB4C-B39B-D927A7F9CD4A}"/>
              </a:ext>
            </a:extLst>
          </p:cNvPr>
          <p:cNvSpPr/>
          <p:nvPr/>
        </p:nvSpPr>
        <p:spPr>
          <a:xfrm>
            <a:off x="6632126" y="2545857"/>
            <a:ext cx="361341" cy="369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212A21A-C75C-2D47-ADA6-5481D8028AD3}"/>
              </a:ext>
            </a:extLst>
          </p:cNvPr>
          <p:cNvSpPr/>
          <p:nvPr/>
        </p:nvSpPr>
        <p:spPr>
          <a:xfrm>
            <a:off x="3309861" y="3006967"/>
            <a:ext cx="1719340" cy="211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1284001-4C93-0143-958D-EB41AA384044}"/>
              </a:ext>
            </a:extLst>
          </p:cNvPr>
          <p:cNvSpPr/>
          <p:nvPr/>
        </p:nvSpPr>
        <p:spPr>
          <a:xfrm>
            <a:off x="5193160" y="2704119"/>
            <a:ext cx="1224573" cy="211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AF9715B-F639-48D6-A529-EA6D4A577619}"/>
              </a:ext>
            </a:extLst>
          </p:cNvPr>
          <p:cNvCxnSpPr/>
          <p:nvPr/>
        </p:nvCxnSpPr>
        <p:spPr>
          <a:xfrm flipV="1">
            <a:off x="937403" y="3217981"/>
            <a:ext cx="2178330" cy="61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B58CF02-F9B1-42A8-B04B-557C2038EC93}"/>
              </a:ext>
            </a:extLst>
          </p:cNvPr>
          <p:cNvSpPr txBox="1"/>
          <p:nvPr/>
        </p:nvSpPr>
        <p:spPr>
          <a:xfrm>
            <a:off x="108370" y="3903992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These are</a:t>
            </a:r>
          </a:p>
          <a:p>
            <a:r>
              <a:rPr lang="en-US" dirty="0"/>
              <a:t>called sound buttons.</a:t>
            </a:r>
          </a:p>
          <a:p>
            <a:r>
              <a:rPr lang="en-US" dirty="0"/>
              <a:t>They help the children</a:t>
            </a:r>
          </a:p>
          <a:p>
            <a:r>
              <a:rPr lang="en-US" dirty="0" err="1"/>
              <a:t>recognise</a:t>
            </a:r>
            <a:r>
              <a:rPr lang="en-US" dirty="0"/>
              <a:t> how many sounds make up that word. </a:t>
            </a:r>
          </a:p>
        </p:txBody>
      </p:sp>
    </p:spTree>
    <p:extLst>
      <p:ext uri="{BB962C8B-B14F-4D97-AF65-F5344CB8AC3E}">
        <p14:creationId xmlns:p14="http://schemas.microsoft.com/office/powerpoint/2010/main" val="96242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5085-D426-324F-87C2-5BE65FA6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In phonics lessons children are taught three main things: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312DA-8E1B-BB47-A77C-2156403C1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58350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sz="2400" b="1" dirty="0">
                <a:latin typeface="Comic Sans MS"/>
              </a:rPr>
              <a:t>3. Segmenting - </a:t>
            </a:r>
            <a:r>
              <a:rPr lang="en-GB" sz="2400" dirty="0">
                <a:latin typeface="Comic Sans MS"/>
              </a:rPr>
              <a:t>Children are also taught to segment. This is the opposite of blending. Children are able to say a word and then break it up into the phonemes that make it up. This skill is vital in being able to spell words.</a:t>
            </a:r>
          </a:p>
          <a:p>
            <a:r>
              <a:rPr lang="en-GB" sz="2400" dirty="0">
                <a:latin typeface="Comic Sans MS"/>
              </a:rPr>
              <a:t>Here are some examples of segmenting...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1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F0B2E6-68E8-C74D-BF27-20FE08C708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70818" y="867653"/>
            <a:ext cx="9368935" cy="56210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latin typeface="Comic Sans MS" pitchFamily="66" charset="0"/>
              </a:rPr>
              <a:t>Breaking down words for spelling.</a:t>
            </a:r>
          </a:p>
          <a:p>
            <a:pPr algn="ctr">
              <a:buNone/>
            </a:pPr>
            <a:r>
              <a:rPr lang="en-GB" sz="13000" dirty="0">
                <a:latin typeface="Comic Sans MS"/>
              </a:rPr>
              <a:t>dog</a:t>
            </a:r>
            <a:endParaRPr lang="en-GB" sz="13000" dirty="0">
              <a:latin typeface="Comic Sans MS" pitchFamily="66" charset="0"/>
            </a:endParaRPr>
          </a:p>
          <a:p>
            <a:pPr algn="ctr">
              <a:buNone/>
            </a:pPr>
            <a:r>
              <a:rPr lang="en-GB" sz="13000" dirty="0">
                <a:latin typeface="Comic Sans MS"/>
              </a:rPr>
              <a:t>d  o  g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EA5C54-45BB-B44F-B1F8-41E71D1A3BA7}"/>
              </a:ext>
            </a:extLst>
          </p:cNvPr>
          <p:cNvSpPr/>
          <p:nvPr/>
        </p:nvSpPr>
        <p:spPr>
          <a:xfrm>
            <a:off x="3569677" y="5539154"/>
            <a:ext cx="509954" cy="527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288058-B350-0348-A299-8DC4D0108FFB}"/>
              </a:ext>
            </a:extLst>
          </p:cNvPr>
          <p:cNvSpPr/>
          <p:nvPr/>
        </p:nvSpPr>
        <p:spPr>
          <a:xfrm>
            <a:off x="5400308" y="5539153"/>
            <a:ext cx="509954" cy="527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8D8E71-D0FF-CD4C-A13E-CB2ACFC37BB1}"/>
              </a:ext>
            </a:extLst>
          </p:cNvPr>
          <p:cNvSpPr/>
          <p:nvPr/>
        </p:nvSpPr>
        <p:spPr>
          <a:xfrm>
            <a:off x="7230939" y="5539153"/>
            <a:ext cx="509954" cy="527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971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F7BEA4C6C1DE4FA0DF9B5DB0AFA962" ma:contentTypeVersion="9" ma:contentTypeDescription="Create a new document." ma:contentTypeScope="" ma:versionID="39d5bceb45df94858da7b9c6b1c74396">
  <xsd:schema xmlns:xsd="http://www.w3.org/2001/XMLSchema" xmlns:xs="http://www.w3.org/2001/XMLSchema" xmlns:p="http://schemas.microsoft.com/office/2006/metadata/properties" xmlns:ns3="86ecacaf-6547-4410-8b77-5c1786f65f52" targetNamespace="http://schemas.microsoft.com/office/2006/metadata/properties" ma:root="true" ma:fieldsID="1c83356289b442a70de5b24424db0f07" ns3:_="">
    <xsd:import namespace="86ecacaf-6547-4410-8b77-5c1786f65f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cacaf-6547-4410-8b77-5c1786f65f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521A6C-58BA-481B-894C-C9A686E12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A7BA3F-7B8A-40A9-86DA-2BC2B2C3FC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819210D-F240-4A87-A3B6-63F348669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ecacaf-6547-4410-8b77-5c1786f65f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{17DA02B5-D8E5-8346-8D9A-AEC0B9149C9D}tf10001060</Template>
  <TotalTime>86</TotalTime>
  <Words>827</Words>
  <Application>Microsoft Office PowerPoint</Application>
  <PresentationFormat>Widescreen</PresentationFormat>
  <Paragraphs>121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Comic Sans MS</vt:lpstr>
      <vt:lpstr>Sassoon Infant Std</vt:lpstr>
      <vt:lpstr>Segoe UI</vt:lpstr>
      <vt:lpstr>Times</vt:lpstr>
      <vt:lpstr>Trebuchet MS</vt:lpstr>
      <vt:lpstr>Wingdings 3</vt:lpstr>
      <vt:lpstr>Facet</vt:lpstr>
      <vt:lpstr>PowerPoint Presentation</vt:lpstr>
      <vt:lpstr>What is The Phonics Screening Check?</vt:lpstr>
      <vt:lpstr>What is Phonics?</vt:lpstr>
      <vt:lpstr>In phonics lessons children are taught three main things: </vt:lpstr>
      <vt:lpstr>In phonics lessons children are taught three main things:</vt:lpstr>
      <vt:lpstr>PowerPoint Presentation</vt:lpstr>
      <vt:lpstr>PowerPoint Presentation</vt:lpstr>
      <vt:lpstr>In phonics lessons children are taught three main things:</vt:lpstr>
      <vt:lpstr>PowerPoint Presentation</vt:lpstr>
      <vt:lpstr>PowerPoint Presentation</vt:lpstr>
      <vt:lpstr>Sounds your child will have learnt in Reception…</vt:lpstr>
      <vt:lpstr>Sounds your child will have learnt in Reception…</vt:lpstr>
      <vt:lpstr>Phase 5 in Year 1...</vt:lpstr>
      <vt:lpstr>The /ai/ sound</vt:lpstr>
      <vt:lpstr>Terminology...</vt:lpstr>
      <vt:lpstr>PowerPoint Presentation</vt:lpstr>
      <vt:lpstr>Year 1 Phonic Screening Check example.</vt:lpstr>
      <vt:lpstr>How can you support your child in Phonics? </vt:lpstr>
      <vt:lpstr> Be a robot!  </vt:lpstr>
      <vt:lpstr>PowerPoint Presentation</vt:lpstr>
      <vt:lpstr>Tricky Words</vt:lpstr>
      <vt:lpstr>Remember…….</vt:lpstr>
      <vt:lpstr>Interactive phonics games for the tablet...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 Robinson</cp:lastModifiedBy>
  <cp:revision>361</cp:revision>
  <dcterms:created xsi:type="dcterms:W3CDTF">2019-03-17T10:20:01Z</dcterms:created>
  <dcterms:modified xsi:type="dcterms:W3CDTF">2022-03-14T13:00:59Z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0x01010063F7BEA4C6C1DE4FA0DF9B5DB0AFA962</vt:lpwstr>
  </property>
</Properties>
</file>