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CB115C-59F9-7EBD-4B2D-6BD635B0F672}" v="87" dt="2024-09-21T12:46:55.906"/>
    <p1510:client id="{886B56BF-9872-A9B5-5E2C-59A9E4F852C5}" v="2" dt="2024-09-21T12:40:16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ng, C" userId="S::c.young@eastwhitby.org.uk::6bda6997-965d-401d-b005-2d983b506ace" providerId="AD" clId="Web-{886B56BF-9872-A9B5-5E2C-59A9E4F852C5}"/>
    <pc:docChg chg="modSld">
      <pc:chgData name="Young, C" userId="S::c.young@eastwhitby.org.uk::6bda6997-965d-401d-b005-2d983b506ace" providerId="AD" clId="Web-{886B56BF-9872-A9B5-5E2C-59A9E4F852C5}" dt="2024-09-21T12:40:16.487" v="1"/>
      <pc:docMkLst>
        <pc:docMk/>
      </pc:docMkLst>
      <pc:sldChg chg="delSp">
        <pc:chgData name="Young, C" userId="S::c.young@eastwhitby.org.uk::6bda6997-965d-401d-b005-2d983b506ace" providerId="AD" clId="Web-{886B56BF-9872-A9B5-5E2C-59A9E4F852C5}" dt="2024-09-21T12:40:16.487" v="1"/>
        <pc:sldMkLst>
          <pc:docMk/>
          <pc:sldMk cId="109857222" sldId="256"/>
        </pc:sldMkLst>
        <pc:spChg chg="del">
          <ac:chgData name="Young, C" userId="S::c.young@eastwhitby.org.uk::6bda6997-965d-401d-b005-2d983b506ace" providerId="AD" clId="Web-{886B56BF-9872-A9B5-5E2C-59A9E4F852C5}" dt="2024-09-21T12:40:09.752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Young, C" userId="S::c.young@eastwhitby.org.uk::6bda6997-965d-401d-b005-2d983b506ace" providerId="AD" clId="Web-{886B56BF-9872-A9B5-5E2C-59A9E4F852C5}" dt="2024-09-21T12:40:16.487" v="1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Young, C" userId="S::c.young@eastwhitby.org.uk::6bda6997-965d-401d-b005-2d983b506ace" providerId="AD" clId="Web-{37CB115C-59F9-7EBD-4B2D-6BD635B0F672}"/>
    <pc:docChg chg="addSld modSld">
      <pc:chgData name="Young, C" userId="S::c.young@eastwhitby.org.uk::6bda6997-965d-401d-b005-2d983b506ace" providerId="AD" clId="Web-{37CB115C-59F9-7EBD-4B2D-6BD635B0F672}" dt="2024-09-21T12:46:54.640" v="58" actId="20577"/>
      <pc:docMkLst>
        <pc:docMk/>
      </pc:docMkLst>
      <pc:sldChg chg="addSp delSp modSp mod setBg">
        <pc:chgData name="Young, C" userId="S::c.young@eastwhitby.org.uk::6bda6997-965d-401d-b005-2d983b506ace" providerId="AD" clId="Web-{37CB115C-59F9-7EBD-4B2D-6BD635B0F672}" dt="2024-09-21T12:46:54.640" v="58" actId="20577"/>
        <pc:sldMkLst>
          <pc:docMk/>
          <pc:sldMk cId="109857222" sldId="256"/>
        </pc:sldMkLst>
        <pc:spChg chg="add mod">
          <ac:chgData name="Young, C" userId="S::c.young@eastwhitby.org.uk::6bda6997-965d-401d-b005-2d983b506ace" providerId="AD" clId="Web-{37CB115C-59F9-7EBD-4B2D-6BD635B0F672}" dt="2024-09-21T12:46:54.640" v="58" actId="20577"/>
          <ac:spMkLst>
            <pc:docMk/>
            <pc:sldMk cId="109857222" sldId="256"/>
            <ac:spMk id="4" creationId="{3CAD7257-1C99-BE93-78DE-23599989F3D5}"/>
          </ac:spMkLst>
        </pc:spChg>
        <pc:spChg chg="add">
          <ac:chgData name="Young, C" userId="S::c.young@eastwhitby.org.uk::6bda6997-965d-401d-b005-2d983b506ace" providerId="AD" clId="Web-{37CB115C-59F9-7EBD-4B2D-6BD635B0F672}" dt="2024-09-21T12:41:38.287" v="4"/>
          <ac:spMkLst>
            <pc:docMk/>
            <pc:sldMk cId="109857222" sldId="256"/>
            <ac:spMk id="8" creationId="{A9F529C3-C941-49FD-8C67-82F134F64BDB}"/>
          </ac:spMkLst>
        </pc:spChg>
        <pc:spChg chg="add del">
          <ac:chgData name="Young, C" userId="S::c.young@eastwhitby.org.uk::6bda6997-965d-401d-b005-2d983b506ace" providerId="AD" clId="Web-{37CB115C-59F9-7EBD-4B2D-6BD635B0F672}" dt="2024-09-21T12:42:52.214" v="34"/>
          <ac:spMkLst>
            <pc:docMk/>
            <pc:sldMk cId="109857222" sldId="256"/>
            <ac:spMk id="10" creationId="{20586029-32A0-47E5-9AEC-AE3ABA6B94D0}"/>
          </ac:spMkLst>
        </pc:spChg>
        <pc:picChg chg="add mod">
          <ac:chgData name="Young, C" userId="S::c.young@eastwhitby.org.uk::6bda6997-965d-401d-b005-2d983b506ace" providerId="AD" clId="Web-{37CB115C-59F9-7EBD-4B2D-6BD635B0F672}" dt="2024-09-21T12:46:39.076" v="57" actId="1076"/>
          <ac:picMkLst>
            <pc:docMk/>
            <pc:sldMk cId="109857222" sldId="256"/>
            <ac:picMk id="2" creationId="{AF92DB25-E220-7EFD-415B-A78806324BA5}"/>
          </ac:picMkLst>
        </pc:picChg>
        <pc:picChg chg="add mod">
          <ac:chgData name="Young, C" userId="S::c.young@eastwhitby.org.uk::6bda6997-965d-401d-b005-2d983b506ace" providerId="AD" clId="Web-{37CB115C-59F9-7EBD-4B2D-6BD635B0F672}" dt="2024-09-21T12:46:37.139" v="56" actId="1076"/>
          <ac:picMkLst>
            <pc:docMk/>
            <pc:sldMk cId="109857222" sldId="256"/>
            <ac:picMk id="3" creationId="{1D8C4FC5-37A8-9512-EEC4-6E3154EBD743}"/>
          </ac:picMkLst>
        </pc:picChg>
        <pc:cxnChg chg="add">
          <ac:chgData name="Young, C" userId="S::c.young@eastwhitby.org.uk::6bda6997-965d-401d-b005-2d983b506ace" providerId="AD" clId="Web-{37CB115C-59F9-7EBD-4B2D-6BD635B0F672}" dt="2024-09-21T12:41:38.287" v="4"/>
          <ac:cxnSpMkLst>
            <pc:docMk/>
            <pc:sldMk cId="109857222" sldId="256"/>
            <ac:cxnSpMk id="12" creationId="{8C730EAB-A532-4295-A302-FB4B90DB9F5E}"/>
          </ac:cxnSpMkLst>
        </pc:cxnChg>
      </pc:sldChg>
      <pc:sldChg chg="addSp delSp modSp new">
        <pc:chgData name="Young, C" userId="S::c.young@eastwhitby.org.uk::6bda6997-965d-401d-b005-2d983b506ace" providerId="AD" clId="Web-{37CB115C-59F9-7EBD-4B2D-6BD635B0F672}" dt="2024-09-21T12:44:36.536" v="43" actId="1076"/>
        <pc:sldMkLst>
          <pc:docMk/>
          <pc:sldMk cId="1165542407" sldId="257"/>
        </pc:sldMkLst>
        <pc:picChg chg="add mod">
          <ac:chgData name="Young, C" userId="S::c.young@eastwhitby.org.uk::6bda6997-965d-401d-b005-2d983b506ace" providerId="AD" clId="Web-{37CB115C-59F9-7EBD-4B2D-6BD635B0F672}" dt="2024-09-21T12:44:29.692" v="41" actId="14100"/>
          <ac:picMkLst>
            <pc:docMk/>
            <pc:sldMk cId="1165542407" sldId="257"/>
            <ac:picMk id="2" creationId="{552D9EDB-16FA-2FC4-C737-697E63058ABC}"/>
          </ac:picMkLst>
        </pc:picChg>
        <pc:picChg chg="add del mod">
          <ac:chgData name="Young, C" userId="S::c.young@eastwhitby.org.uk::6bda6997-965d-401d-b005-2d983b506ace" providerId="AD" clId="Web-{37CB115C-59F9-7EBD-4B2D-6BD635B0F672}" dt="2024-09-21T12:44:11.300" v="38"/>
          <ac:picMkLst>
            <pc:docMk/>
            <pc:sldMk cId="1165542407" sldId="257"/>
            <ac:picMk id="3" creationId="{645D3017-07AA-F43C-B2B8-7F581A301F8A}"/>
          </ac:picMkLst>
        </pc:picChg>
        <pc:picChg chg="add mod">
          <ac:chgData name="Young, C" userId="S::c.young@eastwhitby.org.uk::6bda6997-965d-401d-b005-2d983b506ace" providerId="AD" clId="Web-{37CB115C-59F9-7EBD-4B2D-6BD635B0F672}" dt="2024-09-21T12:44:36.536" v="43" actId="1076"/>
          <ac:picMkLst>
            <pc:docMk/>
            <pc:sldMk cId="1165542407" sldId="257"/>
            <ac:picMk id="4" creationId="{65266249-2A63-76B3-F024-B50813B12911}"/>
          </ac:picMkLst>
        </pc:picChg>
      </pc:sldChg>
      <pc:sldChg chg="addSp modSp new">
        <pc:chgData name="Young, C" userId="S::c.young@eastwhitby.org.uk::6bda6997-965d-401d-b005-2d983b506ace" providerId="AD" clId="Web-{37CB115C-59F9-7EBD-4B2D-6BD635B0F672}" dt="2024-09-21T12:46:19.341" v="53" actId="14100"/>
        <pc:sldMkLst>
          <pc:docMk/>
          <pc:sldMk cId="3424324386" sldId="258"/>
        </pc:sldMkLst>
        <pc:picChg chg="add mod">
          <ac:chgData name="Young, C" userId="S::c.young@eastwhitby.org.uk::6bda6997-965d-401d-b005-2d983b506ace" providerId="AD" clId="Web-{37CB115C-59F9-7EBD-4B2D-6BD635B0F672}" dt="2024-09-21T12:46:08.605" v="51" actId="1076"/>
          <ac:picMkLst>
            <pc:docMk/>
            <pc:sldMk cId="3424324386" sldId="258"/>
            <ac:picMk id="2" creationId="{E29E953A-FB75-5D30-818B-2458B4588147}"/>
          </ac:picMkLst>
        </pc:picChg>
        <pc:picChg chg="add mod">
          <ac:chgData name="Young, C" userId="S::c.young@eastwhitby.org.uk::6bda6997-965d-401d-b005-2d983b506ace" providerId="AD" clId="Web-{37CB115C-59F9-7EBD-4B2D-6BD635B0F672}" dt="2024-09-21T12:46:19.341" v="53" actId="14100"/>
          <ac:picMkLst>
            <pc:docMk/>
            <pc:sldMk cId="3424324386" sldId="258"/>
            <ac:picMk id="3" creationId="{A54590F6-DA96-3A83-1346-E3330D41CBD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white and yellow rectangular box with black text&#10;&#10;Description automatically generated">
            <a:extLst>
              <a:ext uri="{FF2B5EF4-FFF2-40B4-BE49-F238E27FC236}">
                <a16:creationId xmlns:a16="http://schemas.microsoft.com/office/drawing/2014/main" id="{AF92DB25-E220-7EFD-415B-A78806324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67" y="2125122"/>
            <a:ext cx="5626020" cy="260775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1D8C4FC5-37A8-9512-EEC4-6E3154EBD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8043" y="2078771"/>
            <a:ext cx="5599514" cy="26673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AD7257-1C99-BE93-78DE-23599989F3D5}"/>
              </a:ext>
            </a:extLst>
          </p:cNvPr>
          <p:cNvSpPr txBox="1"/>
          <p:nvPr/>
        </p:nvSpPr>
        <p:spPr>
          <a:xfrm>
            <a:off x="4479234" y="675861"/>
            <a:ext cx="502257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Year 2 Phonics Progression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2D9EDB-16FA-2FC4-C737-697E63058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087" y="-894"/>
            <a:ext cx="7977808" cy="3261822"/>
          </a:xfrm>
          <a:prstGeom prst="rect">
            <a:avLst/>
          </a:prstGeom>
        </p:spPr>
      </p:pic>
      <p:pic>
        <p:nvPicPr>
          <p:cNvPr id="4" name="Picture 3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65266249-2A63-76B3-F024-B50813B129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087" y="3741926"/>
            <a:ext cx="7991060" cy="302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542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E29E953A-FB75-5D30-818B-2458B4588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50187"/>
            <a:ext cx="7924799" cy="2931938"/>
          </a:xfrm>
          <a:prstGeom prst="rect">
            <a:avLst/>
          </a:prstGeom>
        </p:spPr>
      </p:pic>
      <p:pic>
        <p:nvPicPr>
          <p:cNvPr id="3" name="Picture 2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A54590F6-DA96-3A83-1346-E3330D41C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599" y="3519122"/>
            <a:ext cx="7918173" cy="309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2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62E9770AA2B4CB9D24B4779026AFD" ma:contentTypeVersion="15" ma:contentTypeDescription="Create a new document." ma:contentTypeScope="" ma:versionID="23c62a95f9ca54f718a1bc1c0761db74">
  <xsd:schema xmlns:xsd="http://www.w3.org/2001/XMLSchema" xmlns:xs="http://www.w3.org/2001/XMLSchema" xmlns:p="http://schemas.microsoft.com/office/2006/metadata/properties" xmlns:ns2="8b373f33-a440-4ef8-82f6-332943134ace" xmlns:ns3="6a051225-211a-4978-8e1f-418ef71e904e" targetNamespace="http://schemas.microsoft.com/office/2006/metadata/properties" ma:root="true" ma:fieldsID="211d5ba7177cb996c820ec7a70bffb3e" ns2:_="" ns3:_="">
    <xsd:import namespace="8b373f33-a440-4ef8-82f6-332943134ace"/>
    <xsd:import namespace="6a051225-211a-4978-8e1f-418ef71e9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73f33-a440-4ef8-82f6-332943134a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51225-211a-4978-8e1f-418ef71e904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4c43dc1-f886-4da3-abc9-e0259d193c9c}" ma:internalName="TaxCatchAll" ma:showField="CatchAllData" ma:web="6a051225-211a-4978-8e1f-418ef71e90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4AD83A-87EC-4766-A2C1-D360A9B022A9}">
  <ds:schemaRefs>
    <ds:schemaRef ds:uri="6a051225-211a-4978-8e1f-418ef71e904e"/>
    <ds:schemaRef ds:uri="8b373f33-a440-4ef8-82f6-332943134ac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60560E2-858A-4709-9B07-F48AB55A1D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2024-09-21T12:39:58Z</dcterms:created>
  <dcterms:modified xsi:type="dcterms:W3CDTF">2024-09-21T12:47:17Z</dcterms:modified>
</cp:coreProperties>
</file>