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6" r:id="rId5"/>
  </p:sldIdLst>
  <p:sldSz cx="7151688" cy="118983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53DC21-709D-4263-85D8-5CC962733C66}" v="1" dt="2026-06-16T12:48:25.4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62" autoAdjust="0"/>
    <p:restoredTop sz="94660"/>
  </p:normalViewPr>
  <p:slideViewPr>
    <p:cSldViewPr snapToGrid="0">
      <p:cViewPr varScale="1">
        <p:scale>
          <a:sx n="64" d="100"/>
          <a:sy n="64" d="100"/>
        </p:scale>
        <p:origin x="3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 Weetman (ES)" userId="f2a1c1a3-c22d-498d-96f0-c37e78f64bd9" providerId="ADAL" clId="{45E887CD-4A14-466C-B7C4-07A98A7479A5}"/>
    <pc:docChg chg="custSel modSld">
      <pc:chgData name="K Weetman (ES)" userId="f2a1c1a3-c22d-498d-96f0-c37e78f64bd9" providerId="ADAL" clId="{45E887CD-4A14-466C-B7C4-07A98A7479A5}" dt="2025-12-09T23:16:06.584" v="266" actId="115"/>
      <pc:docMkLst>
        <pc:docMk/>
      </pc:docMkLst>
      <pc:sldChg chg="addSp delSp modSp mod">
        <pc:chgData name="K Weetman (ES)" userId="f2a1c1a3-c22d-498d-96f0-c37e78f64bd9" providerId="ADAL" clId="{45E887CD-4A14-466C-B7C4-07A98A7479A5}" dt="2025-12-09T23:16:06.584" v="266" actId="115"/>
        <pc:sldMkLst>
          <pc:docMk/>
          <pc:sldMk cId="3642895032" sldId="266"/>
        </pc:sldMkLst>
        <pc:spChg chg="mod">
          <ac:chgData name="K Weetman (ES)" userId="f2a1c1a3-c22d-498d-96f0-c37e78f64bd9" providerId="ADAL" clId="{45E887CD-4A14-466C-B7C4-07A98A7479A5}" dt="2025-12-09T23:12:13.374" v="191" actId="1076"/>
          <ac:spMkLst>
            <pc:docMk/>
            <pc:sldMk cId="3642895032" sldId="266"/>
            <ac:spMk id="6" creationId="{D0E77C8E-FC06-4C38-E042-1E3455573885}"/>
          </ac:spMkLst>
        </pc:spChg>
        <pc:spChg chg="mod">
          <ac:chgData name="K Weetman (ES)" userId="f2a1c1a3-c22d-498d-96f0-c37e78f64bd9" providerId="ADAL" clId="{45E887CD-4A14-466C-B7C4-07A98A7479A5}" dt="2025-12-09T23:11:50.479" v="188" actId="1076"/>
          <ac:spMkLst>
            <pc:docMk/>
            <pc:sldMk cId="3642895032" sldId="266"/>
            <ac:spMk id="24" creationId="{21F9F8C0-406C-6899-A897-6DC25381C7A8}"/>
          </ac:spMkLst>
        </pc:spChg>
        <pc:spChg chg="mod">
          <ac:chgData name="K Weetman (ES)" userId="f2a1c1a3-c22d-498d-96f0-c37e78f64bd9" providerId="ADAL" clId="{45E887CD-4A14-466C-B7C4-07A98A7479A5}" dt="2025-12-09T23:12:05.036" v="190" actId="1076"/>
          <ac:spMkLst>
            <pc:docMk/>
            <pc:sldMk cId="3642895032" sldId="266"/>
            <ac:spMk id="25" creationId="{C435D6D9-1414-8D34-551E-D666F837078A}"/>
          </ac:spMkLst>
        </pc:spChg>
        <pc:spChg chg="mod">
          <ac:chgData name="K Weetman (ES)" userId="f2a1c1a3-c22d-498d-96f0-c37e78f64bd9" providerId="ADAL" clId="{45E887CD-4A14-466C-B7C4-07A98A7479A5}" dt="2025-12-09T23:06:20.459" v="1" actId="20577"/>
          <ac:spMkLst>
            <pc:docMk/>
            <pc:sldMk cId="3642895032" sldId="266"/>
            <ac:spMk id="30" creationId="{6D4B9B7B-BA6D-9800-B22D-37B040A83B10}"/>
          </ac:spMkLst>
        </pc:spChg>
        <pc:spChg chg="mod">
          <ac:chgData name="K Weetman (ES)" userId="f2a1c1a3-c22d-498d-96f0-c37e78f64bd9" providerId="ADAL" clId="{45E887CD-4A14-466C-B7C4-07A98A7479A5}" dt="2025-12-09T23:16:06.584" v="266" actId="115"/>
          <ac:spMkLst>
            <pc:docMk/>
            <pc:sldMk cId="3642895032" sldId="266"/>
            <ac:spMk id="36" creationId="{5FC3CD51-2924-0D93-3F3E-B65319FE9EE4}"/>
          </ac:spMkLst>
        </pc:spChg>
        <pc:spChg chg="mod">
          <ac:chgData name="K Weetman (ES)" userId="f2a1c1a3-c22d-498d-96f0-c37e78f64bd9" providerId="ADAL" clId="{45E887CD-4A14-466C-B7C4-07A98A7479A5}" dt="2025-12-09T23:08:05.002" v="101" actId="20577"/>
          <ac:spMkLst>
            <pc:docMk/>
            <pc:sldMk cId="3642895032" sldId="266"/>
            <ac:spMk id="37" creationId="{F9AB92D2-0E04-146C-DAF8-29AA58393A76}"/>
          </ac:spMkLst>
        </pc:spChg>
        <pc:spChg chg="mod">
          <ac:chgData name="K Weetman (ES)" userId="f2a1c1a3-c22d-498d-96f0-c37e78f64bd9" providerId="ADAL" clId="{45E887CD-4A14-466C-B7C4-07A98A7479A5}" dt="2025-12-09T23:14:55.512" v="253" actId="1076"/>
          <ac:spMkLst>
            <pc:docMk/>
            <pc:sldMk cId="3642895032" sldId="266"/>
            <ac:spMk id="38" creationId="{480D4DAA-9CE7-BA2F-9DF9-41A7717F5EB6}"/>
          </ac:spMkLst>
        </pc:spChg>
        <pc:spChg chg="mod">
          <ac:chgData name="K Weetman (ES)" userId="f2a1c1a3-c22d-498d-96f0-c37e78f64bd9" providerId="ADAL" clId="{45E887CD-4A14-466C-B7C4-07A98A7479A5}" dt="2025-12-09T23:06:58.263" v="38" actId="20577"/>
          <ac:spMkLst>
            <pc:docMk/>
            <pc:sldMk cId="3642895032" sldId="266"/>
            <ac:spMk id="39" creationId="{B3E7224B-1C93-4ECB-521B-A5EB42DB616E}"/>
          </ac:spMkLst>
        </pc:spChg>
        <pc:spChg chg="add mod">
          <ac:chgData name="K Weetman (ES)" userId="f2a1c1a3-c22d-498d-96f0-c37e78f64bd9" providerId="ADAL" clId="{45E887CD-4A14-466C-B7C4-07A98A7479A5}" dt="2025-12-09T23:14:31.462" v="246" actId="1076"/>
          <ac:spMkLst>
            <pc:docMk/>
            <pc:sldMk cId="3642895032" sldId="266"/>
            <ac:spMk id="50" creationId="{54DA0E10-AE1D-484F-CDE4-06C08D896CF1}"/>
          </ac:spMkLst>
        </pc:spChg>
        <pc:spChg chg="mod">
          <ac:chgData name="K Weetman (ES)" userId="f2a1c1a3-c22d-498d-96f0-c37e78f64bd9" providerId="ADAL" clId="{45E887CD-4A14-466C-B7C4-07A98A7479A5}" dt="2025-12-09T23:15:24.115" v="262" actId="1076"/>
          <ac:spMkLst>
            <pc:docMk/>
            <pc:sldMk cId="3642895032" sldId="266"/>
            <ac:spMk id="56" creationId="{213A5D90-3ACB-F2A2-3151-FF3BAE2F13F0}"/>
          </ac:spMkLst>
        </pc:spChg>
        <pc:spChg chg="del">
          <ac:chgData name="K Weetman (ES)" userId="f2a1c1a3-c22d-498d-96f0-c37e78f64bd9" providerId="ADAL" clId="{45E887CD-4A14-466C-B7C4-07A98A7479A5}" dt="2025-12-09T23:09:30.159" v="153" actId="478"/>
          <ac:spMkLst>
            <pc:docMk/>
            <pc:sldMk cId="3642895032" sldId="266"/>
            <ac:spMk id="67" creationId="{258E7BB2-4599-D5CD-D4B2-951488D6DA54}"/>
          </ac:spMkLst>
        </pc:spChg>
        <pc:spChg chg="del">
          <ac:chgData name="K Weetman (ES)" userId="f2a1c1a3-c22d-498d-96f0-c37e78f64bd9" providerId="ADAL" clId="{45E887CD-4A14-466C-B7C4-07A98A7479A5}" dt="2025-12-09T23:09:34.602" v="155" actId="478"/>
          <ac:spMkLst>
            <pc:docMk/>
            <pc:sldMk cId="3642895032" sldId="266"/>
            <ac:spMk id="72" creationId="{A7586B1A-78DB-FA3F-D68E-4514F28F329F}"/>
          </ac:spMkLst>
        </pc:spChg>
        <pc:spChg chg="mod">
          <ac:chgData name="K Weetman (ES)" userId="f2a1c1a3-c22d-498d-96f0-c37e78f64bd9" providerId="ADAL" clId="{45E887CD-4A14-466C-B7C4-07A98A7479A5}" dt="2025-12-09T23:15:09.453" v="257" actId="1076"/>
          <ac:spMkLst>
            <pc:docMk/>
            <pc:sldMk cId="3642895032" sldId="266"/>
            <ac:spMk id="82" creationId="{8A7E4940-ED75-2295-405B-D56C3FC43769}"/>
          </ac:spMkLst>
        </pc:spChg>
        <pc:spChg chg="mod">
          <ac:chgData name="K Weetman (ES)" userId="f2a1c1a3-c22d-498d-96f0-c37e78f64bd9" providerId="ADAL" clId="{45E887CD-4A14-466C-B7C4-07A98A7479A5}" dt="2025-12-09T23:15:58.592" v="265" actId="1076"/>
          <ac:spMkLst>
            <pc:docMk/>
            <pc:sldMk cId="3642895032" sldId="266"/>
            <ac:spMk id="83" creationId="{5C6332DE-64A1-2113-0296-A87630E430B5}"/>
          </ac:spMkLst>
        </pc:spChg>
        <pc:spChg chg="mod">
          <ac:chgData name="K Weetman (ES)" userId="f2a1c1a3-c22d-498d-96f0-c37e78f64bd9" providerId="ADAL" clId="{45E887CD-4A14-466C-B7C4-07A98A7479A5}" dt="2025-12-09T23:14:57.889" v="254" actId="1076"/>
          <ac:spMkLst>
            <pc:docMk/>
            <pc:sldMk cId="3642895032" sldId="266"/>
            <ac:spMk id="87" creationId="{C1FEE724-D704-23CA-B960-16B040F2374C}"/>
          </ac:spMkLst>
        </pc:spChg>
        <pc:spChg chg="del">
          <ac:chgData name="K Weetman (ES)" userId="f2a1c1a3-c22d-498d-96f0-c37e78f64bd9" providerId="ADAL" clId="{45E887CD-4A14-466C-B7C4-07A98A7479A5}" dt="2025-12-09T23:09:39.300" v="156" actId="478"/>
          <ac:spMkLst>
            <pc:docMk/>
            <pc:sldMk cId="3642895032" sldId="266"/>
            <ac:spMk id="88" creationId="{EC236FEE-5E62-AE02-D319-36FCBBA1C125}"/>
          </ac:spMkLst>
        </pc:spChg>
        <pc:spChg chg="del mod">
          <ac:chgData name="K Weetman (ES)" userId="f2a1c1a3-c22d-498d-96f0-c37e78f64bd9" providerId="ADAL" clId="{45E887CD-4A14-466C-B7C4-07A98A7479A5}" dt="2025-12-09T23:09:55.041" v="161"/>
          <ac:spMkLst>
            <pc:docMk/>
            <pc:sldMk cId="3642895032" sldId="266"/>
            <ac:spMk id="94" creationId="{2730CB0B-0EC6-1F5C-3B2F-EFF34E81FC92}"/>
          </ac:spMkLst>
        </pc:spChg>
        <pc:spChg chg="mod">
          <ac:chgData name="K Weetman (ES)" userId="f2a1c1a3-c22d-498d-96f0-c37e78f64bd9" providerId="ADAL" clId="{45E887CD-4A14-466C-B7C4-07A98A7479A5}" dt="2025-12-09T23:11:28.043" v="184" actId="1076"/>
          <ac:spMkLst>
            <pc:docMk/>
            <pc:sldMk cId="3642895032" sldId="266"/>
            <ac:spMk id="103" creationId="{45FD249E-7437-86DF-1B47-70843F95B691}"/>
          </ac:spMkLst>
        </pc:spChg>
        <pc:picChg chg="add mod">
          <ac:chgData name="K Weetman (ES)" userId="f2a1c1a3-c22d-498d-96f0-c37e78f64bd9" providerId="ADAL" clId="{45E887CD-4A14-466C-B7C4-07A98A7479A5}" dt="2025-12-09T23:11:24.762" v="183" actId="1076"/>
          <ac:picMkLst>
            <pc:docMk/>
            <pc:sldMk cId="3642895032" sldId="266"/>
            <ac:picMk id="33" creationId="{480D594F-46BB-4482-C698-3BD17A56CC31}"/>
          </ac:picMkLst>
        </pc:picChg>
        <pc:picChg chg="add mod">
          <ac:chgData name="K Weetman (ES)" userId="f2a1c1a3-c22d-498d-96f0-c37e78f64bd9" providerId="ADAL" clId="{45E887CD-4A14-466C-B7C4-07A98A7479A5}" dt="2025-12-09T23:14:27.856" v="245" actId="14100"/>
          <ac:picMkLst>
            <pc:docMk/>
            <pc:sldMk cId="3642895032" sldId="266"/>
            <ac:picMk id="43" creationId="{9495393C-DEDA-E0A7-0D7B-F5DC39CF46DB}"/>
          </ac:picMkLst>
        </pc:picChg>
        <pc:picChg chg="mod">
          <ac:chgData name="K Weetman (ES)" userId="f2a1c1a3-c22d-498d-96f0-c37e78f64bd9" providerId="ADAL" clId="{45E887CD-4A14-466C-B7C4-07A98A7479A5}" dt="2025-12-09T23:11:52.032" v="189" actId="1076"/>
          <ac:picMkLst>
            <pc:docMk/>
            <pc:sldMk cId="3642895032" sldId="266"/>
            <ac:picMk id="52" creationId="{CF6D2E14-AE43-6024-2CCF-F01231664DD3}"/>
          </ac:picMkLst>
        </pc:picChg>
        <pc:picChg chg="mod">
          <ac:chgData name="K Weetman (ES)" userId="f2a1c1a3-c22d-498d-96f0-c37e78f64bd9" providerId="ADAL" clId="{45E887CD-4A14-466C-B7C4-07A98A7479A5}" dt="2025-12-09T23:15:19.739" v="260" actId="1076"/>
          <ac:picMkLst>
            <pc:docMk/>
            <pc:sldMk cId="3642895032" sldId="266"/>
            <ac:picMk id="55" creationId="{AF05F6F9-40D4-DE34-7D77-6F3EAFCFB16D}"/>
          </ac:picMkLst>
        </pc:picChg>
        <pc:picChg chg="mod">
          <ac:chgData name="K Weetman (ES)" userId="f2a1c1a3-c22d-498d-96f0-c37e78f64bd9" providerId="ADAL" clId="{45E887CD-4A14-466C-B7C4-07A98A7479A5}" dt="2025-12-09T23:11:44.813" v="186" actId="1076"/>
          <ac:picMkLst>
            <pc:docMk/>
            <pc:sldMk cId="3642895032" sldId="266"/>
            <ac:picMk id="57" creationId="{950C8FD0-14C9-5895-3828-4E7021210E92}"/>
          </ac:picMkLst>
        </pc:picChg>
        <pc:picChg chg="del">
          <ac:chgData name="K Weetman (ES)" userId="f2a1c1a3-c22d-498d-96f0-c37e78f64bd9" providerId="ADAL" clId="{45E887CD-4A14-466C-B7C4-07A98A7479A5}" dt="2025-12-09T23:09:26.736" v="152" actId="478"/>
          <ac:picMkLst>
            <pc:docMk/>
            <pc:sldMk cId="3642895032" sldId="266"/>
            <ac:picMk id="63" creationId="{8AF0CA2B-DA17-48E8-1596-56A4CAE56A68}"/>
          </ac:picMkLst>
        </pc:picChg>
        <pc:picChg chg="del">
          <ac:chgData name="K Weetman (ES)" userId="f2a1c1a3-c22d-498d-96f0-c37e78f64bd9" providerId="ADAL" clId="{45E887CD-4A14-466C-B7C4-07A98A7479A5}" dt="2025-12-09T23:09:32.520" v="154" actId="478"/>
          <ac:picMkLst>
            <pc:docMk/>
            <pc:sldMk cId="3642895032" sldId="266"/>
            <ac:picMk id="71" creationId="{274CAC6B-0691-3940-2211-2FAE556CE284}"/>
          </ac:picMkLst>
        </pc:picChg>
        <pc:picChg chg="mod">
          <ac:chgData name="K Weetman (ES)" userId="f2a1c1a3-c22d-498d-96f0-c37e78f64bd9" providerId="ADAL" clId="{45E887CD-4A14-466C-B7C4-07A98A7479A5}" dt="2025-12-09T23:15:06.310" v="256" actId="1076"/>
          <ac:picMkLst>
            <pc:docMk/>
            <pc:sldMk cId="3642895032" sldId="266"/>
            <ac:picMk id="80" creationId="{52711C8D-20A7-526C-C310-B239246A1741}"/>
          </ac:picMkLst>
        </pc:picChg>
        <pc:picChg chg="mod">
          <ac:chgData name="K Weetman (ES)" userId="f2a1c1a3-c22d-498d-96f0-c37e78f64bd9" providerId="ADAL" clId="{45E887CD-4A14-466C-B7C4-07A98A7479A5}" dt="2025-12-09T23:15:55.759" v="264" actId="1076"/>
          <ac:picMkLst>
            <pc:docMk/>
            <pc:sldMk cId="3642895032" sldId="266"/>
            <ac:picMk id="81" creationId="{52EC7C97-5B36-3689-0E87-DE297DC6D860}"/>
          </ac:picMkLst>
        </pc:picChg>
        <pc:picChg chg="del">
          <ac:chgData name="K Weetman (ES)" userId="f2a1c1a3-c22d-498d-96f0-c37e78f64bd9" providerId="ADAL" clId="{45E887CD-4A14-466C-B7C4-07A98A7479A5}" dt="2025-12-09T23:09:44.222" v="157" actId="478"/>
          <ac:picMkLst>
            <pc:docMk/>
            <pc:sldMk cId="3642895032" sldId="266"/>
            <ac:picMk id="85" creationId="{20176DCE-8AA0-6C90-071D-9502219B9A20}"/>
          </ac:picMkLst>
        </pc:picChg>
        <pc:picChg chg="mod">
          <ac:chgData name="K Weetman (ES)" userId="f2a1c1a3-c22d-498d-96f0-c37e78f64bd9" providerId="ADAL" clId="{45E887CD-4A14-466C-B7C4-07A98A7479A5}" dt="2025-12-09T23:15:00.279" v="255" actId="1076"/>
          <ac:picMkLst>
            <pc:docMk/>
            <pc:sldMk cId="3642895032" sldId="266"/>
            <ac:picMk id="86" creationId="{FB1EE12D-FA58-E32F-F704-BEE627B77B02}"/>
          </ac:picMkLst>
        </pc:picChg>
        <pc:picChg chg="del">
          <ac:chgData name="K Weetman (ES)" userId="f2a1c1a3-c22d-498d-96f0-c37e78f64bd9" providerId="ADAL" clId="{45E887CD-4A14-466C-B7C4-07A98A7479A5}" dt="2025-12-09T23:09:55.036" v="159" actId="478"/>
          <ac:picMkLst>
            <pc:docMk/>
            <pc:sldMk cId="3642895032" sldId="266"/>
            <ac:picMk id="91" creationId="{6255EA15-BBFA-4C72-14F4-44EF8848B910}"/>
          </ac:picMkLst>
        </pc:picChg>
        <pc:picChg chg="del">
          <ac:chgData name="K Weetman (ES)" userId="f2a1c1a3-c22d-498d-96f0-c37e78f64bd9" providerId="ADAL" clId="{45E887CD-4A14-466C-B7C4-07A98A7479A5}" dt="2025-12-09T23:10:00.539" v="162" actId="478"/>
          <ac:picMkLst>
            <pc:docMk/>
            <pc:sldMk cId="3642895032" sldId="266"/>
            <ac:picMk id="102" creationId="{574BF028-4DEC-5238-0B62-6050C4516C31}"/>
          </ac:picMkLst>
        </pc:picChg>
        <pc:picChg chg="mod">
          <ac:chgData name="K Weetman (ES)" userId="f2a1c1a3-c22d-498d-96f0-c37e78f64bd9" providerId="ADAL" clId="{45E887CD-4A14-466C-B7C4-07A98A7479A5}" dt="2025-12-09T23:11:43.574" v="185" actId="1076"/>
          <ac:picMkLst>
            <pc:docMk/>
            <pc:sldMk cId="3642895032" sldId="266"/>
            <ac:picMk id="1032" creationId="{C592A7E6-A80A-96FE-3ECF-ACC3ACB5D2F0}"/>
          </ac:picMkLst>
        </pc:picChg>
        <pc:picChg chg="mod">
          <ac:chgData name="K Weetman (ES)" userId="f2a1c1a3-c22d-498d-96f0-c37e78f64bd9" providerId="ADAL" clId="{45E887CD-4A14-466C-B7C4-07A98A7479A5}" dt="2025-12-09T23:15:43.006" v="263" actId="1076"/>
          <ac:picMkLst>
            <pc:docMk/>
            <pc:sldMk cId="3642895032" sldId="266"/>
            <ac:picMk id="1036" creationId="{D382C45D-3C5D-BE6A-7EB3-0F7FD66CD05B}"/>
          </ac:picMkLst>
        </pc:picChg>
        <pc:picChg chg="mod">
          <ac:chgData name="K Weetman (ES)" userId="f2a1c1a3-c22d-498d-96f0-c37e78f64bd9" providerId="ADAL" clId="{45E887CD-4A14-466C-B7C4-07A98A7479A5}" dt="2025-12-09T23:14:07.518" v="209" actId="1076"/>
          <ac:picMkLst>
            <pc:docMk/>
            <pc:sldMk cId="3642895032" sldId="266"/>
            <ac:picMk id="1040" creationId="{F205AB56-8B3C-F217-E03E-B4C8BEEDAB92}"/>
          </ac:picMkLst>
        </pc:picChg>
        <pc:picChg chg="mod">
          <ac:chgData name="K Weetman (ES)" userId="f2a1c1a3-c22d-498d-96f0-c37e78f64bd9" providerId="ADAL" clId="{45E887CD-4A14-466C-B7C4-07A98A7479A5}" dt="2025-12-09T23:14:52.623" v="252" actId="1076"/>
          <ac:picMkLst>
            <pc:docMk/>
            <pc:sldMk cId="3642895032" sldId="266"/>
            <ac:picMk id="1042" creationId="{F0755E8B-6C53-1D75-81C2-7FB2021E8E63}"/>
          </ac:picMkLst>
        </pc:picChg>
        <pc:picChg chg="mod">
          <ac:chgData name="K Weetman (ES)" userId="f2a1c1a3-c22d-498d-96f0-c37e78f64bd9" providerId="ADAL" clId="{45E887CD-4A14-466C-B7C4-07A98A7479A5}" dt="2025-12-09T23:14:50.539" v="251" actId="1076"/>
          <ac:picMkLst>
            <pc:docMk/>
            <pc:sldMk cId="3642895032" sldId="266"/>
            <ac:picMk id="1044" creationId="{9B2DBC80-ABB6-2443-10CF-DBEBBA75E193}"/>
          </ac:picMkLst>
        </pc:picChg>
        <pc:picChg chg="mod">
          <ac:chgData name="K Weetman (ES)" userId="f2a1c1a3-c22d-498d-96f0-c37e78f64bd9" providerId="ADAL" clId="{45E887CD-4A14-466C-B7C4-07A98A7479A5}" dt="2025-12-09T23:15:21.537" v="261" actId="1076"/>
          <ac:picMkLst>
            <pc:docMk/>
            <pc:sldMk cId="3642895032" sldId="266"/>
            <ac:picMk id="1046" creationId="{3F27B9B6-6884-4E52-8777-EE3FF3B15EED}"/>
          </ac:picMkLst>
        </pc:picChg>
      </pc:sldChg>
    </pc:docChg>
  </pc:docChgLst>
  <pc:docChgLst>
    <pc:chgData name="H Seymour (ES)" userId="5b321f52-9fe4-4dd5-913b-95dbbad74af3" providerId="ADAL" clId="{CC53DC21-709D-4263-85D8-5CC962733C66}"/>
    <pc:docChg chg="modSld">
      <pc:chgData name="H Seymour (ES)" userId="5b321f52-9fe4-4dd5-913b-95dbbad74af3" providerId="ADAL" clId="{CC53DC21-709D-4263-85D8-5CC962733C66}" dt="2026-06-16T12:52:28.256" v="6" actId="1076"/>
      <pc:docMkLst>
        <pc:docMk/>
      </pc:docMkLst>
      <pc:sldChg chg="addSp modSp mod">
        <pc:chgData name="H Seymour (ES)" userId="5b321f52-9fe4-4dd5-913b-95dbbad74af3" providerId="ADAL" clId="{CC53DC21-709D-4263-85D8-5CC962733C66}" dt="2026-06-16T12:52:28.256" v="6" actId="1076"/>
        <pc:sldMkLst>
          <pc:docMk/>
          <pc:sldMk cId="3642895032" sldId="266"/>
        </pc:sldMkLst>
        <pc:picChg chg="mod">
          <ac:chgData name="H Seymour (ES)" userId="5b321f52-9fe4-4dd5-913b-95dbbad74af3" providerId="ADAL" clId="{CC53DC21-709D-4263-85D8-5CC962733C66}" dt="2026-06-16T12:48:25.468" v="1" actId="1076"/>
          <ac:picMkLst>
            <pc:docMk/>
            <pc:sldMk cId="3642895032" sldId="266"/>
            <ac:picMk id="40" creationId="{01722241-87B1-24BA-BA17-A7BE1EBA4064}"/>
          </ac:picMkLst>
        </pc:picChg>
        <pc:picChg chg="mod">
          <ac:chgData name="H Seymour (ES)" userId="5b321f52-9fe4-4dd5-913b-95dbbad74af3" providerId="ADAL" clId="{CC53DC21-709D-4263-85D8-5CC962733C66}" dt="2026-06-16T12:48:22.081" v="0" actId="1076"/>
          <ac:picMkLst>
            <pc:docMk/>
            <pc:sldMk cId="3642895032" sldId="266"/>
            <ac:picMk id="58" creationId="{A368B698-6CA3-BA70-2969-D2799E43F227}"/>
          </ac:picMkLst>
        </pc:picChg>
        <pc:picChg chg="add mod">
          <ac:chgData name="H Seymour (ES)" userId="5b321f52-9fe4-4dd5-913b-95dbbad74af3" providerId="ADAL" clId="{CC53DC21-709D-4263-85D8-5CC962733C66}" dt="2026-06-16T12:52:28.256" v="6" actId="1076"/>
          <ac:picMkLst>
            <pc:docMk/>
            <pc:sldMk cId="3642895032" sldId="266"/>
            <ac:picMk id="67" creationId="{097D340D-F6F1-11F6-B683-DB8BE1ACFFFE}"/>
          </ac:picMkLst>
        </pc:picChg>
      </pc:sldChg>
    </pc:docChg>
  </pc:docChgLst>
  <pc:docChgLst>
    <pc:chgData name="K Weetman (ES)" userId="f2a1c1a3-c22d-498d-96f0-c37e78f64bd9" providerId="ADAL" clId="{3F449577-F0A6-4B95-ACFC-953D36D61150}"/>
    <pc:docChg chg="modSld">
      <pc:chgData name="K Weetman (ES)" userId="f2a1c1a3-c22d-498d-96f0-c37e78f64bd9" providerId="ADAL" clId="{3F449577-F0A6-4B95-ACFC-953D36D61150}" dt="2026-02-17T06:32:27.741" v="2" actId="1076"/>
      <pc:docMkLst>
        <pc:docMk/>
      </pc:docMkLst>
      <pc:sldChg chg="addSp modSp">
        <pc:chgData name="K Weetman (ES)" userId="f2a1c1a3-c22d-498d-96f0-c37e78f64bd9" providerId="ADAL" clId="{3F449577-F0A6-4B95-ACFC-953D36D61150}" dt="2026-02-17T06:32:27.741" v="2" actId="1076"/>
        <pc:sldMkLst>
          <pc:docMk/>
          <pc:sldMk cId="3642895032" sldId="266"/>
        </pc:sldMkLst>
        <pc:picChg chg="add mod">
          <ac:chgData name="K Weetman (ES)" userId="f2a1c1a3-c22d-498d-96f0-c37e78f64bd9" providerId="ADAL" clId="{3F449577-F0A6-4B95-ACFC-953D36D61150}" dt="2026-02-17T06:32:27.741" v="2" actId="1076"/>
          <ac:picMkLst>
            <pc:docMk/>
            <pc:sldMk cId="3642895032" sldId="266"/>
            <ac:picMk id="9" creationId="{CBE68577-80E6-CA0F-41A2-77EBD5DC52B1}"/>
          </ac:picMkLst>
        </pc:picChg>
      </pc:sldChg>
    </pc:docChg>
  </pc:docChgLst>
  <pc:docChgLst>
    <pc:chgData name="H Seymour (ES)" userId="5b321f52-9fe4-4dd5-913b-95dbbad74af3" providerId="ADAL" clId="{79742153-C9A3-4B64-A70C-CD553ED05907}"/>
    <pc:docChg chg="custSel modSld">
      <pc:chgData name="H Seymour (ES)" userId="5b321f52-9fe4-4dd5-913b-95dbbad74af3" providerId="ADAL" clId="{79742153-C9A3-4B64-A70C-CD553ED05907}" dt="2026-01-27T14:02:15.503" v="12" actId="478"/>
      <pc:docMkLst>
        <pc:docMk/>
      </pc:docMkLst>
      <pc:sldChg chg="delSp modSp mod">
        <pc:chgData name="H Seymour (ES)" userId="5b321f52-9fe4-4dd5-913b-95dbbad74af3" providerId="ADAL" clId="{79742153-C9A3-4B64-A70C-CD553ED05907}" dt="2026-01-27T14:02:15.503" v="12" actId="478"/>
        <pc:sldMkLst>
          <pc:docMk/>
          <pc:sldMk cId="3642895032" sldId="266"/>
        </pc:sldMkLst>
        <pc:spChg chg="mod">
          <ac:chgData name="H Seymour (ES)" userId="5b321f52-9fe4-4dd5-913b-95dbbad74af3" providerId="ADAL" clId="{79742153-C9A3-4B64-A70C-CD553ED05907}" dt="2026-01-27T14:00:38.164" v="1" actId="1076"/>
          <ac:spMkLst>
            <pc:docMk/>
            <pc:sldMk cId="3642895032" sldId="266"/>
            <ac:spMk id="35" creationId="{F25D3583-8FAA-1D61-4ECE-69901B3D312D}"/>
          </ac:spMkLst>
        </pc:spChg>
        <pc:spChg chg="del">
          <ac:chgData name="H Seymour (ES)" userId="5b321f52-9fe4-4dd5-913b-95dbbad74af3" providerId="ADAL" clId="{79742153-C9A3-4B64-A70C-CD553ED05907}" dt="2026-01-27T14:02:15.503" v="12" actId="478"/>
          <ac:spMkLst>
            <pc:docMk/>
            <pc:sldMk cId="3642895032" sldId="266"/>
            <ac:spMk id="70" creationId="{0E9D19C7-5778-1684-ED71-393F6FBF9FA0}"/>
          </ac:spMkLst>
        </pc:spChg>
        <pc:picChg chg="mod">
          <ac:chgData name="H Seymour (ES)" userId="5b321f52-9fe4-4dd5-913b-95dbbad74af3" providerId="ADAL" clId="{79742153-C9A3-4B64-A70C-CD553ED05907}" dt="2026-01-27T14:01:35.881" v="4" actId="14100"/>
          <ac:picMkLst>
            <pc:docMk/>
            <pc:sldMk cId="3642895032" sldId="266"/>
            <ac:picMk id="31" creationId="{817A1F8A-40C5-02F7-5200-B36ABBE4C44C}"/>
          </ac:picMkLst>
        </pc:picChg>
        <pc:picChg chg="mod">
          <ac:chgData name="H Seymour (ES)" userId="5b321f52-9fe4-4dd5-913b-95dbbad74af3" providerId="ADAL" clId="{79742153-C9A3-4B64-A70C-CD553ED05907}" dt="2026-01-27T14:00:34.534" v="0" actId="1076"/>
          <ac:picMkLst>
            <pc:docMk/>
            <pc:sldMk cId="3642895032" sldId="266"/>
            <ac:picMk id="41" creationId="{9A3C4DE8-4368-FE14-B876-F7353EE042F8}"/>
          </ac:picMkLst>
        </pc:picChg>
        <pc:picChg chg="mod">
          <ac:chgData name="H Seymour (ES)" userId="5b321f52-9fe4-4dd5-913b-95dbbad74af3" providerId="ADAL" clId="{79742153-C9A3-4B64-A70C-CD553ED05907}" dt="2026-01-27T14:01:53.946" v="7" actId="1076"/>
          <ac:picMkLst>
            <pc:docMk/>
            <pc:sldMk cId="3642895032" sldId="266"/>
            <ac:picMk id="60" creationId="{581F3CB9-55C2-BF12-F95D-EC98E1F83A99}"/>
          </ac:picMkLst>
        </pc:picChg>
        <pc:picChg chg="del">
          <ac:chgData name="H Seymour (ES)" userId="5b321f52-9fe4-4dd5-913b-95dbbad74af3" providerId="ADAL" clId="{79742153-C9A3-4B64-A70C-CD553ED05907}" dt="2026-01-27T14:02:12.721" v="11" actId="478"/>
          <ac:picMkLst>
            <pc:docMk/>
            <pc:sldMk cId="3642895032" sldId="266"/>
            <ac:picMk id="68" creationId="{62640FDA-9682-931B-781D-6AEA82972C18}"/>
          </ac:picMkLst>
        </pc:picChg>
        <pc:picChg chg="mod">
          <ac:chgData name="H Seymour (ES)" userId="5b321f52-9fe4-4dd5-913b-95dbbad74af3" providerId="ADAL" clId="{79742153-C9A3-4B64-A70C-CD553ED05907}" dt="2026-01-27T14:01:03.348" v="3" actId="1076"/>
          <ac:picMkLst>
            <pc:docMk/>
            <pc:sldMk cId="3642895032" sldId="266"/>
            <ac:picMk id="78" creationId="{A241CC32-93C1-3BA9-9C2D-2F6A85DC55EC}"/>
          </ac:picMkLst>
        </pc:picChg>
        <pc:picChg chg="mod">
          <ac:chgData name="H Seymour (ES)" userId="5b321f52-9fe4-4dd5-913b-95dbbad74af3" providerId="ADAL" clId="{79742153-C9A3-4B64-A70C-CD553ED05907}" dt="2026-01-27T14:02:03.505" v="10" actId="1076"/>
          <ac:picMkLst>
            <pc:docMk/>
            <pc:sldMk cId="3642895032" sldId="266"/>
            <ac:picMk id="1036" creationId="{D382C45D-3C5D-BE6A-7EB3-0F7FD66CD05B}"/>
          </ac:picMkLst>
        </pc:picChg>
        <pc:picChg chg="mod">
          <ac:chgData name="H Seymour (ES)" userId="5b321f52-9fe4-4dd5-913b-95dbbad74af3" providerId="ADAL" clId="{79742153-C9A3-4B64-A70C-CD553ED05907}" dt="2026-01-27T14:01:58.588" v="9" actId="1076"/>
          <ac:picMkLst>
            <pc:docMk/>
            <pc:sldMk cId="3642895032" sldId="266"/>
            <ac:picMk id="1038" creationId="{DFDEC92B-B9A5-24C3-5B80-61B44212F3DF}"/>
          </ac:picMkLst>
        </pc:picChg>
      </pc:sldChg>
    </pc:docChg>
  </pc:docChgLst>
  <pc:docChgLst>
    <pc:chgData name="E Darragh (ES)" userId="5879278b-f75c-4ae9-8e4b-f8451cd1d4e3" providerId="ADAL" clId="{B3A3E0FE-2A28-4B22-A61F-91988A15D80D}"/>
    <pc:docChg chg="undo custSel delSld modSld">
      <pc:chgData name="E Darragh (ES)" userId="5879278b-f75c-4ae9-8e4b-f8451cd1d4e3" providerId="ADAL" clId="{B3A3E0FE-2A28-4B22-A61F-91988A15D80D}" dt="2025-11-03T11:05:06.938" v="1434" actId="1076"/>
      <pc:docMkLst>
        <pc:docMk/>
      </pc:docMkLst>
      <pc:sldChg chg="del">
        <pc:chgData name="E Darragh (ES)" userId="5879278b-f75c-4ae9-8e4b-f8451cd1d4e3" providerId="ADAL" clId="{B3A3E0FE-2A28-4B22-A61F-91988A15D80D}" dt="2025-10-07T12:08:27.684" v="1" actId="47"/>
        <pc:sldMkLst>
          <pc:docMk/>
          <pc:sldMk cId="3378841282" sldId="262"/>
        </pc:sldMkLst>
      </pc:sldChg>
      <pc:sldChg chg="del">
        <pc:chgData name="E Darragh (ES)" userId="5879278b-f75c-4ae9-8e4b-f8451cd1d4e3" providerId="ADAL" clId="{B3A3E0FE-2A28-4B22-A61F-91988A15D80D}" dt="2025-10-07T12:08:28.069" v="2" actId="47"/>
        <pc:sldMkLst>
          <pc:docMk/>
          <pc:sldMk cId="918693284" sldId="263"/>
        </pc:sldMkLst>
      </pc:sldChg>
      <pc:sldChg chg="del">
        <pc:chgData name="E Darragh (ES)" userId="5879278b-f75c-4ae9-8e4b-f8451cd1d4e3" providerId="ADAL" clId="{B3A3E0FE-2A28-4B22-A61F-91988A15D80D}" dt="2025-10-07T12:08:28.444" v="3" actId="47"/>
        <pc:sldMkLst>
          <pc:docMk/>
          <pc:sldMk cId="3719895023" sldId="264"/>
        </pc:sldMkLst>
      </pc:sldChg>
      <pc:sldChg chg="del">
        <pc:chgData name="E Darragh (ES)" userId="5879278b-f75c-4ae9-8e4b-f8451cd1d4e3" providerId="ADAL" clId="{B3A3E0FE-2A28-4B22-A61F-91988A15D80D}" dt="2025-10-07T12:08:27.272" v="0" actId="47"/>
        <pc:sldMkLst>
          <pc:docMk/>
          <pc:sldMk cId="247844121" sldId="265"/>
        </pc:sldMkLst>
      </pc:sldChg>
      <pc:sldChg chg="addSp delSp modSp mod">
        <pc:chgData name="E Darragh (ES)" userId="5879278b-f75c-4ae9-8e4b-f8451cd1d4e3" providerId="ADAL" clId="{B3A3E0FE-2A28-4B22-A61F-91988A15D80D}" dt="2025-11-03T11:05:06.938" v="1434" actId="1076"/>
        <pc:sldMkLst>
          <pc:docMk/>
          <pc:sldMk cId="3642895032" sldId="266"/>
        </pc:sldMkLst>
        <pc:spChg chg="mod">
          <ac:chgData name="E Darragh (ES)" userId="5879278b-f75c-4ae9-8e4b-f8451cd1d4e3" providerId="ADAL" clId="{B3A3E0FE-2A28-4B22-A61F-91988A15D80D}" dt="2025-10-07T12:14:09.176" v="221" actId="207"/>
          <ac:spMkLst>
            <pc:docMk/>
            <pc:sldMk cId="3642895032" sldId="266"/>
            <ac:spMk id="3" creationId="{BBEC1C35-9F43-2316-55A5-78A3EB4A86F3}"/>
          </ac:spMkLst>
        </pc:spChg>
        <pc:spChg chg="add mod">
          <ac:chgData name="E Darragh (ES)" userId="5879278b-f75c-4ae9-8e4b-f8451cd1d4e3" providerId="ADAL" clId="{B3A3E0FE-2A28-4B22-A61F-91988A15D80D}" dt="2025-11-03T09:36:47.500" v="887" actId="1076"/>
          <ac:spMkLst>
            <pc:docMk/>
            <pc:sldMk cId="3642895032" sldId="266"/>
            <ac:spMk id="5" creationId="{483CDF31-F16B-D82C-59D7-9A6B2FB8A43F}"/>
          </ac:spMkLst>
        </pc:spChg>
        <pc:spChg chg="mod">
          <ac:chgData name="E Darragh (ES)" userId="5879278b-f75c-4ae9-8e4b-f8451cd1d4e3" providerId="ADAL" clId="{B3A3E0FE-2A28-4B22-A61F-91988A15D80D}" dt="2025-10-07T12:26:36.878" v="248" actId="1076"/>
          <ac:spMkLst>
            <pc:docMk/>
            <pc:sldMk cId="3642895032" sldId="266"/>
            <ac:spMk id="6" creationId="{D0E77C8E-FC06-4C38-E042-1E3455573885}"/>
          </ac:spMkLst>
        </pc:spChg>
        <pc:spChg chg="add mod">
          <ac:chgData name="E Darragh (ES)" userId="5879278b-f75c-4ae9-8e4b-f8451cd1d4e3" providerId="ADAL" clId="{B3A3E0FE-2A28-4B22-A61F-91988A15D80D}" dt="2025-11-03T09:39:13.858" v="894" actId="1076"/>
          <ac:spMkLst>
            <pc:docMk/>
            <pc:sldMk cId="3642895032" sldId="266"/>
            <ac:spMk id="8" creationId="{741ACD4F-24EE-97BB-70FF-E328BAA8A458}"/>
          </ac:spMkLst>
        </pc:spChg>
        <pc:spChg chg="add mod">
          <ac:chgData name="E Darragh (ES)" userId="5879278b-f75c-4ae9-8e4b-f8451cd1d4e3" providerId="ADAL" clId="{B3A3E0FE-2A28-4B22-A61F-91988A15D80D}" dt="2025-11-03T10:03:02.303" v="1090" actId="1076"/>
          <ac:spMkLst>
            <pc:docMk/>
            <pc:sldMk cId="3642895032" sldId="266"/>
            <ac:spMk id="11" creationId="{348B4BE9-A4DE-B018-192B-D594C384AA34}"/>
          </ac:spMkLst>
        </pc:spChg>
        <pc:spChg chg="del">
          <ac:chgData name="E Darragh (ES)" userId="5879278b-f75c-4ae9-8e4b-f8451cd1d4e3" providerId="ADAL" clId="{B3A3E0FE-2A28-4B22-A61F-91988A15D80D}" dt="2025-10-07T12:12:55.395" v="185" actId="478"/>
          <ac:spMkLst>
            <pc:docMk/>
            <pc:sldMk cId="3642895032" sldId="266"/>
            <ac:spMk id="12" creationId="{519FC7C5-34CA-3019-463A-78C07D5C2464}"/>
          </ac:spMkLst>
        </pc:spChg>
        <pc:spChg chg="add del">
          <ac:chgData name="E Darragh (ES)" userId="5879278b-f75c-4ae9-8e4b-f8451cd1d4e3" providerId="ADAL" clId="{B3A3E0FE-2A28-4B22-A61F-91988A15D80D}" dt="2025-10-07T12:26:28.009" v="245" actId="478"/>
          <ac:spMkLst>
            <pc:docMk/>
            <pc:sldMk cId="3642895032" sldId="266"/>
            <ac:spMk id="22" creationId="{3B7B3374-FFA0-4618-A7ED-50A66BF422B1}"/>
          </ac:spMkLst>
        </pc:spChg>
        <pc:spChg chg="mod">
          <ac:chgData name="E Darragh (ES)" userId="5879278b-f75c-4ae9-8e4b-f8451cd1d4e3" providerId="ADAL" clId="{B3A3E0FE-2A28-4B22-A61F-91988A15D80D}" dt="2025-10-07T12:14:03.069" v="219" actId="207"/>
          <ac:spMkLst>
            <pc:docMk/>
            <pc:sldMk cId="3642895032" sldId="266"/>
            <ac:spMk id="23" creationId="{C193F0C1-AC40-5070-3001-20A2AF77F058}"/>
          </ac:spMkLst>
        </pc:spChg>
        <pc:spChg chg="mod">
          <ac:chgData name="E Darragh (ES)" userId="5879278b-f75c-4ae9-8e4b-f8451cd1d4e3" providerId="ADAL" clId="{B3A3E0FE-2A28-4B22-A61F-91988A15D80D}" dt="2025-10-07T12:26:44.906" v="251" actId="1076"/>
          <ac:spMkLst>
            <pc:docMk/>
            <pc:sldMk cId="3642895032" sldId="266"/>
            <ac:spMk id="24" creationId="{21F9F8C0-406C-6899-A897-6DC25381C7A8}"/>
          </ac:spMkLst>
        </pc:spChg>
        <pc:spChg chg="mod">
          <ac:chgData name="E Darragh (ES)" userId="5879278b-f75c-4ae9-8e4b-f8451cd1d4e3" providerId="ADAL" clId="{B3A3E0FE-2A28-4B22-A61F-91988A15D80D}" dt="2025-10-07T12:13:58.552" v="217" actId="207"/>
          <ac:spMkLst>
            <pc:docMk/>
            <pc:sldMk cId="3642895032" sldId="266"/>
            <ac:spMk id="25" creationId="{C435D6D9-1414-8D34-551E-D666F837078A}"/>
          </ac:spMkLst>
        </pc:spChg>
        <pc:spChg chg="add mod">
          <ac:chgData name="E Darragh (ES)" userId="5879278b-f75c-4ae9-8e4b-f8451cd1d4e3" providerId="ADAL" clId="{B3A3E0FE-2A28-4B22-A61F-91988A15D80D}" dt="2025-11-03T11:05:06.938" v="1434" actId="1076"/>
          <ac:spMkLst>
            <pc:docMk/>
            <pc:sldMk cId="3642895032" sldId="266"/>
            <ac:spMk id="27" creationId="{2406502C-9FE1-1CE0-F47E-1A536287D830}"/>
          </ac:spMkLst>
        </pc:spChg>
        <pc:spChg chg="add mod">
          <ac:chgData name="E Darragh (ES)" userId="5879278b-f75c-4ae9-8e4b-f8451cd1d4e3" providerId="ADAL" clId="{B3A3E0FE-2A28-4B22-A61F-91988A15D80D}" dt="2025-11-03T09:55:29.962" v="1005" actId="1076"/>
          <ac:spMkLst>
            <pc:docMk/>
            <pc:sldMk cId="3642895032" sldId="266"/>
            <ac:spMk id="28" creationId="{520E35B9-536F-53E4-5AA1-92B36D8AE576}"/>
          </ac:spMkLst>
        </pc:spChg>
        <pc:spChg chg="mod">
          <ac:chgData name="E Darragh (ES)" userId="5879278b-f75c-4ae9-8e4b-f8451cd1d4e3" providerId="ADAL" clId="{B3A3E0FE-2A28-4B22-A61F-91988A15D80D}" dt="2025-10-07T12:13:55.483" v="216" actId="207"/>
          <ac:spMkLst>
            <pc:docMk/>
            <pc:sldMk cId="3642895032" sldId="266"/>
            <ac:spMk id="29" creationId="{F063C0DD-2986-4A4B-25E9-9377167FC008}"/>
          </ac:spMkLst>
        </pc:spChg>
        <pc:spChg chg="mod">
          <ac:chgData name="E Darragh (ES)" userId="5879278b-f75c-4ae9-8e4b-f8451cd1d4e3" providerId="ADAL" clId="{B3A3E0FE-2A28-4B22-A61F-91988A15D80D}" dt="2025-10-07T12:16:11.541" v="228" actId="1076"/>
          <ac:spMkLst>
            <pc:docMk/>
            <pc:sldMk cId="3642895032" sldId="266"/>
            <ac:spMk id="30" creationId="{6D4B9B7B-BA6D-9800-B22D-37B040A83B10}"/>
          </ac:spMkLst>
        </pc:spChg>
        <pc:spChg chg="add mod">
          <ac:chgData name="E Darragh (ES)" userId="5879278b-f75c-4ae9-8e4b-f8451cd1d4e3" providerId="ADAL" clId="{B3A3E0FE-2A28-4B22-A61F-91988A15D80D}" dt="2025-11-03T10:07:19.997" v="1144" actId="1076"/>
          <ac:spMkLst>
            <pc:docMk/>
            <pc:sldMk cId="3642895032" sldId="266"/>
            <ac:spMk id="35" creationId="{F25D3583-8FAA-1D61-4ECE-69901B3D312D}"/>
          </ac:spMkLst>
        </pc:spChg>
        <pc:spChg chg="mod">
          <ac:chgData name="E Darragh (ES)" userId="5879278b-f75c-4ae9-8e4b-f8451cd1d4e3" providerId="ADAL" clId="{B3A3E0FE-2A28-4B22-A61F-91988A15D80D}" dt="2025-10-08T09:15:58.991" v="819" actId="1076"/>
          <ac:spMkLst>
            <pc:docMk/>
            <pc:sldMk cId="3642895032" sldId="266"/>
            <ac:spMk id="36" creationId="{5FC3CD51-2924-0D93-3F3E-B65319FE9EE4}"/>
          </ac:spMkLst>
        </pc:spChg>
        <pc:spChg chg="mod">
          <ac:chgData name="E Darragh (ES)" userId="5879278b-f75c-4ae9-8e4b-f8451cd1d4e3" providerId="ADAL" clId="{B3A3E0FE-2A28-4B22-A61F-91988A15D80D}" dt="2025-10-08T09:15:52.445" v="817" actId="14100"/>
          <ac:spMkLst>
            <pc:docMk/>
            <pc:sldMk cId="3642895032" sldId="266"/>
            <ac:spMk id="37" creationId="{F9AB92D2-0E04-146C-DAF8-29AA58393A76}"/>
          </ac:spMkLst>
        </pc:spChg>
        <pc:spChg chg="mod">
          <ac:chgData name="E Darragh (ES)" userId="5879278b-f75c-4ae9-8e4b-f8451cd1d4e3" providerId="ADAL" clId="{B3A3E0FE-2A28-4B22-A61F-91988A15D80D}" dt="2025-10-08T09:15:49.881" v="816" actId="1076"/>
          <ac:spMkLst>
            <pc:docMk/>
            <pc:sldMk cId="3642895032" sldId="266"/>
            <ac:spMk id="38" creationId="{480D4DAA-9CE7-BA2F-9DF9-41A7717F5EB6}"/>
          </ac:spMkLst>
        </pc:spChg>
        <pc:spChg chg="mod">
          <ac:chgData name="E Darragh (ES)" userId="5879278b-f75c-4ae9-8e4b-f8451cd1d4e3" providerId="ADAL" clId="{B3A3E0FE-2A28-4B22-A61F-91988A15D80D}" dt="2025-10-08T09:15:43.160" v="814" actId="1076"/>
          <ac:spMkLst>
            <pc:docMk/>
            <pc:sldMk cId="3642895032" sldId="266"/>
            <ac:spMk id="39" creationId="{B3E7224B-1C93-4ECB-521B-A5EB42DB616E}"/>
          </ac:spMkLst>
        </pc:spChg>
        <pc:spChg chg="add mod">
          <ac:chgData name="E Darragh (ES)" userId="5879278b-f75c-4ae9-8e4b-f8451cd1d4e3" providerId="ADAL" clId="{B3A3E0FE-2A28-4B22-A61F-91988A15D80D}" dt="2025-11-03T10:07:13.078" v="1141" actId="1076"/>
          <ac:spMkLst>
            <pc:docMk/>
            <pc:sldMk cId="3642895032" sldId="266"/>
            <ac:spMk id="42" creationId="{1480D902-7B0E-B786-A7C3-4DAB1B84F369}"/>
          </ac:spMkLst>
        </pc:spChg>
        <pc:spChg chg="add mod">
          <ac:chgData name="E Darragh (ES)" userId="5879278b-f75c-4ae9-8e4b-f8451cd1d4e3" providerId="ADAL" clId="{B3A3E0FE-2A28-4B22-A61F-91988A15D80D}" dt="2025-11-03T10:07:10.626" v="1140" actId="1076"/>
          <ac:spMkLst>
            <pc:docMk/>
            <pc:sldMk cId="3642895032" sldId="266"/>
            <ac:spMk id="46" creationId="{713CFA85-DE13-744C-13BA-C307334B5FFA}"/>
          </ac:spMkLst>
        </pc:spChg>
        <pc:spChg chg="add mod">
          <ac:chgData name="E Darragh (ES)" userId="5879278b-f75c-4ae9-8e4b-f8451cd1d4e3" providerId="ADAL" clId="{B3A3E0FE-2A28-4B22-A61F-91988A15D80D}" dt="2025-11-03T10:07:06.306" v="1138" actId="1076"/>
          <ac:spMkLst>
            <pc:docMk/>
            <pc:sldMk cId="3642895032" sldId="266"/>
            <ac:spMk id="49" creationId="{135E5E11-0A4E-E647-B6DE-C7DFC834C13B}"/>
          </ac:spMkLst>
        </pc:spChg>
        <pc:spChg chg="add mod">
          <ac:chgData name="E Darragh (ES)" userId="5879278b-f75c-4ae9-8e4b-f8451cd1d4e3" providerId="ADAL" clId="{B3A3E0FE-2A28-4B22-A61F-91988A15D80D}" dt="2025-11-03T09:35:54.429" v="868" actId="1076"/>
          <ac:spMkLst>
            <pc:docMk/>
            <pc:sldMk cId="3642895032" sldId="266"/>
            <ac:spMk id="51" creationId="{57BAF025-C44E-2F1F-FB89-583880A330BB}"/>
          </ac:spMkLst>
        </pc:spChg>
        <pc:spChg chg="add">
          <ac:chgData name="E Darragh (ES)" userId="5879278b-f75c-4ae9-8e4b-f8451cd1d4e3" providerId="ADAL" clId="{B3A3E0FE-2A28-4B22-A61F-91988A15D80D}" dt="2025-11-03T10:08:59.114" v="1150"/>
          <ac:spMkLst>
            <pc:docMk/>
            <pc:sldMk cId="3642895032" sldId="266"/>
            <ac:spMk id="53" creationId="{B1B85A18-C592-6937-8CFA-AE3E241BEA88}"/>
          </ac:spMkLst>
        </pc:spChg>
        <pc:spChg chg="add mod">
          <ac:chgData name="E Darragh (ES)" userId="5879278b-f75c-4ae9-8e4b-f8451cd1d4e3" providerId="ADAL" clId="{B3A3E0FE-2A28-4B22-A61F-91988A15D80D}" dt="2025-11-03T09:39:27.814" v="898" actId="1076"/>
          <ac:spMkLst>
            <pc:docMk/>
            <pc:sldMk cId="3642895032" sldId="266"/>
            <ac:spMk id="56" creationId="{213A5D90-3ACB-F2A2-3151-FF3BAE2F13F0}"/>
          </ac:spMkLst>
        </pc:spChg>
        <pc:spChg chg="add mod">
          <ac:chgData name="E Darragh (ES)" userId="5879278b-f75c-4ae9-8e4b-f8451cd1d4e3" providerId="ADAL" clId="{B3A3E0FE-2A28-4B22-A61F-91988A15D80D}" dt="2025-11-03T10:14:06.705" v="1166" actId="1076"/>
          <ac:spMkLst>
            <pc:docMk/>
            <pc:sldMk cId="3642895032" sldId="266"/>
            <ac:spMk id="59" creationId="{E6C283B5-011D-61B8-CE64-CB4499614B3A}"/>
          </ac:spMkLst>
        </pc:spChg>
        <pc:spChg chg="add mod">
          <ac:chgData name="E Darragh (ES)" userId="5879278b-f75c-4ae9-8e4b-f8451cd1d4e3" providerId="ADAL" clId="{B3A3E0FE-2A28-4B22-A61F-91988A15D80D}" dt="2025-11-03T09:36:37.313" v="883" actId="1076"/>
          <ac:spMkLst>
            <pc:docMk/>
            <pc:sldMk cId="3642895032" sldId="266"/>
            <ac:spMk id="64" creationId="{439C189F-E7CD-4C70-D3C8-1BA48C607972}"/>
          </ac:spMkLst>
        </pc:spChg>
        <pc:spChg chg="add mod">
          <ac:chgData name="E Darragh (ES)" userId="5879278b-f75c-4ae9-8e4b-f8451cd1d4e3" providerId="ADAL" clId="{B3A3E0FE-2A28-4B22-A61F-91988A15D80D}" dt="2025-11-03T10:43:21.314" v="1178" actId="1076"/>
          <ac:spMkLst>
            <pc:docMk/>
            <pc:sldMk cId="3642895032" sldId="266"/>
            <ac:spMk id="65" creationId="{FA1E761B-C0F1-AED9-B2EC-20F357C34F33}"/>
          </ac:spMkLst>
        </pc:spChg>
        <pc:spChg chg="add mod">
          <ac:chgData name="E Darragh (ES)" userId="5879278b-f75c-4ae9-8e4b-f8451cd1d4e3" providerId="ADAL" clId="{B3A3E0FE-2A28-4B22-A61F-91988A15D80D}" dt="2025-11-03T10:44:00.527" v="1197" actId="20577"/>
          <ac:spMkLst>
            <pc:docMk/>
            <pc:sldMk cId="3642895032" sldId="266"/>
            <ac:spMk id="67" creationId="{258E7BB2-4599-D5CD-D4B2-951488D6DA54}"/>
          </ac:spMkLst>
        </pc:spChg>
        <pc:spChg chg="add del mod">
          <ac:chgData name="E Darragh (ES)" userId="5879278b-f75c-4ae9-8e4b-f8451cd1d4e3" providerId="ADAL" clId="{B3A3E0FE-2A28-4B22-A61F-91988A15D80D}" dt="2025-10-07T13:14:11.164" v="460" actId="478"/>
          <ac:spMkLst>
            <pc:docMk/>
            <pc:sldMk cId="3642895032" sldId="266"/>
            <ac:spMk id="69" creationId="{EDEF9B7D-0BB3-96D4-FD08-A8F1E3F86E98}"/>
          </ac:spMkLst>
        </pc:spChg>
        <pc:spChg chg="add mod">
          <ac:chgData name="E Darragh (ES)" userId="5879278b-f75c-4ae9-8e4b-f8451cd1d4e3" providerId="ADAL" clId="{B3A3E0FE-2A28-4B22-A61F-91988A15D80D}" dt="2025-11-03T09:36:05.561" v="872" actId="255"/>
          <ac:spMkLst>
            <pc:docMk/>
            <pc:sldMk cId="3642895032" sldId="266"/>
            <ac:spMk id="70" creationId="{0E9D19C7-5778-1684-ED71-393F6FBF9FA0}"/>
          </ac:spMkLst>
        </pc:spChg>
        <pc:spChg chg="add mod">
          <ac:chgData name="E Darragh (ES)" userId="5879278b-f75c-4ae9-8e4b-f8451cd1d4e3" providerId="ADAL" clId="{B3A3E0FE-2A28-4B22-A61F-91988A15D80D}" dt="2025-11-03T10:48:28.422" v="1217" actId="1076"/>
          <ac:spMkLst>
            <pc:docMk/>
            <pc:sldMk cId="3642895032" sldId="266"/>
            <ac:spMk id="72" creationId="{A7586B1A-78DB-FA3F-D68E-4514F28F329F}"/>
          </ac:spMkLst>
        </pc:spChg>
        <pc:spChg chg="add mod">
          <ac:chgData name="E Darragh (ES)" userId="5879278b-f75c-4ae9-8e4b-f8451cd1d4e3" providerId="ADAL" clId="{B3A3E0FE-2A28-4B22-A61F-91988A15D80D}" dt="2025-11-03T10:56:07.174" v="1320" actId="1076"/>
          <ac:spMkLst>
            <pc:docMk/>
            <pc:sldMk cId="3642895032" sldId="266"/>
            <ac:spMk id="74" creationId="{54C79326-AABD-3008-658D-AA421DBAEEFC}"/>
          </ac:spMkLst>
        </pc:spChg>
        <pc:spChg chg="add mod">
          <ac:chgData name="E Darragh (ES)" userId="5879278b-f75c-4ae9-8e4b-f8451cd1d4e3" providerId="ADAL" clId="{B3A3E0FE-2A28-4B22-A61F-91988A15D80D}" dt="2025-11-03T10:03:24.631" v="1096" actId="1076"/>
          <ac:spMkLst>
            <pc:docMk/>
            <pc:sldMk cId="3642895032" sldId="266"/>
            <ac:spMk id="82" creationId="{8A7E4940-ED75-2295-405B-D56C3FC43769}"/>
          </ac:spMkLst>
        </pc:spChg>
        <pc:spChg chg="add mod">
          <ac:chgData name="E Darragh (ES)" userId="5879278b-f75c-4ae9-8e4b-f8451cd1d4e3" providerId="ADAL" clId="{B3A3E0FE-2A28-4B22-A61F-91988A15D80D}" dt="2025-11-03T11:01:43.029" v="1393" actId="1076"/>
          <ac:spMkLst>
            <pc:docMk/>
            <pc:sldMk cId="3642895032" sldId="266"/>
            <ac:spMk id="83" creationId="{5C6332DE-64A1-2113-0296-A87630E430B5}"/>
          </ac:spMkLst>
        </pc:spChg>
        <pc:spChg chg="add mod">
          <ac:chgData name="E Darragh (ES)" userId="5879278b-f75c-4ae9-8e4b-f8451cd1d4e3" providerId="ADAL" clId="{B3A3E0FE-2A28-4B22-A61F-91988A15D80D}" dt="2025-11-03T10:49:11.461" v="1228" actId="1076"/>
          <ac:spMkLst>
            <pc:docMk/>
            <pc:sldMk cId="3642895032" sldId="266"/>
            <ac:spMk id="87" creationId="{C1FEE724-D704-23CA-B960-16B040F2374C}"/>
          </ac:spMkLst>
        </pc:spChg>
        <pc:spChg chg="add mod">
          <ac:chgData name="E Darragh (ES)" userId="5879278b-f75c-4ae9-8e4b-f8451cd1d4e3" providerId="ADAL" clId="{B3A3E0FE-2A28-4B22-A61F-91988A15D80D}" dt="2025-11-03T11:01:47.334" v="1395" actId="1076"/>
          <ac:spMkLst>
            <pc:docMk/>
            <pc:sldMk cId="3642895032" sldId="266"/>
            <ac:spMk id="88" creationId="{EC236FEE-5E62-AE02-D319-36FCBBA1C125}"/>
          </ac:spMkLst>
        </pc:spChg>
        <pc:spChg chg="add mod">
          <ac:chgData name="E Darragh (ES)" userId="5879278b-f75c-4ae9-8e4b-f8451cd1d4e3" providerId="ADAL" clId="{B3A3E0FE-2A28-4B22-A61F-91988A15D80D}" dt="2025-11-03T10:02:56.362" v="1087" actId="1076"/>
          <ac:spMkLst>
            <pc:docMk/>
            <pc:sldMk cId="3642895032" sldId="266"/>
            <ac:spMk id="93" creationId="{6EF18104-8F5A-E93A-B24D-E9147705433C}"/>
          </ac:spMkLst>
        </pc:spChg>
        <pc:spChg chg="add mod">
          <ac:chgData name="E Darragh (ES)" userId="5879278b-f75c-4ae9-8e4b-f8451cd1d4e3" providerId="ADAL" clId="{B3A3E0FE-2A28-4B22-A61F-91988A15D80D}" dt="2025-11-03T11:01:54.872" v="1398" actId="1076"/>
          <ac:spMkLst>
            <pc:docMk/>
            <pc:sldMk cId="3642895032" sldId="266"/>
            <ac:spMk id="94" creationId="{2730CB0B-0EC6-1F5C-3B2F-EFF34E81FC92}"/>
          </ac:spMkLst>
        </pc:spChg>
        <pc:spChg chg="add mod">
          <ac:chgData name="E Darragh (ES)" userId="5879278b-f75c-4ae9-8e4b-f8451cd1d4e3" providerId="ADAL" clId="{B3A3E0FE-2A28-4B22-A61F-91988A15D80D}" dt="2025-11-03T10:02:52.772" v="1086" actId="1076"/>
          <ac:spMkLst>
            <pc:docMk/>
            <pc:sldMk cId="3642895032" sldId="266"/>
            <ac:spMk id="97" creationId="{DD93C194-04EF-2225-8297-46C7A7BD68FE}"/>
          </ac:spMkLst>
        </pc:spChg>
        <pc:spChg chg="add mod">
          <ac:chgData name="E Darragh (ES)" userId="5879278b-f75c-4ae9-8e4b-f8451cd1d4e3" providerId="ADAL" clId="{B3A3E0FE-2A28-4B22-A61F-91988A15D80D}" dt="2025-11-03T11:02:03.777" v="1402" actId="1076"/>
          <ac:spMkLst>
            <pc:docMk/>
            <pc:sldMk cId="3642895032" sldId="266"/>
            <ac:spMk id="100" creationId="{19351D18-8B50-4768-E219-E2079D3A9577}"/>
          </ac:spMkLst>
        </pc:spChg>
        <pc:spChg chg="add mod">
          <ac:chgData name="E Darragh (ES)" userId="5879278b-f75c-4ae9-8e4b-f8451cd1d4e3" providerId="ADAL" clId="{B3A3E0FE-2A28-4B22-A61F-91988A15D80D}" dt="2025-11-03T11:03:17.089" v="1429" actId="20577"/>
          <ac:spMkLst>
            <pc:docMk/>
            <pc:sldMk cId="3642895032" sldId="266"/>
            <ac:spMk id="103" creationId="{45FD249E-7437-86DF-1B47-70843F95B691}"/>
          </ac:spMkLst>
        </pc:spChg>
        <pc:spChg chg="add mod">
          <ac:chgData name="E Darragh (ES)" userId="5879278b-f75c-4ae9-8e4b-f8451cd1d4e3" providerId="ADAL" clId="{B3A3E0FE-2A28-4B22-A61F-91988A15D80D}" dt="2025-11-03T11:04:58.644" v="1433" actId="1076"/>
          <ac:spMkLst>
            <pc:docMk/>
            <pc:sldMk cId="3642895032" sldId="266"/>
            <ac:spMk id="105" creationId="{47A26422-5DD2-CF48-D678-F2BD581D2F51}"/>
          </ac:spMkLst>
        </pc:spChg>
        <pc:spChg chg="mod">
          <ac:chgData name="E Darragh (ES)" userId="5879278b-f75c-4ae9-8e4b-f8451cd1d4e3" providerId="ADAL" clId="{B3A3E0FE-2A28-4B22-A61F-91988A15D80D}" dt="2025-11-03T11:01:59.949" v="1401" actId="1076"/>
          <ac:spMkLst>
            <pc:docMk/>
            <pc:sldMk cId="3642895032" sldId="266"/>
            <ac:spMk id="229" creationId="{F6164045-3E9D-4643-89FB-E67BEF123410}"/>
          </ac:spMkLst>
        </pc:spChg>
        <pc:picChg chg="add mod">
          <ac:chgData name="E Darragh (ES)" userId="5879278b-f75c-4ae9-8e4b-f8451cd1d4e3" providerId="ADAL" clId="{B3A3E0FE-2A28-4B22-A61F-91988A15D80D}" dt="2025-11-03T09:36:52.611" v="890" actId="1076"/>
          <ac:picMkLst>
            <pc:docMk/>
            <pc:sldMk cId="3642895032" sldId="266"/>
            <ac:picMk id="2" creationId="{1DBEEA0F-B60A-EE58-6D6B-DA9E5A0FBF67}"/>
          </ac:picMkLst>
        </pc:picChg>
        <pc:picChg chg="del">
          <ac:chgData name="E Darragh (ES)" userId="5879278b-f75c-4ae9-8e4b-f8451cd1d4e3" providerId="ADAL" clId="{B3A3E0FE-2A28-4B22-A61F-91988A15D80D}" dt="2025-10-07T12:12:46.580" v="173" actId="478"/>
          <ac:picMkLst>
            <pc:docMk/>
            <pc:sldMk cId="3642895032" sldId="266"/>
            <ac:picMk id="2" creationId="{E81E0A83-3E4E-C0CD-3057-3C4EE11AEC8A}"/>
          </ac:picMkLst>
        </pc:picChg>
        <pc:picChg chg="del">
          <ac:chgData name="E Darragh (ES)" userId="5879278b-f75c-4ae9-8e4b-f8451cd1d4e3" providerId="ADAL" clId="{B3A3E0FE-2A28-4B22-A61F-91988A15D80D}" dt="2025-10-07T12:13:02.700" v="194" actId="478"/>
          <ac:picMkLst>
            <pc:docMk/>
            <pc:sldMk cId="3642895032" sldId="266"/>
            <ac:picMk id="4" creationId="{B4E23001-E476-041B-48B9-C7B8232CD1BC}"/>
          </ac:picMkLst>
        </pc:picChg>
        <pc:picChg chg="add mod">
          <ac:chgData name="E Darragh (ES)" userId="5879278b-f75c-4ae9-8e4b-f8451cd1d4e3" providerId="ADAL" clId="{B3A3E0FE-2A28-4B22-A61F-91988A15D80D}" dt="2025-11-03T09:36:39.950" v="884" actId="1076"/>
          <ac:picMkLst>
            <pc:docMk/>
            <pc:sldMk cId="3642895032" sldId="266"/>
            <ac:picMk id="4" creationId="{F972A2BB-9F31-F1AD-4FB2-E715F7A82E4D}"/>
          </ac:picMkLst>
        </pc:picChg>
        <pc:picChg chg="del">
          <ac:chgData name="E Darragh (ES)" userId="5879278b-f75c-4ae9-8e4b-f8451cd1d4e3" providerId="ADAL" clId="{B3A3E0FE-2A28-4B22-A61F-91988A15D80D}" dt="2025-10-07T12:12:52.122" v="180" actId="478"/>
          <ac:picMkLst>
            <pc:docMk/>
            <pc:sldMk cId="3642895032" sldId="266"/>
            <ac:picMk id="5" creationId="{DFC8880F-99FB-D72B-5022-755A83EE98EF}"/>
          </ac:picMkLst>
        </pc:picChg>
        <pc:picChg chg="del">
          <ac:chgData name="E Darragh (ES)" userId="5879278b-f75c-4ae9-8e4b-f8451cd1d4e3" providerId="ADAL" clId="{B3A3E0FE-2A28-4B22-A61F-91988A15D80D}" dt="2025-10-07T12:12:59.065" v="189" actId="478"/>
          <ac:picMkLst>
            <pc:docMk/>
            <pc:sldMk cId="3642895032" sldId="266"/>
            <ac:picMk id="8" creationId="{569B4857-D431-15D0-1F1F-47789F437B04}"/>
          </ac:picMkLst>
        </pc:picChg>
        <pc:picChg chg="del">
          <ac:chgData name="E Darragh (ES)" userId="5879278b-f75c-4ae9-8e4b-f8451cd1d4e3" providerId="ADAL" clId="{B3A3E0FE-2A28-4B22-A61F-91988A15D80D}" dt="2025-10-07T12:13:15.146" v="210" actId="478"/>
          <ac:picMkLst>
            <pc:docMk/>
            <pc:sldMk cId="3642895032" sldId="266"/>
            <ac:picMk id="9" creationId="{A29ED4CC-2CAA-880A-0C87-00DE199695AF}"/>
          </ac:picMkLst>
        </pc:picChg>
        <pc:picChg chg="del">
          <ac:chgData name="E Darragh (ES)" userId="5879278b-f75c-4ae9-8e4b-f8451cd1d4e3" providerId="ADAL" clId="{B3A3E0FE-2A28-4B22-A61F-91988A15D80D}" dt="2025-10-07T12:13:14.043" v="208" actId="478"/>
          <ac:picMkLst>
            <pc:docMk/>
            <pc:sldMk cId="3642895032" sldId="266"/>
            <ac:picMk id="10" creationId="{B5643BBD-BF3B-CC34-5BC6-F4D8DE73523B}"/>
          </ac:picMkLst>
        </pc:picChg>
        <pc:picChg chg="add mod">
          <ac:chgData name="E Darragh (ES)" userId="5879278b-f75c-4ae9-8e4b-f8451cd1d4e3" providerId="ADAL" clId="{B3A3E0FE-2A28-4B22-A61F-91988A15D80D}" dt="2025-11-03T10:03:04.495" v="1091" actId="1076"/>
          <ac:picMkLst>
            <pc:docMk/>
            <pc:sldMk cId="3642895032" sldId="266"/>
            <ac:picMk id="10" creationId="{D9EA45EF-14BA-0236-544D-43D0AF1275CB}"/>
          </ac:picMkLst>
        </pc:picChg>
        <pc:picChg chg="del">
          <ac:chgData name="E Darragh (ES)" userId="5879278b-f75c-4ae9-8e4b-f8451cd1d4e3" providerId="ADAL" clId="{B3A3E0FE-2A28-4B22-A61F-91988A15D80D}" dt="2025-10-07T12:12:58.322" v="188" actId="478"/>
          <ac:picMkLst>
            <pc:docMk/>
            <pc:sldMk cId="3642895032" sldId="266"/>
            <ac:picMk id="11" creationId="{9321BA7C-2BEB-3A15-4EC8-219BCA2321A6}"/>
          </ac:picMkLst>
        </pc:picChg>
        <pc:picChg chg="add del mod">
          <ac:chgData name="E Darragh (ES)" userId="5879278b-f75c-4ae9-8e4b-f8451cd1d4e3" providerId="ADAL" clId="{B3A3E0FE-2A28-4B22-A61F-91988A15D80D}" dt="2025-11-03T10:48:50.044" v="1220" actId="21"/>
          <ac:picMkLst>
            <pc:docMk/>
            <pc:sldMk cId="3642895032" sldId="266"/>
            <ac:picMk id="12" creationId="{B731481D-5371-3EF8-5196-2935A295978E}"/>
          </ac:picMkLst>
        </pc:picChg>
        <pc:picChg chg="add mod">
          <ac:chgData name="E Darragh (ES)" userId="5879278b-f75c-4ae9-8e4b-f8451cd1d4e3" providerId="ADAL" clId="{B3A3E0FE-2A28-4B22-A61F-91988A15D80D}" dt="2025-11-03T10:02:43.061" v="1083" actId="14100"/>
          <ac:picMkLst>
            <pc:docMk/>
            <pc:sldMk cId="3642895032" sldId="266"/>
            <ac:picMk id="26" creationId="{0F18909C-2667-92A6-55C5-A6450F9A41BE}"/>
          </ac:picMkLst>
        </pc:picChg>
        <pc:picChg chg="del">
          <ac:chgData name="E Darragh (ES)" userId="5879278b-f75c-4ae9-8e4b-f8451cd1d4e3" providerId="ADAL" clId="{B3A3E0FE-2A28-4B22-A61F-91988A15D80D}" dt="2025-10-07T12:12:53.794" v="183" actId="478"/>
          <ac:picMkLst>
            <pc:docMk/>
            <pc:sldMk cId="3642895032" sldId="266"/>
            <ac:picMk id="26" creationId="{1C5A10CF-9DA6-2558-A47F-1EBE217557F6}"/>
          </ac:picMkLst>
        </pc:picChg>
        <pc:picChg chg="del">
          <ac:chgData name="E Darragh (ES)" userId="5879278b-f75c-4ae9-8e4b-f8451cd1d4e3" providerId="ADAL" clId="{B3A3E0FE-2A28-4B22-A61F-91988A15D80D}" dt="2025-10-07T12:12:49.770" v="177" actId="478"/>
          <ac:picMkLst>
            <pc:docMk/>
            <pc:sldMk cId="3642895032" sldId="266"/>
            <ac:picMk id="27" creationId="{CF6D7244-5D6B-3300-B16A-2D4FB803E35F}"/>
          </ac:picMkLst>
        </pc:picChg>
        <pc:picChg chg="del">
          <ac:chgData name="E Darragh (ES)" userId="5879278b-f75c-4ae9-8e4b-f8451cd1d4e3" providerId="ADAL" clId="{B3A3E0FE-2A28-4B22-A61F-91988A15D80D}" dt="2025-10-07T12:12:59.969" v="190" actId="478"/>
          <ac:picMkLst>
            <pc:docMk/>
            <pc:sldMk cId="3642895032" sldId="266"/>
            <ac:picMk id="28" creationId="{EB55CB14-769C-F210-0E60-33861F9891CD}"/>
          </ac:picMkLst>
        </pc:picChg>
        <pc:picChg chg="add mod">
          <ac:chgData name="E Darragh (ES)" userId="5879278b-f75c-4ae9-8e4b-f8451cd1d4e3" providerId="ADAL" clId="{B3A3E0FE-2A28-4B22-A61F-91988A15D80D}" dt="2025-11-03T10:07:33.116" v="1146" actId="1076"/>
          <ac:picMkLst>
            <pc:docMk/>
            <pc:sldMk cId="3642895032" sldId="266"/>
            <ac:picMk id="31" creationId="{817A1F8A-40C5-02F7-5200-B36ABBE4C44C}"/>
          </ac:picMkLst>
        </pc:picChg>
        <pc:picChg chg="del">
          <ac:chgData name="E Darragh (ES)" userId="5879278b-f75c-4ae9-8e4b-f8451cd1d4e3" providerId="ADAL" clId="{B3A3E0FE-2A28-4B22-A61F-91988A15D80D}" dt="2025-10-07T12:12:52.666" v="181" actId="478"/>
          <ac:picMkLst>
            <pc:docMk/>
            <pc:sldMk cId="3642895032" sldId="266"/>
            <ac:picMk id="31" creationId="{F0652DEE-A42F-0EAC-13E7-6213D6DAEA30}"/>
          </ac:picMkLst>
        </pc:picChg>
        <pc:picChg chg="del">
          <ac:chgData name="E Darragh (ES)" userId="5879278b-f75c-4ae9-8e4b-f8451cd1d4e3" providerId="ADAL" clId="{B3A3E0FE-2A28-4B22-A61F-91988A15D80D}" dt="2025-10-07T12:13:11.930" v="205" actId="478"/>
          <ac:picMkLst>
            <pc:docMk/>
            <pc:sldMk cId="3642895032" sldId="266"/>
            <ac:picMk id="32" creationId="{B6D2B227-02E6-B979-3F25-C077CD46086A}"/>
          </ac:picMkLst>
        </pc:picChg>
        <pc:picChg chg="add mod">
          <ac:chgData name="E Darragh (ES)" userId="5879278b-f75c-4ae9-8e4b-f8451cd1d4e3" providerId="ADAL" clId="{B3A3E0FE-2A28-4B22-A61F-91988A15D80D}" dt="2025-11-03T10:07:24.090" v="1145" actId="1076"/>
          <ac:picMkLst>
            <pc:docMk/>
            <pc:sldMk cId="3642895032" sldId="266"/>
            <ac:picMk id="32" creationId="{BF04EAB8-3C6B-E6A6-87CA-768AE5138A4C}"/>
          </ac:picMkLst>
        </pc:picChg>
        <pc:picChg chg="del">
          <ac:chgData name="E Darragh (ES)" userId="5879278b-f75c-4ae9-8e4b-f8451cd1d4e3" providerId="ADAL" clId="{B3A3E0FE-2A28-4B22-A61F-91988A15D80D}" dt="2025-10-07T12:13:10.186" v="202" actId="478"/>
          <ac:picMkLst>
            <pc:docMk/>
            <pc:sldMk cId="3642895032" sldId="266"/>
            <ac:picMk id="33" creationId="{7AEDD7A6-EFA9-9E22-7EFC-72D5BDA5A89C}"/>
          </ac:picMkLst>
        </pc:picChg>
        <pc:picChg chg="add mod">
          <ac:chgData name="E Darragh (ES)" userId="5879278b-f75c-4ae9-8e4b-f8451cd1d4e3" providerId="ADAL" clId="{B3A3E0FE-2A28-4B22-A61F-91988A15D80D}" dt="2025-11-03T10:07:16.504" v="1142" actId="1076"/>
          <ac:picMkLst>
            <pc:docMk/>
            <pc:sldMk cId="3642895032" sldId="266"/>
            <ac:picMk id="34" creationId="{A06601D2-FBE6-B383-0EBA-72B7B93BD814}"/>
          </ac:picMkLst>
        </pc:picChg>
        <pc:picChg chg="del">
          <ac:chgData name="E Darragh (ES)" userId="5879278b-f75c-4ae9-8e4b-f8451cd1d4e3" providerId="ADAL" clId="{B3A3E0FE-2A28-4B22-A61F-91988A15D80D}" dt="2025-10-07T12:13:17.372" v="213" actId="478"/>
          <ac:picMkLst>
            <pc:docMk/>
            <pc:sldMk cId="3642895032" sldId="266"/>
            <ac:picMk id="34" creationId="{DD06A857-2A42-677B-8E71-589D456F131B}"/>
          </ac:picMkLst>
        </pc:picChg>
        <pc:picChg chg="del">
          <ac:chgData name="E Darragh (ES)" userId="5879278b-f75c-4ae9-8e4b-f8451cd1d4e3" providerId="ADAL" clId="{B3A3E0FE-2A28-4B22-A61F-91988A15D80D}" dt="2025-10-07T12:13:16.923" v="212" actId="478"/>
          <ac:picMkLst>
            <pc:docMk/>
            <pc:sldMk cId="3642895032" sldId="266"/>
            <ac:picMk id="35" creationId="{C4FAF21B-7B47-3C64-BC63-6BAA219AC4CF}"/>
          </ac:picMkLst>
        </pc:picChg>
        <pc:picChg chg="del">
          <ac:chgData name="E Darragh (ES)" userId="5879278b-f75c-4ae9-8e4b-f8451cd1d4e3" providerId="ADAL" clId="{B3A3E0FE-2A28-4B22-A61F-91988A15D80D}" dt="2025-10-07T12:13:06.746" v="198" actId="478"/>
          <ac:picMkLst>
            <pc:docMk/>
            <pc:sldMk cId="3642895032" sldId="266"/>
            <ac:picMk id="40" creationId="{A4A13246-F37C-7A14-87CD-E420BBD53B62}"/>
          </ac:picMkLst>
        </pc:picChg>
        <pc:picChg chg="del">
          <ac:chgData name="E Darragh (ES)" userId="5879278b-f75c-4ae9-8e4b-f8451cd1d4e3" providerId="ADAL" clId="{B3A3E0FE-2A28-4B22-A61F-91988A15D80D}" dt="2025-10-07T12:13:14.588" v="209" actId="478"/>
          <ac:picMkLst>
            <pc:docMk/>
            <pc:sldMk cId="3642895032" sldId="266"/>
            <ac:picMk id="41" creationId="{6A8CBC60-A4EB-586C-B6E6-D64803CCC9B7}"/>
          </ac:picMkLst>
        </pc:picChg>
        <pc:picChg chg="add mod">
          <ac:chgData name="E Darragh (ES)" userId="5879278b-f75c-4ae9-8e4b-f8451cd1d4e3" providerId="ADAL" clId="{B3A3E0FE-2A28-4B22-A61F-91988A15D80D}" dt="2025-11-03T10:07:18.230" v="1143" actId="1076"/>
          <ac:picMkLst>
            <pc:docMk/>
            <pc:sldMk cId="3642895032" sldId="266"/>
            <ac:picMk id="41" creationId="{9A3C4DE8-4368-FE14-B876-F7353EE042F8}"/>
          </ac:picMkLst>
        </pc:picChg>
        <pc:picChg chg="del">
          <ac:chgData name="E Darragh (ES)" userId="5879278b-f75c-4ae9-8e4b-f8451cd1d4e3" providerId="ADAL" clId="{B3A3E0FE-2A28-4B22-A61F-91988A15D80D}" dt="2025-10-07T12:13:15.620" v="211" actId="478"/>
          <ac:picMkLst>
            <pc:docMk/>
            <pc:sldMk cId="3642895032" sldId="266"/>
            <ac:picMk id="42" creationId="{3EF6C446-F9BF-76B2-34A5-65574DD7A052}"/>
          </ac:picMkLst>
        </pc:picChg>
        <pc:picChg chg="del">
          <ac:chgData name="E Darragh (ES)" userId="5879278b-f75c-4ae9-8e4b-f8451cd1d4e3" providerId="ADAL" clId="{B3A3E0FE-2A28-4B22-A61F-91988A15D80D}" dt="2025-10-07T12:12:57.130" v="187" actId="478"/>
          <ac:picMkLst>
            <pc:docMk/>
            <pc:sldMk cId="3642895032" sldId="266"/>
            <ac:picMk id="43" creationId="{52E9CF20-6697-C55E-942E-B1A54B6E6D36}"/>
          </ac:picMkLst>
        </pc:picChg>
        <pc:picChg chg="add mod">
          <ac:chgData name="E Darragh (ES)" userId="5879278b-f75c-4ae9-8e4b-f8451cd1d4e3" providerId="ADAL" clId="{B3A3E0FE-2A28-4B22-A61F-91988A15D80D}" dt="2025-11-03T10:07:08.282" v="1139" actId="1076"/>
          <ac:picMkLst>
            <pc:docMk/>
            <pc:sldMk cId="3642895032" sldId="266"/>
            <ac:picMk id="44" creationId="{3E2748C7-2351-EB67-ED08-6ED04832B5DE}"/>
          </ac:picMkLst>
        </pc:picChg>
        <pc:picChg chg="del">
          <ac:chgData name="E Darragh (ES)" userId="5879278b-f75c-4ae9-8e4b-f8451cd1d4e3" providerId="ADAL" clId="{B3A3E0FE-2A28-4B22-A61F-91988A15D80D}" dt="2025-10-07T12:13:18.243" v="214" actId="478"/>
          <ac:picMkLst>
            <pc:docMk/>
            <pc:sldMk cId="3642895032" sldId="266"/>
            <ac:picMk id="44" creationId="{D3337363-D5D9-BF63-5C84-CCE0903CA71A}"/>
          </ac:picMkLst>
        </pc:picChg>
        <pc:picChg chg="add mod">
          <ac:chgData name="E Darragh (ES)" userId="5879278b-f75c-4ae9-8e4b-f8451cd1d4e3" providerId="ADAL" clId="{B3A3E0FE-2A28-4B22-A61F-91988A15D80D}" dt="2025-10-07T12:16:15.032" v="229" actId="1076"/>
          <ac:picMkLst>
            <pc:docMk/>
            <pc:sldMk cId="3642895032" sldId="266"/>
            <ac:picMk id="45" creationId="{9A5A9A21-2C21-651B-59CC-90A59BE6E091}"/>
          </ac:picMkLst>
        </pc:picChg>
        <pc:picChg chg="del">
          <ac:chgData name="E Darragh (ES)" userId="5879278b-f75c-4ae9-8e4b-f8451cd1d4e3" providerId="ADAL" clId="{B3A3E0FE-2A28-4B22-A61F-91988A15D80D}" dt="2025-10-07T12:12:45.667" v="172" actId="478"/>
          <ac:picMkLst>
            <pc:docMk/>
            <pc:sldMk cId="3642895032" sldId="266"/>
            <ac:picMk id="46" creationId="{F4554230-DE01-3C49-00AB-A3F76C723111}"/>
          </ac:picMkLst>
        </pc:picChg>
        <pc:picChg chg="add mod">
          <ac:chgData name="E Darragh (ES)" userId="5879278b-f75c-4ae9-8e4b-f8451cd1d4e3" providerId="ADAL" clId="{B3A3E0FE-2A28-4B22-A61F-91988A15D80D}" dt="2025-10-07T12:16:23.901" v="232" actId="14100"/>
          <ac:picMkLst>
            <pc:docMk/>
            <pc:sldMk cId="3642895032" sldId="266"/>
            <ac:picMk id="47" creationId="{09B1C69F-B3C8-8437-DFB6-74F7168BD2EA}"/>
          </ac:picMkLst>
        </pc:picChg>
        <pc:picChg chg="add mod">
          <ac:chgData name="E Darragh (ES)" userId="5879278b-f75c-4ae9-8e4b-f8451cd1d4e3" providerId="ADAL" clId="{B3A3E0FE-2A28-4B22-A61F-91988A15D80D}" dt="2025-11-03T10:07:03.462" v="1137" actId="1076"/>
          <ac:picMkLst>
            <pc:docMk/>
            <pc:sldMk cId="3642895032" sldId="266"/>
            <ac:picMk id="48" creationId="{1425EAF3-839D-7CE3-8B3D-47E9800478B5}"/>
          </ac:picMkLst>
        </pc:picChg>
        <pc:picChg chg="del">
          <ac:chgData name="E Darragh (ES)" userId="5879278b-f75c-4ae9-8e4b-f8451cd1d4e3" providerId="ADAL" clId="{B3A3E0FE-2A28-4B22-A61F-91988A15D80D}" dt="2025-10-07T12:13:13.341" v="207" actId="478"/>
          <ac:picMkLst>
            <pc:docMk/>
            <pc:sldMk cId="3642895032" sldId="266"/>
            <ac:picMk id="48" creationId="{63F49302-FDB5-6051-397C-CD5E423D9ECD}"/>
          </ac:picMkLst>
        </pc:picChg>
        <pc:picChg chg="del">
          <ac:chgData name="E Darragh (ES)" userId="5879278b-f75c-4ae9-8e4b-f8451cd1d4e3" providerId="ADAL" clId="{B3A3E0FE-2A28-4B22-A61F-91988A15D80D}" dt="2025-10-07T12:13:08.363" v="200" actId="478"/>
          <ac:picMkLst>
            <pc:docMk/>
            <pc:sldMk cId="3642895032" sldId="266"/>
            <ac:picMk id="49" creationId="{0595FF6F-C1EB-126F-9425-86520344CDAF}"/>
          </ac:picMkLst>
        </pc:picChg>
        <pc:picChg chg="del">
          <ac:chgData name="E Darragh (ES)" userId="5879278b-f75c-4ae9-8e4b-f8451cd1d4e3" providerId="ADAL" clId="{B3A3E0FE-2A28-4B22-A61F-91988A15D80D}" dt="2025-10-07T12:13:10.626" v="203" actId="478"/>
          <ac:picMkLst>
            <pc:docMk/>
            <pc:sldMk cId="3642895032" sldId="266"/>
            <ac:picMk id="50" creationId="{B5B48E1A-102B-0218-E824-751C09909218}"/>
          </ac:picMkLst>
        </pc:picChg>
        <pc:picChg chg="del">
          <ac:chgData name="E Darragh (ES)" userId="5879278b-f75c-4ae9-8e4b-f8451cd1d4e3" providerId="ADAL" clId="{B3A3E0FE-2A28-4B22-A61F-91988A15D80D}" dt="2025-10-07T12:13:12.371" v="206" actId="478"/>
          <ac:picMkLst>
            <pc:docMk/>
            <pc:sldMk cId="3642895032" sldId="266"/>
            <ac:picMk id="52" creationId="{07414E50-C648-0B60-8356-4D01AF56D772}"/>
          </ac:picMkLst>
        </pc:picChg>
        <pc:picChg chg="add mod">
          <ac:chgData name="E Darragh (ES)" userId="5879278b-f75c-4ae9-8e4b-f8451cd1d4e3" providerId="ADAL" clId="{B3A3E0FE-2A28-4B22-A61F-91988A15D80D}" dt="2025-11-03T10:13:12.877" v="1158" actId="14100"/>
          <ac:picMkLst>
            <pc:docMk/>
            <pc:sldMk cId="3642895032" sldId="266"/>
            <ac:picMk id="52" creationId="{CF6D2E14-AE43-6024-2CCF-F01231664DD3}"/>
          </ac:picMkLst>
        </pc:picChg>
        <pc:picChg chg="del">
          <ac:chgData name="E Darragh (ES)" userId="5879278b-f75c-4ae9-8e4b-f8451cd1d4e3" providerId="ADAL" clId="{B3A3E0FE-2A28-4B22-A61F-91988A15D80D}" dt="2025-10-07T12:13:06.282" v="197" actId="478"/>
          <ac:picMkLst>
            <pc:docMk/>
            <pc:sldMk cId="3642895032" sldId="266"/>
            <ac:picMk id="54" creationId="{80FA3161-28A6-EAD3-3ECF-F6A5C967F418}"/>
          </ac:picMkLst>
        </pc:picChg>
        <pc:picChg chg="add mod">
          <ac:chgData name="E Darragh (ES)" userId="5879278b-f75c-4ae9-8e4b-f8451cd1d4e3" providerId="ADAL" clId="{B3A3E0FE-2A28-4B22-A61F-91988A15D80D}" dt="2025-11-03T09:39:21.445" v="895" actId="1076"/>
          <ac:picMkLst>
            <pc:docMk/>
            <pc:sldMk cId="3642895032" sldId="266"/>
            <ac:picMk id="55" creationId="{AF05F6F9-40D4-DE34-7D77-6F3EAFCFB16D}"/>
          </ac:picMkLst>
        </pc:picChg>
        <pc:picChg chg="del">
          <ac:chgData name="E Darragh (ES)" userId="5879278b-f75c-4ae9-8e4b-f8451cd1d4e3" providerId="ADAL" clId="{B3A3E0FE-2A28-4B22-A61F-91988A15D80D}" dt="2025-10-07T12:13:02.065" v="193" actId="478"/>
          <ac:picMkLst>
            <pc:docMk/>
            <pc:sldMk cId="3642895032" sldId="266"/>
            <ac:picMk id="57" creationId="{45459196-BE74-B768-57B7-D6D6A316087F}"/>
          </ac:picMkLst>
        </pc:picChg>
        <pc:picChg chg="add mod">
          <ac:chgData name="E Darragh (ES)" userId="5879278b-f75c-4ae9-8e4b-f8451cd1d4e3" providerId="ADAL" clId="{B3A3E0FE-2A28-4B22-A61F-91988A15D80D}" dt="2025-11-03T10:14:01.126" v="1164" actId="1076"/>
          <ac:picMkLst>
            <pc:docMk/>
            <pc:sldMk cId="3642895032" sldId="266"/>
            <ac:picMk id="57" creationId="{950C8FD0-14C9-5895-3828-4E7021210E92}"/>
          </ac:picMkLst>
        </pc:picChg>
        <pc:picChg chg="del">
          <ac:chgData name="E Darragh (ES)" userId="5879278b-f75c-4ae9-8e4b-f8451cd1d4e3" providerId="ADAL" clId="{B3A3E0FE-2A28-4B22-A61F-91988A15D80D}" dt="2025-10-07T12:13:11.570" v="204" actId="478"/>
          <ac:picMkLst>
            <pc:docMk/>
            <pc:sldMk cId="3642895032" sldId="266"/>
            <ac:picMk id="58" creationId="{57657BB9-8E6A-1B1B-CFFF-C3AE021A774E}"/>
          </ac:picMkLst>
        </pc:picChg>
        <pc:picChg chg="add mod">
          <ac:chgData name="E Darragh (ES)" userId="5879278b-f75c-4ae9-8e4b-f8451cd1d4e3" providerId="ADAL" clId="{B3A3E0FE-2A28-4B22-A61F-91988A15D80D}" dt="2025-11-03T10:13:53.330" v="1162" actId="1076"/>
          <ac:picMkLst>
            <pc:docMk/>
            <pc:sldMk cId="3642895032" sldId="266"/>
            <ac:picMk id="58" creationId="{A368B698-6CA3-BA70-2969-D2799E43F227}"/>
          </ac:picMkLst>
        </pc:picChg>
        <pc:picChg chg="mod">
          <ac:chgData name="E Darragh (ES)" userId="5879278b-f75c-4ae9-8e4b-f8451cd1d4e3" providerId="ADAL" clId="{B3A3E0FE-2A28-4B22-A61F-91988A15D80D}" dt="2025-11-03T09:35:44.134" v="865" actId="14100"/>
          <ac:picMkLst>
            <pc:docMk/>
            <pc:sldMk cId="3642895032" sldId="266"/>
            <ac:picMk id="60" creationId="{581F3CB9-55C2-BF12-F95D-EC98E1F83A99}"/>
          </ac:picMkLst>
        </pc:picChg>
        <pc:picChg chg="add mod">
          <ac:chgData name="E Darragh (ES)" userId="5879278b-f75c-4ae9-8e4b-f8451cd1d4e3" providerId="ADAL" clId="{B3A3E0FE-2A28-4B22-A61F-91988A15D80D}" dt="2025-11-03T09:36:34.123" v="882" actId="1076"/>
          <ac:picMkLst>
            <pc:docMk/>
            <pc:sldMk cId="3642895032" sldId="266"/>
            <ac:picMk id="61" creationId="{09CF0EDD-FDAF-E8DD-A783-A6C085C147D5}"/>
          </ac:picMkLst>
        </pc:picChg>
        <pc:picChg chg="del">
          <ac:chgData name="E Darragh (ES)" userId="5879278b-f75c-4ae9-8e4b-f8451cd1d4e3" providerId="ADAL" clId="{B3A3E0FE-2A28-4B22-A61F-91988A15D80D}" dt="2025-10-07T12:13:07.692" v="199" actId="478"/>
          <ac:picMkLst>
            <pc:docMk/>
            <pc:sldMk cId="3642895032" sldId="266"/>
            <ac:picMk id="62" creationId="{F054930E-3E93-0BA3-6FC2-F51A35ABD5C6}"/>
          </ac:picMkLst>
        </pc:picChg>
        <pc:picChg chg="del">
          <ac:chgData name="E Darragh (ES)" userId="5879278b-f75c-4ae9-8e4b-f8451cd1d4e3" providerId="ADAL" clId="{B3A3E0FE-2A28-4B22-A61F-91988A15D80D}" dt="2025-10-07T12:13:05.177" v="196" actId="478"/>
          <ac:picMkLst>
            <pc:docMk/>
            <pc:sldMk cId="3642895032" sldId="266"/>
            <ac:picMk id="63" creationId="{82F18DA4-3A85-C909-4C85-5108D696BB5C}"/>
          </ac:picMkLst>
        </pc:picChg>
        <pc:picChg chg="add mod">
          <ac:chgData name="E Darragh (ES)" userId="5879278b-f75c-4ae9-8e4b-f8451cd1d4e3" providerId="ADAL" clId="{B3A3E0FE-2A28-4B22-A61F-91988A15D80D}" dt="2025-11-03T10:43:01.405" v="1173" actId="1076"/>
          <ac:picMkLst>
            <pc:docMk/>
            <pc:sldMk cId="3642895032" sldId="266"/>
            <ac:picMk id="63" creationId="{8AF0CA2B-DA17-48E8-1596-56A4CAE56A68}"/>
          </ac:picMkLst>
        </pc:picChg>
        <pc:picChg chg="del">
          <ac:chgData name="E Darragh (ES)" userId="5879278b-f75c-4ae9-8e4b-f8451cd1d4e3" providerId="ADAL" clId="{B3A3E0FE-2A28-4B22-A61F-91988A15D80D}" dt="2025-10-07T12:13:03.883" v="195" actId="478"/>
          <ac:picMkLst>
            <pc:docMk/>
            <pc:sldMk cId="3642895032" sldId="266"/>
            <ac:picMk id="65" creationId="{E4651670-BC2D-5091-ACD3-1C6EA8BF3DE3}"/>
          </ac:picMkLst>
        </pc:picChg>
        <pc:picChg chg="del">
          <ac:chgData name="E Darragh (ES)" userId="5879278b-f75c-4ae9-8e4b-f8451cd1d4e3" providerId="ADAL" clId="{B3A3E0FE-2A28-4B22-A61F-91988A15D80D}" dt="2025-10-07T12:13:09.491" v="201" actId="478"/>
          <ac:picMkLst>
            <pc:docMk/>
            <pc:sldMk cId="3642895032" sldId="266"/>
            <ac:picMk id="66" creationId="{1FE09497-6900-3ECA-763D-8914F4F48673}"/>
          </ac:picMkLst>
        </pc:picChg>
        <pc:picChg chg="add mod">
          <ac:chgData name="E Darragh (ES)" userId="5879278b-f75c-4ae9-8e4b-f8451cd1d4e3" providerId="ADAL" clId="{B3A3E0FE-2A28-4B22-A61F-91988A15D80D}" dt="2025-11-03T10:43:23.047" v="1179" actId="1076"/>
          <ac:picMkLst>
            <pc:docMk/>
            <pc:sldMk cId="3642895032" sldId="266"/>
            <ac:picMk id="66" creationId="{8C97E67D-226A-3B6B-0F93-5EC413D3E310}"/>
          </ac:picMkLst>
        </pc:picChg>
        <pc:picChg chg="add mod">
          <ac:chgData name="E Darragh (ES)" userId="5879278b-f75c-4ae9-8e4b-f8451cd1d4e3" providerId="ADAL" clId="{B3A3E0FE-2A28-4B22-A61F-91988A15D80D}" dt="2025-10-07T13:15:17.904" v="503" actId="1076"/>
          <ac:picMkLst>
            <pc:docMk/>
            <pc:sldMk cId="3642895032" sldId="266"/>
            <ac:picMk id="68" creationId="{62640FDA-9682-931B-781D-6AEA82972C18}"/>
          </ac:picMkLst>
        </pc:picChg>
        <pc:picChg chg="add mod">
          <ac:chgData name="E Darragh (ES)" userId="5879278b-f75c-4ae9-8e4b-f8451cd1d4e3" providerId="ADAL" clId="{B3A3E0FE-2A28-4B22-A61F-91988A15D80D}" dt="2025-11-03T10:48:29.727" v="1218" actId="1076"/>
          <ac:picMkLst>
            <pc:docMk/>
            <pc:sldMk cId="3642895032" sldId="266"/>
            <ac:picMk id="71" creationId="{274CAC6B-0691-3940-2211-2FAE556CE284}"/>
          </ac:picMkLst>
        </pc:picChg>
        <pc:picChg chg="add del mod">
          <ac:chgData name="E Darragh (ES)" userId="5879278b-f75c-4ae9-8e4b-f8451cd1d4e3" providerId="ADAL" clId="{B3A3E0FE-2A28-4B22-A61F-91988A15D80D}" dt="2025-10-07T13:47:20.668" v="514" actId="478"/>
          <ac:picMkLst>
            <pc:docMk/>
            <pc:sldMk cId="3642895032" sldId="266"/>
            <ac:picMk id="72" creationId="{F1B34419-5258-673C-E9C2-5A999CC8274E}"/>
          </ac:picMkLst>
        </pc:picChg>
        <pc:picChg chg="add mod">
          <ac:chgData name="E Darragh (ES)" userId="5879278b-f75c-4ae9-8e4b-f8451cd1d4e3" providerId="ADAL" clId="{B3A3E0FE-2A28-4B22-A61F-91988A15D80D}" dt="2025-11-03T11:01:29.884" v="1386" actId="14100"/>
          <ac:picMkLst>
            <pc:docMk/>
            <pc:sldMk cId="3642895032" sldId="266"/>
            <ac:picMk id="73" creationId="{8B0EAD43-46E2-B199-DA1C-3191D21A2E8F}"/>
          </ac:picMkLst>
        </pc:picChg>
        <pc:picChg chg="add del mod">
          <ac:chgData name="E Darragh (ES)" userId="5879278b-f75c-4ae9-8e4b-f8451cd1d4e3" providerId="ADAL" clId="{B3A3E0FE-2A28-4B22-A61F-91988A15D80D}" dt="2025-10-07T13:47:59.217" v="519" actId="478"/>
          <ac:picMkLst>
            <pc:docMk/>
            <pc:sldMk cId="3642895032" sldId="266"/>
            <ac:picMk id="74" creationId="{38AF0DB3-EA68-903B-0399-68569573EE13}"/>
          </ac:picMkLst>
        </pc:picChg>
        <pc:picChg chg="del">
          <ac:chgData name="E Darragh (ES)" userId="5879278b-f75c-4ae9-8e4b-f8451cd1d4e3" providerId="ADAL" clId="{B3A3E0FE-2A28-4B22-A61F-91988A15D80D}" dt="2025-10-07T12:13:00.658" v="191" actId="478"/>
          <ac:picMkLst>
            <pc:docMk/>
            <pc:sldMk cId="3642895032" sldId="266"/>
            <ac:picMk id="75" creationId="{BBDD6F75-EF3F-827C-1A26-5A9DC8761907}"/>
          </ac:picMkLst>
        </pc:picChg>
        <pc:picChg chg="add del">
          <ac:chgData name="E Darragh (ES)" userId="5879278b-f75c-4ae9-8e4b-f8451cd1d4e3" providerId="ADAL" clId="{B3A3E0FE-2A28-4B22-A61F-91988A15D80D}" dt="2025-11-03T10:50:10.981" v="1236" actId="22"/>
          <ac:picMkLst>
            <pc:docMk/>
            <pc:sldMk cId="3642895032" sldId="266"/>
            <ac:picMk id="76" creationId="{72C7B21E-50B9-490C-DD23-282D82054A66}"/>
          </ac:picMkLst>
        </pc:picChg>
        <pc:picChg chg="del">
          <ac:chgData name="E Darragh (ES)" userId="5879278b-f75c-4ae9-8e4b-f8451cd1d4e3" providerId="ADAL" clId="{B3A3E0FE-2A28-4B22-A61F-91988A15D80D}" dt="2025-10-07T12:12:53.162" v="182" actId="478"/>
          <ac:picMkLst>
            <pc:docMk/>
            <pc:sldMk cId="3642895032" sldId="266"/>
            <ac:picMk id="77" creationId="{28282853-6068-2CC2-632C-6962F91D5BB6}"/>
          </ac:picMkLst>
        </pc:picChg>
        <pc:picChg chg="add del mod">
          <ac:chgData name="E Darragh (ES)" userId="5879278b-f75c-4ae9-8e4b-f8451cd1d4e3" providerId="ADAL" clId="{B3A3E0FE-2A28-4B22-A61F-91988A15D80D}" dt="2025-10-07T13:51:13.556" v="543" actId="478"/>
          <ac:picMkLst>
            <pc:docMk/>
            <pc:sldMk cId="3642895032" sldId="266"/>
            <ac:picMk id="78" creationId="{9F4A5985-A362-13AA-B129-F359BA292C97}"/>
          </ac:picMkLst>
        </pc:picChg>
        <pc:picChg chg="add mod">
          <ac:chgData name="E Darragh (ES)" userId="5879278b-f75c-4ae9-8e4b-f8451cd1d4e3" providerId="ADAL" clId="{B3A3E0FE-2A28-4B22-A61F-91988A15D80D}" dt="2025-11-03T11:01:35.545" v="1389" actId="1076"/>
          <ac:picMkLst>
            <pc:docMk/>
            <pc:sldMk cId="3642895032" sldId="266"/>
            <ac:picMk id="78" creationId="{A241CC32-93C1-3BA9-9C2D-2F6A85DC55EC}"/>
          </ac:picMkLst>
        </pc:picChg>
        <pc:picChg chg="add mod">
          <ac:chgData name="E Darragh (ES)" userId="5879278b-f75c-4ae9-8e4b-f8451cd1d4e3" providerId="ADAL" clId="{B3A3E0FE-2A28-4B22-A61F-91988A15D80D}" dt="2025-11-03T10:03:23.157" v="1095" actId="1076"/>
          <ac:picMkLst>
            <pc:docMk/>
            <pc:sldMk cId="3642895032" sldId="266"/>
            <ac:picMk id="80" creationId="{52711C8D-20A7-526C-C310-B239246A1741}"/>
          </ac:picMkLst>
        </pc:picChg>
        <pc:picChg chg="del">
          <ac:chgData name="E Darragh (ES)" userId="5879278b-f75c-4ae9-8e4b-f8451cd1d4e3" providerId="ADAL" clId="{B3A3E0FE-2A28-4B22-A61F-91988A15D80D}" dt="2025-10-07T12:12:48.322" v="175" actId="478"/>
          <ac:picMkLst>
            <pc:docMk/>
            <pc:sldMk cId="3642895032" sldId="266"/>
            <ac:picMk id="81" creationId="{1DD00B22-DB77-3434-92BE-4FBB822A6C56}"/>
          </ac:picMkLst>
        </pc:picChg>
        <pc:picChg chg="add mod">
          <ac:chgData name="E Darragh (ES)" userId="5879278b-f75c-4ae9-8e4b-f8451cd1d4e3" providerId="ADAL" clId="{B3A3E0FE-2A28-4B22-A61F-91988A15D80D}" dt="2025-11-03T11:01:39.632" v="1392" actId="1076"/>
          <ac:picMkLst>
            <pc:docMk/>
            <pc:sldMk cId="3642895032" sldId="266"/>
            <ac:picMk id="81" creationId="{52EC7C97-5B36-3689-0E87-DE297DC6D860}"/>
          </ac:picMkLst>
        </pc:picChg>
        <pc:picChg chg="add del mod">
          <ac:chgData name="E Darragh (ES)" userId="5879278b-f75c-4ae9-8e4b-f8451cd1d4e3" providerId="ADAL" clId="{B3A3E0FE-2A28-4B22-A61F-91988A15D80D}" dt="2025-10-07T13:52:45.828" v="571" actId="478"/>
          <ac:picMkLst>
            <pc:docMk/>
            <pc:sldMk cId="3642895032" sldId="266"/>
            <ac:picMk id="84" creationId="{D31C8DA1-F0E1-1AAF-9D0A-CA0D307103A8}"/>
          </ac:picMkLst>
        </pc:picChg>
        <pc:picChg chg="add mod">
          <ac:chgData name="E Darragh (ES)" userId="5879278b-f75c-4ae9-8e4b-f8451cd1d4e3" providerId="ADAL" clId="{B3A3E0FE-2A28-4B22-A61F-91988A15D80D}" dt="2025-11-03T11:01:49.140" v="1396" actId="1076"/>
          <ac:picMkLst>
            <pc:docMk/>
            <pc:sldMk cId="3642895032" sldId="266"/>
            <ac:picMk id="85" creationId="{20176DCE-8AA0-6C90-071D-9502219B9A20}"/>
          </ac:picMkLst>
        </pc:picChg>
        <pc:picChg chg="add mod">
          <ac:chgData name="E Darragh (ES)" userId="5879278b-f75c-4ae9-8e4b-f8451cd1d4e3" providerId="ADAL" clId="{B3A3E0FE-2A28-4B22-A61F-91988A15D80D}" dt="2025-11-03T09:40:02.516" v="907" actId="14100"/>
          <ac:picMkLst>
            <pc:docMk/>
            <pc:sldMk cId="3642895032" sldId="266"/>
            <ac:picMk id="86" creationId="{FB1EE12D-FA58-E32F-F704-BEE627B77B02}"/>
          </ac:picMkLst>
        </pc:picChg>
        <pc:picChg chg="add mod">
          <ac:chgData name="E Darragh (ES)" userId="5879278b-f75c-4ae9-8e4b-f8451cd1d4e3" providerId="ADAL" clId="{B3A3E0FE-2A28-4B22-A61F-91988A15D80D}" dt="2025-11-03T10:03:08.388" v="1092" actId="1076"/>
          <ac:picMkLst>
            <pc:docMk/>
            <pc:sldMk cId="3642895032" sldId="266"/>
            <ac:picMk id="89" creationId="{A692BD8D-398A-340E-A1EA-29CC6D5CA0E8}"/>
          </ac:picMkLst>
        </pc:picChg>
        <pc:picChg chg="add mod">
          <ac:chgData name="E Darragh (ES)" userId="5879278b-f75c-4ae9-8e4b-f8451cd1d4e3" providerId="ADAL" clId="{B3A3E0FE-2A28-4B22-A61F-91988A15D80D}" dt="2025-11-03T11:01:51.913" v="1397" actId="1076"/>
          <ac:picMkLst>
            <pc:docMk/>
            <pc:sldMk cId="3642895032" sldId="266"/>
            <ac:picMk id="91" creationId="{6255EA15-BBFA-4C72-14F4-44EF8848B910}"/>
          </ac:picMkLst>
        </pc:picChg>
        <pc:picChg chg="del">
          <ac:chgData name="E Darragh (ES)" userId="5879278b-f75c-4ae9-8e4b-f8451cd1d4e3" providerId="ADAL" clId="{B3A3E0FE-2A28-4B22-A61F-91988A15D80D}" dt="2025-10-07T12:12:54.499" v="184" actId="478"/>
          <ac:picMkLst>
            <pc:docMk/>
            <pc:sldMk cId="3642895032" sldId="266"/>
            <ac:picMk id="91" creationId="{B2AEBC2F-CF7F-BD18-1E56-8F8065521C93}"/>
          </ac:picMkLst>
        </pc:picChg>
        <pc:picChg chg="add mod">
          <ac:chgData name="E Darragh (ES)" userId="5879278b-f75c-4ae9-8e4b-f8451cd1d4e3" providerId="ADAL" clId="{B3A3E0FE-2A28-4B22-A61F-91988A15D80D}" dt="2025-11-03T10:02:59.132" v="1088" actId="1076"/>
          <ac:picMkLst>
            <pc:docMk/>
            <pc:sldMk cId="3642895032" sldId="266"/>
            <ac:picMk id="92" creationId="{EB4BE2F4-45F1-5A7E-819B-50B276787E60}"/>
          </ac:picMkLst>
        </pc:picChg>
        <pc:picChg chg="add mod">
          <ac:chgData name="E Darragh (ES)" userId="5879278b-f75c-4ae9-8e4b-f8451cd1d4e3" providerId="ADAL" clId="{B3A3E0FE-2A28-4B22-A61F-91988A15D80D}" dt="2025-11-03T10:02:50" v="1085" actId="1076"/>
          <ac:picMkLst>
            <pc:docMk/>
            <pc:sldMk cId="3642895032" sldId="266"/>
            <ac:picMk id="95" creationId="{D0ACC79A-F6F4-F624-8A53-9F5061BFDCCB}"/>
          </ac:picMkLst>
        </pc:picChg>
        <pc:picChg chg="del">
          <ac:chgData name="E Darragh (ES)" userId="5879278b-f75c-4ae9-8e4b-f8451cd1d4e3" providerId="ADAL" clId="{B3A3E0FE-2A28-4B22-A61F-91988A15D80D}" dt="2025-10-07T12:12:50.603" v="178" actId="478"/>
          <ac:picMkLst>
            <pc:docMk/>
            <pc:sldMk cId="3642895032" sldId="266"/>
            <ac:picMk id="96" creationId="{ACACD0B5-EC9E-87DA-D899-3F0E30CAB785}"/>
          </ac:picMkLst>
        </pc:picChg>
        <pc:picChg chg="add del mod">
          <ac:chgData name="E Darragh (ES)" userId="5879278b-f75c-4ae9-8e4b-f8451cd1d4e3" providerId="ADAL" clId="{B3A3E0FE-2A28-4B22-A61F-91988A15D80D}" dt="2025-11-03T11:00:16.152" v="1364" actId="478"/>
          <ac:picMkLst>
            <pc:docMk/>
            <pc:sldMk cId="3642895032" sldId="266"/>
            <ac:picMk id="96" creationId="{CD6DF683-A45A-F4A3-76AE-1B48CED11513}"/>
          </ac:picMkLst>
        </pc:picChg>
        <pc:picChg chg="add mod">
          <ac:chgData name="E Darragh (ES)" userId="5879278b-f75c-4ae9-8e4b-f8451cd1d4e3" providerId="ADAL" clId="{B3A3E0FE-2A28-4B22-A61F-91988A15D80D}" dt="2025-11-03T11:01:56.853" v="1399" actId="1076"/>
          <ac:picMkLst>
            <pc:docMk/>
            <pc:sldMk cId="3642895032" sldId="266"/>
            <ac:picMk id="99" creationId="{8A5699A6-26FF-799B-B14F-3066A86798E0}"/>
          </ac:picMkLst>
        </pc:picChg>
        <pc:picChg chg="del">
          <ac:chgData name="E Darragh (ES)" userId="5879278b-f75c-4ae9-8e4b-f8451cd1d4e3" providerId="ADAL" clId="{B3A3E0FE-2A28-4B22-A61F-91988A15D80D}" dt="2025-10-07T12:12:56.002" v="186" actId="478"/>
          <ac:picMkLst>
            <pc:docMk/>
            <pc:sldMk cId="3642895032" sldId="266"/>
            <ac:picMk id="101" creationId="{90D4F119-A3A5-2801-FB1F-3F043410AA54}"/>
          </ac:picMkLst>
        </pc:picChg>
        <pc:picChg chg="del">
          <ac:chgData name="E Darragh (ES)" userId="5879278b-f75c-4ae9-8e4b-f8451cd1d4e3" providerId="ADAL" clId="{B3A3E0FE-2A28-4B22-A61F-91988A15D80D}" dt="2025-10-07T12:12:47.515" v="174" actId="478"/>
          <ac:picMkLst>
            <pc:docMk/>
            <pc:sldMk cId="3642895032" sldId="266"/>
            <ac:picMk id="102" creationId="{3DF01C96-D65A-8308-53CF-DAD8C68C47AF}"/>
          </ac:picMkLst>
        </pc:picChg>
        <pc:picChg chg="add mod">
          <ac:chgData name="E Darragh (ES)" userId="5879278b-f75c-4ae9-8e4b-f8451cd1d4e3" providerId="ADAL" clId="{B3A3E0FE-2A28-4B22-A61F-91988A15D80D}" dt="2025-11-03T11:02:58.243" v="1409" actId="1076"/>
          <ac:picMkLst>
            <pc:docMk/>
            <pc:sldMk cId="3642895032" sldId="266"/>
            <ac:picMk id="102" creationId="{574BF028-4DEC-5238-0B62-6050C4516C31}"/>
          </ac:picMkLst>
        </pc:picChg>
        <pc:picChg chg="add mod">
          <ac:chgData name="E Darragh (ES)" userId="5879278b-f75c-4ae9-8e4b-f8451cd1d4e3" providerId="ADAL" clId="{B3A3E0FE-2A28-4B22-A61F-91988A15D80D}" dt="2025-11-03T11:04:52.604" v="1431" actId="1076"/>
          <ac:picMkLst>
            <pc:docMk/>
            <pc:sldMk cId="3642895032" sldId="266"/>
            <ac:picMk id="104" creationId="{D1DF56B9-1D39-1B74-1D60-9556440C6277}"/>
          </ac:picMkLst>
        </pc:picChg>
        <pc:picChg chg="del">
          <ac:chgData name="E Darragh (ES)" userId="5879278b-f75c-4ae9-8e4b-f8451cd1d4e3" providerId="ADAL" clId="{B3A3E0FE-2A28-4B22-A61F-91988A15D80D}" dt="2025-10-07T12:12:49.002" v="176" actId="478"/>
          <ac:picMkLst>
            <pc:docMk/>
            <pc:sldMk cId="3642895032" sldId="266"/>
            <ac:picMk id="104" creationId="{E8D7865F-252E-0DE6-ABE4-00FBB4BDA475}"/>
          </ac:picMkLst>
        </pc:picChg>
        <pc:picChg chg="del">
          <ac:chgData name="E Darragh (ES)" userId="5879278b-f75c-4ae9-8e4b-f8451cd1d4e3" providerId="ADAL" clId="{B3A3E0FE-2A28-4B22-A61F-91988A15D80D}" dt="2025-10-07T12:12:51.329" v="179" actId="478"/>
          <ac:picMkLst>
            <pc:docMk/>
            <pc:sldMk cId="3642895032" sldId="266"/>
            <ac:picMk id="108" creationId="{6A2BD155-04BE-229D-8E5E-048C52B3FD4F}"/>
          </ac:picMkLst>
        </pc:picChg>
        <pc:picChg chg="del">
          <ac:chgData name="E Darragh (ES)" userId="5879278b-f75c-4ae9-8e4b-f8451cd1d4e3" providerId="ADAL" clId="{B3A3E0FE-2A28-4B22-A61F-91988A15D80D}" dt="2025-10-07T12:13:01.083" v="192" actId="478"/>
          <ac:picMkLst>
            <pc:docMk/>
            <pc:sldMk cId="3642895032" sldId="266"/>
            <ac:picMk id="109" creationId="{6521C3D6-7E76-8C9D-FEF8-A36482D9B6C1}"/>
          </ac:picMkLst>
        </pc:picChg>
        <pc:picChg chg="del">
          <ac:chgData name="E Darragh (ES)" userId="5879278b-f75c-4ae9-8e4b-f8451cd1d4e3" providerId="ADAL" clId="{B3A3E0FE-2A28-4B22-A61F-91988A15D80D}" dt="2025-10-07T12:08:34.743" v="6" actId="478"/>
          <ac:picMkLst>
            <pc:docMk/>
            <pc:sldMk cId="3642895032" sldId="266"/>
            <ac:picMk id="119" creationId="{0CA7E155-55C3-FF75-708A-BD1A91A09CC0}"/>
          </ac:picMkLst>
        </pc:picChg>
        <pc:picChg chg="add mod">
          <ac:chgData name="E Darragh (ES)" userId="5879278b-f75c-4ae9-8e4b-f8451cd1d4e3" providerId="ADAL" clId="{B3A3E0FE-2A28-4B22-A61F-91988A15D80D}" dt="2025-11-03T09:35:50.578" v="867" actId="1076"/>
          <ac:picMkLst>
            <pc:docMk/>
            <pc:sldMk cId="3642895032" sldId="266"/>
            <ac:picMk id="1026" creationId="{0024D354-B0D0-9D5B-57CA-EA2CAA7D7E54}"/>
          </ac:picMkLst>
        </pc:picChg>
        <pc:picChg chg="add del mod">
          <ac:chgData name="E Darragh (ES)" userId="5879278b-f75c-4ae9-8e4b-f8451cd1d4e3" providerId="ADAL" clId="{B3A3E0FE-2A28-4B22-A61F-91988A15D80D}" dt="2025-10-07T13:08:09.624" v="409" actId="1076"/>
          <ac:picMkLst>
            <pc:docMk/>
            <pc:sldMk cId="3642895032" sldId="266"/>
            <ac:picMk id="1028" creationId="{A8EEE37F-A98E-619A-8203-9B6A19B00713}"/>
          </ac:picMkLst>
        </pc:picChg>
        <pc:picChg chg="add del">
          <ac:chgData name="E Darragh (ES)" userId="5879278b-f75c-4ae9-8e4b-f8451cd1d4e3" providerId="ADAL" clId="{B3A3E0FE-2A28-4B22-A61F-91988A15D80D}" dt="2025-10-07T12:52:55.083" v="299" actId="478"/>
          <ac:picMkLst>
            <pc:docMk/>
            <pc:sldMk cId="3642895032" sldId="266"/>
            <ac:picMk id="1030" creationId="{017E1DFB-417E-CC3D-76CD-6E6AE3D22114}"/>
          </ac:picMkLst>
        </pc:picChg>
        <pc:picChg chg="add del mod">
          <ac:chgData name="E Darragh (ES)" userId="5879278b-f75c-4ae9-8e4b-f8451cd1d4e3" providerId="ADAL" clId="{B3A3E0FE-2A28-4B22-A61F-91988A15D80D}" dt="2025-10-07T12:52:51.251" v="297"/>
          <ac:picMkLst>
            <pc:docMk/>
            <pc:sldMk cId="3642895032" sldId="266"/>
            <ac:picMk id="1032" creationId="{8DD24A59-2168-3012-51E1-905B6A6CC33B}"/>
          </ac:picMkLst>
        </pc:picChg>
        <pc:picChg chg="add mod">
          <ac:chgData name="E Darragh (ES)" userId="5879278b-f75c-4ae9-8e4b-f8451cd1d4e3" providerId="ADAL" clId="{B3A3E0FE-2A28-4B22-A61F-91988A15D80D}" dt="2025-11-03T10:13:59.264" v="1163" actId="1076"/>
          <ac:picMkLst>
            <pc:docMk/>
            <pc:sldMk cId="3642895032" sldId="266"/>
            <ac:picMk id="1032" creationId="{C592A7E6-A80A-96FE-3ECF-ACC3ACB5D2F0}"/>
          </ac:picMkLst>
        </pc:picChg>
        <pc:picChg chg="add del mod">
          <ac:chgData name="E Darragh (ES)" userId="5879278b-f75c-4ae9-8e4b-f8451cd1d4e3" providerId="ADAL" clId="{B3A3E0FE-2A28-4B22-A61F-91988A15D80D}" dt="2025-10-07T12:53:13.093" v="307" actId="478"/>
          <ac:picMkLst>
            <pc:docMk/>
            <pc:sldMk cId="3642895032" sldId="266"/>
            <ac:picMk id="1034" creationId="{A6B1FC53-FDD1-86D3-2242-BB75F64A6F31}"/>
          </ac:picMkLst>
        </pc:picChg>
        <pc:picChg chg="add mod">
          <ac:chgData name="E Darragh (ES)" userId="5879278b-f75c-4ae9-8e4b-f8451cd1d4e3" providerId="ADAL" clId="{B3A3E0FE-2A28-4B22-A61F-91988A15D80D}" dt="2025-11-03T09:35:59.984" v="870" actId="1076"/>
          <ac:picMkLst>
            <pc:docMk/>
            <pc:sldMk cId="3642895032" sldId="266"/>
            <ac:picMk id="1036" creationId="{D382C45D-3C5D-BE6A-7EB3-0F7FD66CD05B}"/>
          </ac:picMkLst>
        </pc:picChg>
        <pc:picChg chg="add mod">
          <ac:chgData name="E Darragh (ES)" userId="5879278b-f75c-4ae9-8e4b-f8451cd1d4e3" providerId="ADAL" clId="{B3A3E0FE-2A28-4B22-A61F-91988A15D80D}" dt="2025-11-03T09:36:00.999" v="871" actId="1076"/>
          <ac:picMkLst>
            <pc:docMk/>
            <pc:sldMk cId="3642895032" sldId="266"/>
            <ac:picMk id="1038" creationId="{DFDEC92B-B9A5-24C3-5B80-61B44212F3DF}"/>
          </ac:picMkLst>
        </pc:picChg>
        <pc:picChg chg="add mod">
          <ac:chgData name="E Darragh (ES)" userId="5879278b-f75c-4ae9-8e4b-f8451cd1d4e3" providerId="ADAL" clId="{B3A3E0FE-2A28-4B22-A61F-91988A15D80D}" dt="2025-11-03T09:39:29.622" v="899" actId="1076"/>
          <ac:picMkLst>
            <pc:docMk/>
            <pc:sldMk cId="3642895032" sldId="266"/>
            <ac:picMk id="1040" creationId="{F205AB56-8B3C-F217-E03E-B4C8BEEDAB92}"/>
          </ac:picMkLst>
        </pc:picChg>
        <pc:picChg chg="add mod">
          <ac:chgData name="E Darragh (ES)" userId="5879278b-f75c-4ae9-8e4b-f8451cd1d4e3" providerId="ADAL" clId="{B3A3E0FE-2A28-4B22-A61F-91988A15D80D}" dt="2025-11-03T09:39:37.162" v="901" actId="1076"/>
          <ac:picMkLst>
            <pc:docMk/>
            <pc:sldMk cId="3642895032" sldId="266"/>
            <ac:picMk id="1042" creationId="{F0755E8B-6C53-1D75-81C2-7FB2021E8E63}"/>
          </ac:picMkLst>
        </pc:picChg>
        <pc:picChg chg="add mod">
          <ac:chgData name="E Darragh (ES)" userId="5879278b-f75c-4ae9-8e4b-f8451cd1d4e3" providerId="ADAL" clId="{B3A3E0FE-2A28-4B22-A61F-91988A15D80D}" dt="2025-11-03T09:50:42.614" v="950" actId="1076"/>
          <ac:picMkLst>
            <pc:docMk/>
            <pc:sldMk cId="3642895032" sldId="266"/>
            <ac:picMk id="1044" creationId="{9B2DBC80-ABB6-2443-10CF-DBEBBA75E193}"/>
          </ac:picMkLst>
        </pc:picChg>
        <pc:picChg chg="add mod">
          <ac:chgData name="E Darragh (ES)" userId="5879278b-f75c-4ae9-8e4b-f8451cd1d4e3" providerId="ADAL" clId="{B3A3E0FE-2A28-4B22-A61F-91988A15D80D}" dt="2025-11-03T10:03:17.478" v="1093" actId="1076"/>
          <ac:picMkLst>
            <pc:docMk/>
            <pc:sldMk cId="3642895032" sldId="266"/>
            <ac:picMk id="1046" creationId="{3F27B9B6-6884-4E52-8777-EE3FF3B15EED}"/>
          </ac:picMkLst>
        </pc:picChg>
      </pc:sldChg>
      <pc:sldChg chg="del">
        <pc:chgData name="E Darragh (ES)" userId="5879278b-f75c-4ae9-8e4b-f8451cd1d4e3" providerId="ADAL" clId="{B3A3E0FE-2A28-4B22-A61F-91988A15D80D}" dt="2025-10-07T12:08:28.831" v="4" actId="47"/>
        <pc:sldMkLst>
          <pc:docMk/>
          <pc:sldMk cId="3753668586" sldId="267"/>
        </pc:sldMkLst>
      </pc:sldChg>
      <pc:sldChg chg="del">
        <pc:chgData name="E Darragh (ES)" userId="5879278b-f75c-4ae9-8e4b-f8451cd1d4e3" providerId="ADAL" clId="{B3A3E0FE-2A28-4B22-A61F-91988A15D80D}" dt="2025-10-07T12:08:29.511" v="5" actId="47"/>
        <pc:sldMkLst>
          <pc:docMk/>
          <pc:sldMk cId="1770827930" sldId="268"/>
        </pc:sldMkLst>
      </pc:sldChg>
    </pc:docChg>
  </pc:docChgLst>
  <pc:docChgLst>
    <pc:chgData name="K Weetman (ES)" userId="f2a1c1a3-c22d-498d-96f0-c37e78f64bd9" providerId="ADAL" clId="{2136A6CA-7BC7-4190-9FC0-B647278552A2}"/>
    <pc:docChg chg="modSld">
      <pc:chgData name="K Weetman (ES)" userId="f2a1c1a3-c22d-498d-96f0-c37e78f64bd9" providerId="ADAL" clId="{2136A6CA-7BC7-4190-9FC0-B647278552A2}" dt="2026-05-21T13:29:01.409" v="1" actId="20577"/>
      <pc:docMkLst>
        <pc:docMk/>
      </pc:docMkLst>
      <pc:sldChg chg="modSp mod">
        <pc:chgData name="K Weetman (ES)" userId="f2a1c1a3-c22d-498d-96f0-c37e78f64bd9" providerId="ADAL" clId="{2136A6CA-7BC7-4190-9FC0-B647278552A2}" dt="2026-05-21T13:29:01.409" v="1" actId="20577"/>
        <pc:sldMkLst>
          <pc:docMk/>
          <pc:sldMk cId="3642895032" sldId="266"/>
        </pc:sldMkLst>
        <pc:spChg chg="mod">
          <ac:chgData name="K Weetman (ES)" userId="f2a1c1a3-c22d-498d-96f0-c37e78f64bd9" providerId="ADAL" clId="{2136A6CA-7BC7-4190-9FC0-B647278552A2}" dt="2026-05-21T13:29:01.409" v="1" actId="20577"/>
          <ac:spMkLst>
            <pc:docMk/>
            <pc:sldMk cId="3642895032" sldId="266"/>
            <ac:spMk id="30" creationId="{6D4B9B7B-BA6D-9800-B22D-37B040A83B10}"/>
          </ac:spMkLst>
        </pc:spChg>
      </pc:sldChg>
    </pc:docChg>
  </pc:docChgLst>
  <pc:docChgLst>
    <pc:chgData name="K Weetman (ES)" userId="f2a1c1a3-c22d-498d-96f0-c37e78f64bd9" providerId="ADAL" clId="{4391CC43-F03D-4726-8689-777D216D92F9}"/>
    <pc:docChg chg="modSld">
      <pc:chgData name="K Weetman (ES)" userId="f2a1c1a3-c22d-498d-96f0-c37e78f64bd9" providerId="ADAL" clId="{4391CC43-F03D-4726-8689-777D216D92F9}" dt="2026-05-21T13:23:54.162" v="14" actId="1076"/>
      <pc:docMkLst>
        <pc:docMk/>
      </pc:docMkLst>
      <pc:sldChg chg="addSp modSp mod">
        <pc:chgData name="K Weetman (ES)" userId="f2a1c1a3-c22d-498d-96f0-c37e78f64bd9" providerId="ADAL" clId="{4391CC43-F03D-4726-8689-777D216D92F9}" dt="2026-05-21T13:23:54.162" v="14" actId="1076"/>
        <pc:sldMkLst>
          <pc:docMk/>
          <pc:sldMk cId="3642895032" sldId="266"/>
        </pc:sldMkLst>
        <pc:picChg chg="add mod">
          <ac:chgData name="K Weetman (ES)" userId="f2a1c1a3-c22d-498d-96f0-c37e78f64bd9" providerId="ADAL" clId="{4391CC43-F03D-4726-8689-777D216D92F9}" dt="2026-05-21T13:17:42.465" v="3" actId="1076"/>
          <ac:picMkLst>
            <pc:docMk/>
            <pc:sldMk cId="3642895032" sldId="266"/>
            <ac:picMk id="40" creationId="{01722241-87B1-24BA-BA17-A7BE1EBA4064}"/>
          </ac:picMkLst>
        </pc:picChg>
        <pc:picChg chg="add mod">
          <ac:chgData name="K Weetman (ES)" userId="f2a1c1a3-c22d-498d-96f0-c37e78f64bd9" providerId="ADAL" clId="{4391CC43-F03D-4726-8689-777D216D92F9}" dt="2026-05-21T13:18:48.604" v="7" actId="1076"/>
          <ac:picMkLst>
            <pc:docMk/>
            <pc:sldMk cId="3642895032" sldId="266"/>
            <ac:picMk id="54" creationId="{6914A016-55B8-A693-F32C-5C270EAB1801}"/>
          </ac:picMkLst>
        </pc:picChg>
        <pc:picChg chg="add mod">
          <ac:chgData name="K Weetman (ES)" userId="f2a1c1a3-c22d-498d-96f0-c37e78f64bd9" providerId="ADAL" clId="{4391CC43-F03D-4726-8689-777D216D92F9}" dt="2026-05-21T13:22:47.759" v="9" actId="1076"/>
          <ac:picMkLst>
            <pc:docMk/>
            <pc:sldMk cId="3642895032" sldId="266"/>
            <ac:picMk id="62" creationId="{3BAAEA7A-1964-6D6E-3813-B974F6B6E306}"/>
          </ac:picMkLst>
        </pc:picChg>
        <pc:picChg chg="add mod">
          <ac:chgData name="K Weetman (ES)" userId="f2a1c1a3-c22d-498d-96f0-c37e78f64bd9" providerId="ADAL" clId="{4391CC43-F03D-4726-8689-777D216D92F9}" dt="2026-05-21T13:23:54.162" v="14" actId="1076"/>
          <ac:picMkLst>
            <pc:docMk/>
            <pc:sldMk cId="3642895032" sldId="266"/>
            <ac:picMk id="1030" creationId="{C2C61765-33BE-3167-9603-3D1ACAD677B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6377" y="1947248"/>
            <a:ext cx="6078935" cy="4142376"/>
          </a:xfrm>
        </p:spPr>
        <p:txBody>
          <a:bodyPr anchor="b"/>
          <a:lstStyle>
            <a:lvl1pPr algn="ctr"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3961" y="6249369"/>
            <a:ext cx="5363766" cy="2872671"/>
          </a:xfrm>
        </p:spPr>
        <p:txBody>
          <a:bodyPr/>
          <a:lstStyle>
            <a:lvl1pPr marL="0" indent="0" algn="ctr">
              <a:buNone/>
              <a:defRPr sz="1877"/>
            </a:lvl1pPr>
            <a:lvl2pPr marL="357576" indent="0" algn="ctr">
              <a:buNone/>
              <a:defRPr sz="1564"/>
            </a:lvl2pPr>
            <a:lvl3pPr marL="715152" indent="0" algn="ctr">
              <a:buNone/>
              <a:defRPr sz="1408"/>
            </a:lvl3pPr>
            <a:lvl4pPr marL="1072728" indent="0" algn="ctr">
              <a:buNone/>
              <a:defRPr sz="1251"/>
            </a:lvl4pPr>
            <a:lvl5pPr marL="1430304" indent="0" algn="ctr">
              <a:buNone/>
              <a:defRPr sz="1251"/>
            </a:lvl5pPr>
            <a:lvl6pPr marL="1787881" indent="0" algn="ctr">
              <a:buNone/>
              <a:defRPr sz="1251"/>
            </a:lvl6pPr>
            <a:lvl7pPr marL="2145457" indent="0" algn="ctr">
              <a:buNone/>
              <a:defRPr sz="1251"/>
            </a:lvl7pPr>
            <a:lvl8pPr marL="2503033" indent="0" algn="ctr">
              <a:buNone/>
              <a:defRPr sz="1251"/>
            </a:lvl8pPr>
            <a:lvl9pPr marL="2860609" indent="0" algn="ctr">
              <a:buNone/>
              <a:defRPr sz="125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29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261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954" y="2966319"/>
            <a:ext cx="6168331" cy="4949367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954" y="7962509"/>
            <a:ext cx="6168331" cy="2602755"/>
          </a:xfrm>
        </p:spPr>
        <p:txBody>
          <a:bodyPr/>
          <a:lstStyle>
            <a:lvl1pPr marL="0" indent="0">
              <a:buNone/>
              <a:defRPr sz="1877">
                <a:solidFill>
                  <a:schemeClr val="tx1"/>
                </a:solidFill>
              </a:defRPr>
            </a:lvl1pPr>
            <a:lvl2pPr marL="357576" indent="0">
              <a:buNone/>
              <a:defRPr sz="1564">
                <a:solidFill>
                  <a:schemeClr val="tx1">
                    <a:tint val="75000"/>
                  </a:schemeClr>
                </a:solidFill>
              </a:defRPr>
            </a:lvl2pPr>
            <a:lvl3pPr marL="715152" indent="0">
              <a:buNone/>
              <a:defRPr sz="1408">
                <a:solidFill>
                  <a:schemeClr val="tx1">
                    <a:tint val="75000"/>
                  </a:schemeClr>
                </a:solidFill>
              </a:defRPr>
            </a:lvl3pPr>
            <a:lvl4pPr marL="1072728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4pPr>
            <a:lvl5pPr marL="1430304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5pPr>
            <a:lvl6pPr marL="1787881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6pPr>
            <a:lvl7pPr marL="2145457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7pPr>
            <a:lvl8pPr marL="2503033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8pPr>
            <a:lvl9pPr marL="2860609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850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1679" y="3167375"/>
            <a:ext cx="3039467" cy="75493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0542" y="3167375"/>
            <a:ext cx="3039467" cy="75493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803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633477"/>
            <a:ext cx="6168331" cy="22997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2611" y="2916740"/>
            <a:ext cx="3025499" cy="1429449"/>
          </a:xfrm>
        </p:spPr>
        <p:txBody>
          <a:bodyPr anchor="b"/>
          <a:lstStyle>
            <a:lvl1pPr marL="0" indent="0">
              <a:buNone/>
              <a:defRPr sz="1877" b="1"/>
            </a:lvl1pPr>
            <a:lvl2pPr marL="357576" indent="0">
              <a:buNone/>
              <a:defRPr sz="1564" b="1"/>
            </a:lvl2pPr>
            <a:lvl3pPr marL="715152" indent="0">
              <a:buNone/>
              <a:defRPr sz="1408" b="1"/>
            </a:lvl3pPr>
            <a:lvl4pPr marL="1072728" indent="0">
              <a:buNone/>
              <a:defRPr sz="1251" b="1"/>
            </a:lvl4pPr>
            <a:lvl5pPr marL="1430304" indent="0">
              <a:buNone/>
              <a:defRPr sz="1251" b="1"/>
            </a:lvl5pPr>
            <a:lvl6pPr marL="1787881" indent="0">
              <a:buNone/>
              <a:defRPr sz="1251" b="1"/>
            </a:lvl6pPr>
            <a:lvl7pPr marL="2145457" indent="0">
              <a:buNone/>
              <a:defRPr sz="1251" b="1"/>
            </a:lvl7pPr>
            <a:lvl8pPr marL="2503033" indent="0">
              <a:buNone/>
              <a:defRPr sz="1251" b="1"/>
            </a:lvl8pPr>
            <a:lvl9pPr marL="2860609" indent="0">
              <a:buNone/>
              <a:defRPr sz="125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611" y="4346189"/>
            <a:ext cx="3025499" cy="63925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20542" y="2916740"/>
            <a:ext cx="3040399" cy="1429449"/>
          </a:xfrm>
        </p:spPr>
        <p:txBody>
          <a:bodyPr anchor="b"/>
          <a:lstStyle>
            <a:lvl1pPr marL="0" indent="0">
              <a:buNone/>
              <a:defRPr sz="1877" b="1"/>
            </a:lvl1pPr>
            <a:lvl2pPr marL="357576" indent="0">
              <a:buNone/>
              <a:defRPr sz="1564" b="1"/>
            </a:lvl2pPr>
            <a:lvl3pPr marL="715152" indent="0">
              <a:buNone/>
              <a:defRPr sz="1408" b="1"/>
            </a:lvl3pPr>
            <a:lvl4pPr marL="1072728" indent="0">
              <a:buNone/>
              <a:defRPr sz="1251" b="1"/>
            </a:lvl4pPr>
            <a:lvl5pPr marL="1430304" indent="0">
              <a:buNone/>
              <a:defRPr sz="1251" b="1"/>
            </a:lvl5pPr>
            <a:lvl6pPr marL="1787881" indent="0">
              <a:buNone/>
              <a:defRPr sz="1251" b="1"/>
            </a:lvl6pPr>
            <a:lvl7pPr marL="2145457" indent="0">
              <a:buNone/>
              <a:defRPr sz="1251" b="1"/>
            </a:lvl7pPr>
            <a:lvl8pPr marL="2503033" indent="0">
              <a:buNone/>
              <a:defRPr sz="1251" b="1"/>
            </a:lvl8pPr>
            <a:lvl9pPr marL="2860609" indent="0">
              <a:buNone/>
              <a:defRPr sz="125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20542" y="4346189"/>
            <a:ext cx="3040399" cy="63925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197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88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076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793221"/>
            <a:ext cx="2306606" cy="2776273"/>
          </a:xfrm>
        </p:spPr>
        <p:txBody>
          <a:bodyPr anchor="b"/>
          <a:lstStyle>
            <a:lvl1pPr>
              <a:defRPr sz="25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0399" y="1713139"/>
            <a:ext cx="3620542" cy="8455514"/>
          </a:xfrm>
        </p:spPr>
        <p:txBody>
          <a:bodyPr/>
          <a:lstStyle>
            <a:lvl1pPr>
              <a:defRPr sz="2503"/>
            </a:lvl1pPr>
            <a:lvl2pPr>
              <a:defRPr sz="2190"/>
            </a:lvl2pPr>
            <a:lvl3pPr>
              <a:defRPr sz="1877"/>
            </a:lvl3pPr>
            <a:lvl4pPr>
              <a:defRPr sz="1564"/>
            </a:lvl4pPr>
            <a:lvl5pPr>
              <a:defRPr sz="1564"/>
            </a:lvl5pPr>
            <a:lvl6pPr>
              <a:defRPr sz="1564"/>
            </a:lvl6pPr>
            <a:lvl7pPr>
              <a:defRPr sz="1564"/>
            </a:lvl7pPr>
            <a:lvl8pPr>
              <a:defRPr sz="1564"/>
            </a:lvl8pPr>
            <a:lvl9pPr>
              <a:defRPr sz="156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2610" y="3569494"/>
            <a:ext cx="2306606" cy="6612929"/>
          </a:xfrm>
        </p:spPr>
        <p:txBody>
          <a:bodyPr/>
          <a:lstStyle>
            <a:lvl1pPr marL="0" indent="0">
              <a:buNone/>
              <a:defRPr sz="1251"/>
            </a:lvl1pPr>
            <a:lvl2pPr marL="357576" indent="0">
              <a:buNone/>
              <a:defRPr sz="1095"/>
            </a:lvl2pPr>
            <a:lvl3pPr marL="715152" indent="0">
              <a:buNone/>
              <a:defRPr sz="939"/>
            </a:lvl3pPr>
            <a:lvl4pPr marL="1072728" indent="0">
              <a:buNone/>
              <a:defRPr sz="782"/>
            </a:lvl4pPr>
            <a:lvl5pPr marL="1430304" indent="0">
              <a:buNone/>
              <a:defRPr sz="782"/>
            </a:lvl5pPr>
            <a:lvl6pPr marL="1787881" indent="0">
              <a:buNone/>
              <a:defRPr sz="782"/>
            </a:lvl6pPr>
            <a:lvl7pPr marL="2145457" indent="0">
              <a:buNone/>
              <a:defRPr sz="782"/>
            </a:lvl7pPr>
            <a:lvl8pPr marL="2503033" indent="0">
              <a:buNone/>
              <a:defRPr sz="782"/>
            </a:lvl8pPr>
            <a:lvl9pPr marL="2860609" indent="0">
              <a:buNone/>
              <a:defRPr sz="78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465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793221"/>
            <a:ext cx="2306606" cy="2776273"/>
          </a:xfrm>
        </p:spPr>
        <p:txBody>
          <a:bodyPr anchor="b"/>
          <a:lstStyle>
            <a:lvl1pPr>
              <a:defRPr sz="25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40399" y="1713139"/>
            <a:ext cx="3620542" cy="8455514"/>
          </a:xfrm>
        </p:spPr>
        <p:txBody>
          <a:bodyPr anchor="t"/>
          <a:lstStyle>
            <a:lvl1pPr marL="0" indent="0">
              <a:buNone/>
              <a:defRPr sz="2503"/>
            </a:lvl1pPr>
            <a:lvl2pPr marL="357576" indent="0">
              <a:buNone/>
              <a:defRPr sz="2190"/>
            </a:lvl2pPr>
            <a:lvl3pPr marL="715152" indent="0">
              <a:buNone/>
              <a:defRPr sz="1877"/>
            </a:lvl3pPr>
            <a:lvl4pPr marL="1072728" indent="0">
              <a:buNone/>
              <a:defRPr sz="1564"/>
            </a:lvl4pPr>
            <a:lvl5pPr marL="1430304" indent="0">
              <a:buNone/>
              <a:defRPr sz="1564"/>
            </a:lvl5pPr>
            <a:lvl6pPr marL="1787881" indent="0">
              <a:buNone/>
              <a:defRPr sz="1564"/>
            </a:lvl6pPr>
            <a:lvl7pPr marL="2145457" indent="0">
              <a:buNone/>
              <a:defRPr sz="1564"/>
            </a:lvl7pPr>
            <a:lvl8pPr marL="2503033" indent="0">
              <a:buNone/>
              <a:defRPr sz="1564"/>
            </a:lvl8pPr>
            <a:lvl9pPr marL="2860609" indent="0">
              <a:buNone/>
              <a:defRPr sz="156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2610" y="3569494"/>
            <a:ext cx="2306606" cy="6612929"/>
          </a:xfrm>
        </p:spPr>
        <p:txBody>
          <a:bodyPr/>
          <a:lstStyle>
            <a:lvl1pPr marL="0" indent="0">
              <a:buNone/>
              <a:defRPr sz="1251"/>
            </a:lvl1pPr>
            <a:lvl2pPr marL="357576" indent="0">
              <a:buNone/>
              <a:defRPr sz="1095"/>
            </a:lvl2pPr>
            <a:lvl3pPr marL="715152" indent="0">
              <a:buNone/>
              <a:defRPr sz="939"/>
            </a:lvl3pPr>
            <a:lvl4pPr marL="1072728" indent="0">
              <a:buNone/>
              <a:defRPr sz="782"/>
            </a:lvl4pPr>
            <a:lvl5pPr marL="1430304" indent="0">
              <a:buNone/>
              <a:defRPr sz="782"/>
            </a:lvl5pPr>
            <a:lvl6pPr marL="1787881" indent="0">
              <a:buNone/>
              <a:defRPr sz="782"/>
            </a:lvl6pPr>
            <a:lvl7pPr marL="2145457" indent="0">
              <a:buNone/>
              <a:defRPr sz="782"/>
            </a:lvl7pPr>
            <a:lvl8pPr marL="2503033" indent="0">
              <a:buNone/>
              <a:defRPr sz="782"/>
            </a:lvl8pPr>
            <a:lvl9pPr marL="2860609" indent="0">
              <a:buNone/>
              <a:defRPr sz="78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076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005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7927" y="633475"/>
            <a:ext cx="1542083" cy="100832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1679" y="633475"/>
            <a:ext cx="4536852" cy="1008327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390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1679" y="633477"/>
            <a:ext cx="6168331" cy="22997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679" y="3167375"/>
            <a:ext cx="6168331" cy="7549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1678" y="11027976"/>
            <a:ext cx="1609130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68997" y="11027976"/>
            <a:ext cx="2413695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50880" y="11027976"/>
            <a:ext cx="1609130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337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15152" rtl="0" eaLnBrk="1" latinLnBrk="0" hangingPunct="1">
        <a:lnSpc>
          <a:spcPct val="90000"/>
        </a:lnSpc>
        <a:spcBef>
          <a:spcPct val="0"/>
        </a:spcBef>
        <a:buNone/>
        <a:defRPr sz="34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788" indent="-178788" algn="l" defTabSz="715152" rtl="0" eaLnBrk="1" latinLnBrk="0" hangingPunct="1">
        <a:lnSpc>
          <a:spcPct val="90000"/>
        </a:lnSpc>
        <a:spcBef>
          <a:spcPts val="782"/>
        </a:spcBef>
        <a:buFont typeface="Arial" panose="020B0604020202020204" pitchFamily="34" charset="0"/>
        <a:buChar char="•"/>
        <a:defRPr sz="2190" kern="1200">
          <a:solidFill>
            <a:schemeClr val="tx1"/>
          </a:solidFill>
          <a:latin typeface="+mn-lt"/>
          <a:ea typeface="+mn-ea"/>
          <a:cs typeface="+mn-cs"/>
        </a:defRPr>
      </a:lvl1pPr>
      <a:lvl2pPr marL="536364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877" kern="1200">
          <a:solidFill>
            <a:schemeClr val="tx1"/>
          </a:solidFill>
          <a:latin typeface="+mn-lt"/>
          <a:ea typeface="+mn-ea"/>
          <a:cs typeface="+mn-cs"/>
        </a:defRPr>
      </a:lvl2pPr>
      <a:lvl3pPr marL="893940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564" kern="1200">
          <a:solidFill>
            <a:schemeClr val="tx1"/>
          </a:solidFill>
          <a:latin typeface="+mn-lt"/>
          <a:ea typeface="+mn-ea"/>
          <a:cs typeface="+mn-cs"/>
        </a:defRPr>
      </a:lvl3pPr>
      <a:lvl4pPr marL="1251516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4pPr>
      <a:lvl5pPr marL="1609093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5pPr>
      <a:lvl6pPr marL="1966669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6pPr>
      <a:lvl7pPr marL="2324245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7pPr>
      <a:lvl8pPr marL="2681821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8pPr>
      <a:lvl9pPr marL="3039397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1pPr>
      <a:lvl2pPr marL="357576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2pPr>
      <a:lvl3pPr marL="715152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3pPr>
      <a:lvl4pPr marL="1072728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4pPr>
      <a:lvl5pPr marL="1430304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5pPr>
      <a:lvl6pPr marL="1787881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6pPr>
      <a:lvl7pPr marL="2145457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7pPr>
      <a:lvl8pPr marL="2503033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8pPr>
      <a:lvl9pPr marL="2860609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image" Target="../media/image37.tmp"/><Relationship Id="rId21" Type="http://schemas.openxmlformats.org/officeDocument/2006/relationships/image" Target="../media/image19.png"/><Relationship Id="rId34" Type="http://schemas.openxmlformats.org/officeDocument/2006/relationships/image" Target="../media/image32.tmp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6" Type="http://schemas.microsoft.com/office/2007/relationships/hdphoto" Target="../media/hdphoto1.wdp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41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2.jpe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9.jpe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jpeg"/><Relationship Id="rId35" Type="http://schemas.openxmlformats.org/officeDocument/2006/relationships/image" Target="../media/image33.tmp"/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5.jpe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Arrow: Down 228">
            <a:extLst>
              <a:ext uri="{FF2B5EF4-FFF2-40B4-BE49-F238E27FC236}">
                <a16:creationId xmlns:a16="http://schemas.microsoft.com/office/drawing/2014/main" id="{F6164045-3E9D-4643-89FB-E67BEF123410}"/>
              </a:ext>
            </a:extLst>
          </p:cNvPr>
          <p:cNvSpPr/>
          <p:nvPr/>
        </p:nvSpPr>
        <p:spPr>
          <a:xfrm rot="16200000">
            <a:off x="4189853" y="-529742"/>
            <a:ext cx="1166595" cy="4388194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rot="0" spcFirstLastPara="0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13E205-F7FA-4522-B9B7-B1B2C075C7DB}"/>
              </a:ext>
            </a:extLst>
          </p:cNvPr>
          <p:cNvGrpSpPr/>
          <p:nvPr/>
        </p:nvGrpSpPr>
        <p:grpSpPr>
          <a:xfrm rot="16200000">
            <a:off x="-1211074" y="3087389"/>
            <a:ext cx="9478657" cy="6247041"/>
            <a:chOff x="1543760" y="723762"/>
            <a:chExt cx="9387233" cy="5652861"/>
          </a:xfrm>
        </p:grpSpPr>
        <p:sp>
          <p:nvSpPr>
            <p:cNvPr id="13" name="Block Arc 8">
              <a:extLst>
                <a:ext uri="{FF2B5EF4-FFF2-40B4-BE49-F238E27FC236}">
                  <a16:creationId xmlns:a16="http://schemas.microsoft.com/office/drawing/2014/main" id="{8D4D75C9-6E3D-4148-9CEA-F788D528D516}"/>
                </a:ext>
              </a:extLst>
            </p:cNvPr>
            <p:cNvSpPr/>
            <p:nvPr/>
          </p:nvSpPr>
          <p:spPr>
            <a:xfrm>
              <a:off x="1827214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Block Arc 8">
              <a:extLst>
                <a:ext uri="{FF2B5EF4-FFF2-40B4-BE49-F238E27FC236}">
                  <a16:creationId xmlns:a16="http://schemas.microsoft.com/office/drawing/2014/main" id="{1216E341-3DE0-408F-BAC4-7EB4628E39BC}"/>
                </a:ext>
              </a:extLst>
            </p:cNvPr>
            <p:cNvSpPr/>
            <p:nvPr/>
          </p:nvSpPr>
          <p:spPr>
            <a:xfrm flipV="1">
              <a:off x="3554475" y="2405808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Block Arc 8">
              <a:extLst>
                <a:ext uri="{FF2B5EF4-FFF2-40B4-BE49-F238E27FC236}">
                  <a16:creationId xmlns:a16="http://schemas.microsoft.com/office/drawing/2014/main" id="{01A5C1A6-DFA6-4175-9A15-275D9D3B9E4D}"/>
                </a:ext>
              </a:extLst>
            </p:cNvPr>
            <p:cNvSpPr/>
            <p:nvPr/>
          </p:nvSpPr>
          <p:spPr>
            <a:xfrm>
              <a:off x="5247563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Block Arc 8">
              <a:extLst>
                <a:ext uri="{FF2B5EF4-FFF2-40B4-BE49-F238E27FC236}">
                  <a16:creationId xmlns:a16="http://schemas.microsoft.com/office/drawing/2014/main" id="{B2E4EDAD-739D-460F-A374-07CA3DA4DC40}"/>
                </a:ext>
              </a:extLst>
            </p:cNvPr>
            <p:cNvSpPr/>
            <p:nvPr/>
          </p:nvSpPr>
          <p:spPr>
            <a:xfrm>
              <a:off x="8667912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Block Arc 8">
              <a:extLst>
                <a:ext uri="{FF2B5EF4-FFF2-40B4-BE49-F238E27FC236}">
                  <a16:creationId xmlns:a16="http://schemas.microsoft.com/office/drawing/2014/main" id="{3AB2B34C-331B-48A2-A839-21B312632F37}"/>
                </a:ext>
              </a:extLst>
            </p:cNvPr>
            <p:cNvSpPr/>
            <p:nvPr/>
          </p:nvSpPr>
          <p:spPr>
            <a:xfrm flipV="1">
              <a:off x="6948359" y="2405808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ircle: Hollow 17">
              <a:extLst>
                <a:ext uri="{FF2B5EF4-FFF2-40B4-BE49-F238E27FC236}">
                  <a16:creationId xmlns:a16="http://schemas.microsoft.com/office/drawing/2014/main" id="{731B45F7-A0F4-4A47-8531-A3F232C1EDD0}"/>
                </a:ext>
              </a:extLst>
            </p:cNvPr>
            <p:cNvSpPr/>
            <p:nvPr/>
          </p:nvSpPr>
          <p:spPr>
            <a:xfrm>
              <a:off x="8453674" y="4452191"/>
              <a:ext cx="951880" cy="903125"/>
            </a:xfrm>
            <a:prstGeom prst="donu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Circle: Hollow 18">
              <a:extLst>
                <a:ext uri="{FF2B5EF4-FFF2-40B4-BE49-F238E27FC236}">
                  <a16:creationId xmlns:a16="http://schemas.microsoft.com/office/drawing/2014/main" id="{2601E629-2CC4-43F1-AED0-DF078250AA4E}"/>
                </a:ext>
              </a:extLst>
            </p:cNvPr>
            <p:cNvSpPr/>
            <p:nvPr/>
          </p:nvSpPr>
          <p:spPr>
            <a:xfrm>
              <a:off x="1543760" y="4336340"/>
              <a:ext cx="1188366" cy="1034924"/>
            </a:xfrm>
            <a:prstGeom prst="donu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Circle: Hollow 19">
              <a:extLst>
                <a:ext uri="{FF2B5EF4-FFF2-40B4-BE49-F238E27FC236}">
                  <a16:creationId xmlns:a16="http://schemas.microsoft.com/office/drawing/2014/main" id="{104BA8D2-71B0-435C-9F75-0A4E1B87B497}"/>
                </a:ext>
              </a:extLst>
            </p:cNvPr>
            <p:cNvSpPr/>
            <p:nvPr/>
          </p:nvSpPr>
          <p:spPr>
            <a:xfrm>
              <a:off x="5061514" y="4452191"/>
              <a:ext cx="951880" cy="903125"/>
            </a:xfrm>
            <a:prstGeom prst="donu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Circle: Hollow 20">
              <a:extLst>
                <a:ext uri="{FF2B5EF4-FFF2-40B4-BE49-F238E27FC236}">
                  <a16:creationId xmlns:a16="http://schemas.microsoft.com/office/drawing/2014/main" id="{090ABA85-2014-4EFF-A4A2-7C792283B5C7}"/>
                </a:ext>
              </a:extLst>
            </p:cNvPr>
            <p:cNvSpPr/>
            <p:nvPr/>
          </p:nvSpPr>
          <p:spPr>
            <a:xfrm>
              <a:off x="6735434" y="1684851"/>
              <a:ext cx="951880" cy="903125"/>
            </a:xfrm>
            <a:prstGeom prst="donu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Circle: Hollow 21">
              <a:extLst>
                <a:ext uri="{FF2B5EF4-FFF2-40B4-BE49-F238E27FC236}">
                  <a16:creationId xmlns:a16="http://schemas.microsoft.com/office/drawing/2014/main" id="{3B7B3374-FFA0-4618-A7ED-50A66BF422B1}"/>
                </a:ext>
              </a:extLst>
            </p:cNvPr>
            <p:cNvSpPr/>
            <p:nvPr/>
          </p:nvSpPr>
          <p:spPr>
            <a:xfrm>
              <a:off x="3343275" y="1684850"/>
              <a:ext cx="951880" cy="903125"/>
            </a:xfrm>
            <a:prstGeom prst="donu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3" name="Circle: Hollow 222">
            <a:extLst>
              <a:ext uri="{FF2B5EF4-FFF2-40B4-BE49-F238E27FC236}">
                <a16:creationId xmlns:a16="http://schemas.microsoft.com/office/drawing/2014/main" id="{B829CCF5-B53E-432F-8727-4ECC160869AB}"/>
              </a:ext>
            </a:extLst>
          </p:cNvPr>
          <p:cNvSpPr/>
          <p:nvPr/>
        </p:nvSpPr>
        <p:spPr>
          <a:xfrm rot="16200000">
            <a:off x="1814744" y="1175880"/>
            <a:ext cx="961151" cy="936803"/>
          </a:xfrm>
          <a:prstGeom prst="donu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1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tar: 10 Points 2">
            <a:extLst>
              <a:ext uri="{FF2B5EF4-FFF2-40B4-BE49-F238E27FC236}">
                <a16:creationId xmlns:a16="http://schemas.microsoft.com/office/drawing/2014/main" id="{BBEC1C35-9F43-2316-55A5-78A3EB4A86F3}"/>
              </a:ext>
            </a:extLst>
          </p:cNvPr>
          <p:cNvSpPr/>
          <p:nvPr/>
        </p:nvSpPr>
        <p:spPr>
          <a:xfrm>
            <a:off x="4082425" y="9534197"/>
            <a:ext cx="160042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Family &amp; Relationships</a:t>
            </a:r>
          </a:p>
        </p:txBody>
      </p:sp>
      <p:sp>
        <p:nvSpPr>
          <p:cNvPr id="6" name="Star: 10 Points 5">
            <a:extLst>
              <a:ext uri="{FF2B5EF4-FFF2-40B4-BE49-F238E27FC236}">
                <a16:creationId xmlns:a16="http://schemas.microsoft.com/office/drawing/2014/main" id="{D0E77C8E-FC06-4C38-E042-1E3455573885}"/>
              </a:ext>
            </a:extLst>
          </p:cNvPr>
          <p:cNvSpPr/>
          <p:nvPr/>
        </p:nvSpPr>
        <p:spPr>
          <a:xfrm>
            <a:off x="1412957" y="7759981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Health &amp; Well-Being</a:t>
            </a:r>
          </a:p>
        </p:txBody>
      </p:sp>
      <p:sp>
        <p:nvSpPr>
          <p:cNvPr id="23" name="Star: 10 Points 22">
            <a:extLst>
              <a:ext uri="{FF2B5EF4-FFF2-40B4-BE49-F238E27FC236}">
                <a16:creationId xmlns:a16="http://schemas.microsoft.com/office/drawing/2014/main" id="{C193F0C1-AC40-5070-3001-20A2AF77F058}"/>
              </a:ext>
            </a:extLst>
          </p:cNvPr>
          <p:cNvSpPr/>
          <p:nvPr/>
        </p:nvSpPr>
        <p:spPr>
          <a:xfrm>
            <a:off x="4447500" y="5986868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Safety &amp; The Changing Body </a:t>
            </a:r>
          </a:p>
        </p:txBody>
      </p:sp>
      <p:sp>
        <p:nvSpPr>
          <p:cNvPr id="24" name="Star: 10 Points 23">
            <a:extLst>
              <a:ext uri="{FF2B5EF4-FFF2-40B4-BE49-F238E27FC236}">
                <a16:creationId xmlns:a16="http://schemas.microsoft.com/office/drawing/2014/main" id="{21F9F8C0-406C-6899-A897-6DC25381C7A8}"/>
              </a:ext>
            </a:extLst>
          </p:cNvPr>
          <p:cNvSpPr/>
          <p:nvPr/>
        </p:nvSpPr>
        <p:spPr>
          <a:xfrm>
            <a:off x="1369018" y="4316571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Citizenship</a:t>
            </a:r>
          </a:p>
        </p:txBody>
      </p:sp>
      <p:sp>
        <p:nvSpPr>
          <p:cNvPr id="25" name="Star: 10 Points 24">
            <a:extLst>
              <a:ext uri="{FF2B5EF4-FFF2-40B4-BE49-F238E27FC236}">
                <a16:creationId xmlns:a16="http://schemas.microsoft.com/office/drawing/2014/main" id="{C435D6D9-1414-8D34-551E-D666F837078A}"/>
              </a:ext>
            </a:extLst>
          </p:cNvPr>
          <p:cNvSpPr/>
          <p:nvPr/>
        </p:nvSpPr>
        <p:spPr>
          <a:xfrm>
            <a:off x="4311873" y="2633708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Economic Well-Being</a:t>
            </a:r>
          </a:p>
        </p:txBody>
      </p:sp>
      <p:sp>
        <p:nvSpPr>
          <p:cNvPr id="29" name="Star: 10 Points 28">
            <a:extLst>
              <a:ext uri="{FF2B5EF4-FFF2-40B4-BE49-F238E27FC236}">
                <a16:creationId xmlns:a16="http://schemas.microsoft.com/office/drawing/2014/main" id="{F063C0DD-2986-4A4B-25E9-9377167FC008}"/>
              </a:ext>
            </a:extLst>
          </p:cNvPr>
          <p:cNvSpPr/>
          <p:nvPr/>
        </p:nvSpPr>
        <p:spPr>
          <a:xfrm>
            <a:off x="1430941" y="743351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Transition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4B9B7B-BA6D-9800-B22D-37B040A83B10}"/>
              </a:ext>
            </a:extLst>
          </p:cNvPr>
          <p:cNvSpPr txBox="1"/>
          <p:nvPr/>
        </p:nvSpPr>
        <p:spPr>
          <a:xfrm>
            <a:off x="2480119" y="56071"/>
            <a:ext cx="2402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>
                <a:latin typeface="Letter-join Plus 8" panose="02000505000000020003" pitchFamily="50" charset="0"/>
              </a:rPr>
              <a:t>Personal Development </a:t>
            </a:r>
          </a:p>
          <a:p>
            <a:pPr algn="ctr"/>
            <a:r>
              <a:rPr lang="en-GB" b="1" u="sng">
                <a:latin typeface="Letter-join Plus 8" panose="02000505000000020003" pitchFamily="50" charset="0"/>
              </a:rPr>
              <a:t>Year 1</a:t>
            </a:r>
            <a:endParaRPr lang="en-GB" b="1" u="sng" dirty="0">
              <a:latin typeface="Letter-join Plus 8" panose="02000505000000020003" pitchFamily="50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5FC3CD51-2924-0D93-3F3E-B65319FE9EE4}"/>
              </a:ext>
            </a:extLst>
          </p:cNvPr>
          <p:cNvSpPr/>
          <p:nvPr/>
        </p:nvSpPr>
        <p:spPr>
          <a:xfrm>
            <a:off x="1965870" y="2989956"/>
            <a:ext cx="1634322" cy="81720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4</a:t>
            </a:r>
          </a:p>
          <a:p>
            <a:pPr algn="ctr"/>
            <a:r>
              <a:rPr lang="en-GB" sz="1200" b="1" dirty="0"/>
              <a:t>Would you prefer to live in a hot or cold place?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F9AB92D2-0E04-146C-DAF8-29AA58393A76}"/>
              </a:ext>
            </a:extLst>
          </p:cNvPr>
          <p:cNvSpPr/>
          <p:nvPr/>
        </p:nvSpPr>
        <p:spPr>
          <a:xfrm>
            <a:off x="1143000" y="6646320"/>
            <a:ext cx="2100278" cy="8388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3</a:t>
            </a:r>
          </a:p>
          <a:p>
            <a:pPr algn="ctr"/>
            <a:r>
              <a:rPr lang="en-GB" sz="1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How did we learn to fly?</a:t>
            </a:r>
            <a:endParaRPr lang="en-GB" sz="1200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80D4DAA-9CE7-BA2F-9DF9-41A7717F5EB6}"/>
              </a:ext>
            </a:extLst>
          </p:cNvPr>
          <p:cNvSpPr/>
          <p:nvPr/>
        </p:nvSpPr>
        <p:spPr>
          <a:xfrm>
            <a:off x="3303178" y="8132637"/>
            <a:ext cx="1600423" cy="7770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2</a:t>
            </a:r>
          </a:p>
          <a:p>
            <a:pPr algn="ctr"/>
            <a:r>
              <a:rPr lang="en-GB" sz="12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What is the weather like in the UK?</a:t>
            </a:r>
            <a:endParaRPr lang="en-GB" sz="1200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3E7224B-1C93-4ECB-521B-A5EB42DB616E}"/>
              </a:ext>
            </a:extLst>
          </p:cNvPr>
          <p:cNvSpPr/>
          <p:nvPr/>
        </p:nvSpPr>
        <p:spPr>
          <a:xfrm>
            <a:off x="1409022" y="9934326"/>
            <a:ext cx="1634322" cy="86034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1</a:t>
            </a:r>
          </a:p>
          <a:p>
            <a:pPr algn="ctr"/>
            <a:r>
              <a:rPr lang="en-GB" sz="12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How have explorers changed the world?</a:t>
            </a:r>
            <a:endParaRPr lang="en-GB" sz="1200" dirty="0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581F3CB9-55C2-BF12-F95D-EC98E1F83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433" y="11087056"/>
            <a:ext cx="872686" cy="700777"/>
          </a:xfrm>
          <a:prstGeom prst="rect">
            <a:avLst/>
          </a:prstGeom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9A5A9A21-2C21-651B-59CC-90A59BE6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351" y="42393"/>
            <a:ext cx="766074" cy="70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>
            <a:extLst>
              <a:ext uri="{FF2B5EF4-FFF2-40B4-BE49-F238E27FC236}">
                <a16:creationId xmlns:a16="http://schemas.microsoft.com/office/drawing/2014/main" id="{09B1C69F-B3C8-8437-DFB6-74F7168BD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3" y="78973"/>
            <a:ext cx="1073737" cy="59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rent-teacher Meeting Kindergarten ...">
            <a:extLst>
              <a:ext uri="{FF2B5EF4-FFF2-40B4-BE49-F238E27FC236}">
                <a16:creationId xmlns:a16="http://schemas.microsoft.com/office/drawing/2014/main" id="{0024D354-B0D0-9D5B-57CA-EA2CAA7D7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977" y="9884909"/>
            <a:ext cx="581636" cy="58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7BAF025-C44E-2F1F-FB89-583880A330BB}"/>
              </a:ext>
            </a:extLst>
          </p:cNvPr>
          <p:cNvSpPr txBox="1"/>
          <p:nvPr/>
        </p:nvSpPr>
        <p:spPr>
          <a:xfrm>
            <a:off x="5631780" y="10410366"/>
            <a:ext cx="2303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Letter-join Plus 8" panose="02000505000000020003" pitchFamily="50" charset="0"/>
              </a:rPr>
              <a:t>Meet </a:t>
            </a:r>
            <a:r>
              <a:rPr lang="en-GB" sz="1000" dirty="0">
                <a:latin typeface="Letter-join Plus 8" panose="02000505000000020003" pitchFamily="50" charset="0"/>
              </a:rPr>
              <a:t>the</a:t>
            </a:r>
            <a:r>
              <a:rPr lang="en-GB" sz="1200" dirty="0">
                <a:latin typeface="Letter-join Plus 8" panose="02000505000000020003" pitchFamily="50" charset="0"/>
              </a:rPr>
              <a:t> teacher</a:t>
            </a:r>
          </a:p>
        </p:txBody>
      </p:sp>
      <p:pic>
        <p:nvPicPr>
          <p:cNvPr id="1028" name="Picture 4" descr="What Does Black History Month Mean To ...">
            <a:extLst>
              <a:ext uri="{FF2B5EF4-FFF2-40B4-BE49-F238E27FC236}">
                <a16:creationId xmlns:a16="http://schemas.microsoft.com/office/drawing/2014/main" id="{A8EEE37F-A98E-619A-8203-9B6A19B00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844" y="9943251"/>
            <a:ext cx="845002" cy="84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all harvest festival ...">
            <a:extLst>
              <a:ext uri="{FF2B5EF4-FFF2-40B4-BE49-F238E27FC236}">
                <a16:creationId xmlns:a16="http://schemas.microsoft.com/office/drawing/2014/main" id="{D382C45D-3C5D-BE6A-7EB3-0F7FD66CD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002" y="10788253"/>
            <a:ext cx="810634" cy="81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20th Anniversary of European Day of ...">
            <a:extLst>
              <a:ext uri="{FF2B5EF4-FFF2-40B4-BE49-F238E27FC236}">
                <a16:creationId xmlns:a16="http://schemas.microsoft.com/office/drawing/2014/main" id="{DFDEC92B-B9A5-24C3-5B80-61B44212F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657" y="11106514"/>
            <a:ext cx="880335" cy="46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AF05F6F9-40D4-DE34-7D77-6F3EAFCFB1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1858" y="7759981"/>
            <a:ext cx="623434" cy="63849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213A5D90-3ACB-F2A2-3151-FF3BAE2F13F0}"/>
              </a:ext>
            </a:extLst>
          </p:cNvPr>
          <p:cNvSpPr txBox="1"/>
          <p:nvPr/>
        </p:nvSpPr>
        <p:spPr>
          <a:xfrm>
            <a:off x="6319490" y="8320375"/>
            <a:ext cx="623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Open morning</a:t>
            </a:r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F205AB56-8B3C-F217-E03E-B4C8BEEDA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00" y="11028780"/>
            <a:ext cx="841473" cy="76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9CF0EDD-FDAF-E8DD-A783-A6C085C147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70" y="9364598"/>
            <a:ext cx="497529" cy="571055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439C189F-E7CD-4C70-D3C8-1BA48C607972}"/>
              </a:ext>
            </a:extLst>
          </p:cNvPr>
          <p:cNvSpPr txBox="1"/>
          <p:nvPr/>
        </p:nvSpPr>
        <p:spPr>
          <a:xfrm>
            <a:off x="384461" y="9508329"/>
            <a:ext cx="921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Halloween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disco</a:t>
            </a:r>
          </a:p>
        </p:txBody>
      </p:sp>
      <p:pic>
        <p:nvPicPr>
          <p:cNvPr id="1042" name="Picture 18" descr="Anti-Bullying Week 2025 Power for Good">
            <a:extLst>
              <a:ext uri="{FF2B5EF4-FFF2-40B4-BE49-F238E27FC236}">
                <a16:creationId xmlns:a16="http://schemas.microsoft.com/office/drawing/2014/main" id="{F0755E8B-6C53-1D75-81C2-7FB2021E8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928" y="7737725"/>
            <a:ext cx="752699" cy="50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Odd Socks Day - Etone College">
            <a:extLst>
              <a:ext uri="{FF2B5EF4-FFF2-40B4-BE49-F238E27FC236}">
                <a16:creationId xmlns:a16="http://schemas.microsoft.com/office/drawing/2014/main" id="{9B2DBC80-ABB6-2443-10CF-DBEBBA75E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941" y="8943496"/>
            <a:ext cx="748796" cy="46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52711C8D-20A7-526C-C310-B239246A17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05757" y="8242327"/>
            <a:ext cx="619137" cy="62750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8A7E4940-ED75-2295-405B-D56C3FC43769}"/>
              </a:ext>
            </a:extLst>
          </p:cNvPr>
          <p:cNvSpPr txBox="1"/>
          <p:nvPr/>
        </p:nvSpPr>
        <p:spPr>
          <a:xfrm>
            <a:off x="5072125" y="8902331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evening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FB1EE12D-FA58-E32F-F704-BEE627B77B0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043450">
            <a:off x="3844436" y="8700301"/>
            <a:ext cx="572077" cy="991633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C1FEE724-D704-23CA-B960-16B040F2374C}"/>
              </a:ext>
            </a:extLst>
          </p:cNvPr>
          <p:cNvSpPr txBox="1"/>
          <p:nvPr/>
        </p:nvSpPr>
        <p:spPr>
          <a:xfrm>
            <a:off x="4162184" y="8882746"/>
            <a:ext cx="2079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Remembrance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Assembly </a:t>
            </a:r>
          </a:p>
        </p:txBody>
      </p:sp>
      <p:pic>
        <p:nvPicPr>
          <p:cNvPr id="1046" name="Picture 22" descr="Children In Need | Cuddles Day Nursery">
            <a:extLst>
              <a:ext uri="{FF2B5EF4-FFF2-40B4-BE49-F238E27FC236}">
                <a16:creationId xmlns:a16="http://schemas.microsoft.com/office/drawing/2014/main" id="{3F27B9B6-6884-4E52-8777-EE3FF3B15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231" y="8826194"/>
            <a:ext cx="825488" cy="55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A692BD8D-398A-340E-A1EA-29CC6D5CA0E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58424" y="7634060"/>
            <a:ext cx="807137" cy="503904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EB4BE2F4-45F1-5A7E-819B-50B276787E6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54180" y="6551774"/>
            <a:ext cx="572193" cy="520912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6EF18104-8F5A-E93A-B24D-E9147705433C}"/>
              </a:ext>
            </a:extLst>
          </p:cNvPr>
          <p:cNvSpPr txBox="1"/>
          <p:nvPr/>
        </p:nvSpPr>
        <p:spPr>
          <a:xfrm>
            <a:off x="5619253" y="6632451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Christmas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carols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D0ACC79A-F6F4-F624-8A53-9F5061BFDCC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79389" y="5916342"/>
            <a:ext cx="459996" cy="471544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DD93C194-04EF-2225-8297-46C7A7BD68FE}"/>
              </a:ext>
            </a:extLst>
          </p:cNvPr>
          <p:cNvSpPr txBox="1"/>
          <p:nvPr/>
        </p:nvSpPr>
        <p:spPr>
          <a:xfrm>
            <a:off x="6241929" y="5870738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72A2BB-9F31-F1AD-4FB2-E715F7A82E4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9992" y="8863080"/>
            <a:ext cx="689163" cy="5074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3CDF31-F16B-D82C-59D7-9A6B2FB8A43F}"/>
              </a:ext>
            </a:extLst>
          </p:cNvPr>
          <p:cNvSpPr txBox="1"/>
          <p:nvPr/>
        </p:nvSpPr>
        <p:spPr>
          <a:xfrm>
            <a:off x="-39451" y="8812713"/>
            <a:ext cx="6082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Fire Brigade visit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BEEA0F-B60A-EE58-6D6B-DA9E5A0FBF6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288" y="8238904"/>
            <a:ext cx="528166" cy="5414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1ACD4F-24EE-97BB-70FF-E328BAA8A458}"/>
              </a:ext>
            </a:extLst>
          </p:cNvPr>
          <p:cNvSpPr txBox="1"/>
          <p:nvPr/>
        </p:nvSpPr>
        <p:spPr>
          <a:xfrm>
            <a:off x="365390" y="8086756"/>
            <a:ext cx="9212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EA45EF-14BA-0236-544D-43D0AF1275C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70560" y="7207084"/>
            <a:ext cx="527159" cy="5111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8B4BE9-A4DE-B018-192B-D594C384AA34}"/>
              </a:ext>
            </a:extLst>
          </p:cNvPr>
          <p:cNvSpPr txBox="1"/>
          <p:nvPr/>
        </p:nvSpPr>
        <p:spPr>
          <a:xfrm>
            <a:off x="6270102" y="7432090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Christmas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Lunch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731481D-5371-3EF8-5196-2935A295978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31779" y="6907011"/>
            <a:ext cx="505206" cy="51203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F18909C-2667-92A6-55C5-A6450F9A41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5955" y="6645928"/>
            <a:ext cx="474870" cy="48634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406502C-9FE1-1CE0-F47E-1A536287D830}"/>
              </a:ext>
            </a:extLst>
          </p:cNvPr>
          <p:cNvSpPr txBox="1"/>
          <p:nvPr/>
        </p:nvSpPr>
        <p:spPr>
          <a:xfrm>
            <a:off x="3639431" y="6366946"/>
            <a:ext cx="911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Open morning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0E35B9-536F-53E4-5AA1-92B36D8AE576}"/>
              </a:ext>
            </a:extLst>
          </p:cNvPr>
          <p:cNvSpPr txBox="1"/>
          <p:nvPr/>
        </p:nvSpPr>
        <p:spPr>
          <a:xfrm>
            <a:off x="3169072" y="7399334"/>
            <a:ext cx="1472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consultation day</a:t>
            </a:r>
          </a:p>
        </p:txBody>
      </p:sp>
      <p:pic>
        <p:nvPicPr>
          <p:cNvPr id="31" name="Picture 2" descr="Place2Be's Children's Mental Health Week - Official site">
            <a:extLst>
              <a:ext uri="{FF2B5EF4-FFF2-40B4-BE49-F238E27FC236}">
                <a16:creationId xmlns:a16="http://schemas.microsoft.com/office/drawing/2014/main" id="{817A1F8A-40C5-02F7-5200-B36ABBE4C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057" y="6196461"/>
            <a:ext cx="695681" cy="69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Social Promotion | Safer Internet Day USA">
            <a:extLst>
              <a:ext uri="{FF2B5EF4-FFF2-40B4-BE49-F238E27FC236}">
                <a16:creationId xmlns:a16="http://schemas.microsoft.com/office/drawing/2014/main" id="{BF04EAB8-3C6B-E6A6-87CA-768AE5138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81" y="6514277"/>
            <a:ext cx="625303" cy="62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06601D2-FBE6-B383-0EBA-72B7B93BD81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3989" y="5373687"/>
            <a:ext cx="448803" cy="49917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25D3583-8FAA-1D61-4ECE-69901B3D312D}"/>
              </a:ext>
            </a:extLst>
          </p:cNvPr>
          <p:cNvSpPr txBox="1"/>
          <p:nvPr/>
        </p:nvSpPr>
        <p:spPr>
          <a:xfrm>
            <a:off x="545824" y="5996372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Valentines themed lunch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A3C4DE8-4368-FE14-B876-F7353EE042F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2835" y="5906602"/>
            <a:ext cx="538762" cy="49102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480D902-7B0E-B786-A7C3-4DAB1B84F369}"/>
              </a:ext>
            </a:extLst>
          </p:cNvPr>
          <p:cNvSpPr txBox="1"/>
          <p:nvPr/>
        </p:nvSpPr>
        <p:spPr>
          <a:xfrm>
            <a:off x="-13172" y="5470461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Valentines Disco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3E2748C7-2351-EB67-ED08-6ED04832B5DE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1380" y="4864743"/>
            <a:ext cx="538424" cy="547628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13CFA85-DE13-744C-13BA-C307334B5FFA}"/>
              </a:ext>
            </a:extLst>
          </p:cNvPr>
          <p:cNvSpPr txBox="1"/>
          <p:nvPr/>
        </p:nvSpPr>
        <p:spPr>
          <a:xfrm>
            <a:off x="599136" y="4778206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Chinese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New Year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1425EAF3-839D-7CE3-8B3D-47E9800478B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4729" y="4146159"/>
            <a:ext cx="459996" cy="471544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135E5E11-0A4E-E647-B6DE-C7DFC834C13B}"/>
              </a:ext>
            </a:extLst>
          </p:cNvPr>
          <p:cNvSpPr txBox="1"/>
          <p:nvPr/>
        </p:nvSpPr>
        <p:spPr>
          <a:xfrm>
            <a:off x="67912" y="4173096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CF6D2E14-AE43-6024-2CCF-F01231664DD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113186" y="5135796"/>
            <a:ext cx="752769" cy="514087"/>
          </a:xfrm>
          <a:prstGeom prst="rect">
            <a:avLst/>
          </a:prstGeom>
        </p:spPr>
      </p:pic>
      <p:sp>
        <p:nvSpPr>
          <p:cNvPr id="53" name="AutoShape 6" descr="World Book Day Digital Tokens Info 2026 - World Book Day">
            <a:extLst>
              <a:ext uri="{FF2B5EF4-FFF2-40B4-BE49-F238E27FC236}">
                <a16:creationId xmlns:a16="http://schemas.microsoft.com/office/drawing/2014/main" id="{B1B85A18-C592-6937-8CFA-AE3E241BEA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2650" y="57959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50C8FD0-14C9-5895-3828-4E7021210E92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948203" y="4518047"/>
            <a:ext cx="550884" cy="580864"/>
          </a:xfrm>
          <a:prstGeom prst="rect">
            <a:avLst/>
          </a:prstGeom>
        </p:spPr>
      </p:pic>
      <p:pic>
        <p:nvPicPr>
          <p:cNvPr id="1032" name="Picture 8" descr="British - The dates for the next British Science Week have been announced  🤩! #BSW26 will take place 6-15 March. Keep your eyes peeled for the  announcement of the theme, coming soon">
            <a:extLst>
              <a:ext uri="{FF2B5EF4-FFF2-40B4-BE49-F238E27FC236}">
                <a16:creationId xmlns:a16="http://schemas.microsoft.com/office/drawing/2014/main" id="{C592A7E6-A80A-96FE-3ECF-ACC3ACB5D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185" y="4654358"/>
            <a:ext cx="1089447" cy="55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368B698-6CA3-BA70-2969-D2799E43F22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55538" y="4293016"/>
            <a:ext cx="459996" cy="471544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E6C283B5-011D-61B8-CE64-CB4499614B3A}"/>
              </a:ext>
            </a:extLst>
          </p:cNvPr>
          <p:cNvSpPr txBox="1"/>
          <p:nvPr/>
        </p:nvSpPr>
        <p:spPr>
          <a:xfrm>
            <a:off x="6206238" y="4316571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A1E761B-C0F1-AED9-B2EC-20F357C34F33}"/>
              </a:ext>
            </a:extLst>
          </p:cNvPr>
          <p:cNvSpPr txBox="1"/>
          <p:nvPr/>
        </p:nvSpPr>
        <p:spPr>
          <a:xfrm>
            <a:off x="-166" y="1423560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8C97E67D-226A-3B6B-0F93-5EC413D3E31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49748" y="1471591"/>
            <a:ext cx="459996" cy="471544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8B0EAD43-46E2-B199-DA1C-3191D21A2E8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41631" y="1288871"/>
            <a:ext cx="404855" cy="410326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54C79326-AABD-3008-658D-AA421DBAEEFC}"/>
              </a:ext>
            </a:extLst>
          </p:cNvPr>
          <p:cNvSpPr txBox="1"/>
          <p:nvPr/>
        </p:nvSpPr>
        <p:spPr>
          <a:xfrm>
            <a:off x="2878057" y="899894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evening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241CC32-93C1-3BA9-9C2D-2F6A85DC55EC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867430" y="1758634"/>
            <a:ext cx="693511" cy="425936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52EC7C97-5B36-3689-0E87-DE297DC6D860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811701" y="1034181"/>
            <a:ext cx="610125" cy="47187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5C6332DE-64A1-2113-0296-A87630E430B5}"/>
              </a:ext>
            </a:extLst>
          </p:cNvPr>
          <p:cNvSpPr txBox="1"/>
          <p:nvPr/>
        </p:nvSpPr>
        <p:spPr>
          <a:xfrm>
            <a:off x="3733573" y="1545696"/>
            <a:ext cx="7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Art gallery for parents</a:t>
            </a: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8A5699A6-26FF-799B-B14F-3066A86798E0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909571" y="1827055"/>
            <a:ext cx="469334" cy="457774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19351D18-8B50-4768-E219-E2079D3A9577}"/>
              </a:ext>
            </a:extLst>
          </p:cNvPr>
          <p:cNvSpPr txBox="1"/>
          <p:nvPr/>
        </p:nvSpPr>
        <p:spPr>
          <a:xfrm>
            <a:off x="4772509" y="2249068"/>
            <a:ext cx="7548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Class party 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5FD249E-7437-86DF-1B47-70843F95B691}"/>
              </a:ext>
            </a:extLst>
          </p:cNvPr>
          <p:cNvSpPr txBox="1"/>
          <p:nvPr/>
        </p:nvSpPr>
        <p:spPr>
          <a:xfrm>
            <a:off x="5594679" y="1992108"/>
            <a:ext cx="7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KS1 Graduation 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D1DF56B9-1D39-1B74-1D60-9556440C627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21778" y="975504"/>
            <a:ext cx="459996" cy="471544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47A26422-5DD2-CF48-D678-F2BD581D2F51}"/>
              </a:ext>
            </a:extLst>
          </p:cNvPr>
          <p:cNvSpPr txBox="1"/>
          <p:nvPr/>
        </p:nvSpPr>
        <p:spPr>
          <a:xfrm>
            <a:off x="6244253" y="1473706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33" name="Picture 32" descr="A black graduation cap and a candle&#10;&#10;Description automatically generated">
            <a:extLst>
              <a:ext uri="{FF2B5EF4-FFF2-40B4-BE49-F238E27FC236}">
                <a16:creationId xmlns:a16="http://schemas.microsoft.com/office/drawing/2014/main" id="{480D594F-46BB-4482-C698-3BD17A56CC31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426" y="1497647"/>
            <a:ext cx="516262" cy="376006"/>
          </a:xfrm>
          <a:prstGeom prst="rect">
            <a:avLst/>
          </a:prstGeom>
        </p:spPr>
      </p:pic>
      <p:pic>
        <p:nvPicPr>
          <p:cNvPr id="43" name="Picture 42" descr="A building with a garage door&#10;&#10;Description automatically generated">
            <a:extLst>
              <a:ext uri="{FF2B5EF4-FFF2-40B4-BE49-F238E27FC236}">
                <a16:creationId xmlns:a16="http://schemas.microsoft.com/office/drawing/2014/main" id="{9495393C-DEDA-E0A7-0D7B-F5DC39CF46D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55" y="9956809"/>
            <a:ext cx="865400" cy="57997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54DA0E10-AE1D-484F-CDE4-06C08D896CF1}"/>
              </a:ext>
            </a:extLst>
          </p:cNvPr>
          <p:cNvSpPr txBox="1"/>
          <p:nvPr/>
        </p:nvSpPr>
        <p:spPr>
          <a:xfrm>
            <a:off x="372216" y="10548865"/>
            <a:ext cx="921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Visit: Captain Cook Museum </a:t>
            </a:r>
          </a:p>
        </p:txBody>
      </p:sp>
      <p:pic>
        <p:nvPicPr>
          <p:cNvPr id="9" name="Picture 2" descr="When is NSPCC Number Day 2026? Number ...">
            <a:extLst>
              <a:ext uri="{FF2B5EF4-FFF2-40B4-BE49-F238E27FC236}">
                <a16:creationId xmlns:a16="http://schemas.microsoft.com/office/drawing/2014/main" id="{CBE68577-80E6-CA0F-41A2-77EBD5DC5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120" y="6196427"/>
            <a:ext cx="911596" cy="49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leveland Fire Brigade - Wikipedia">
            <a:extLst>
              <a:ext uri="{FF2B5EF4-FFF2-40B4-BE49-F238E27FC236}">
                <a16:creationId xmlns:a16="http://schemas.microsoft.com/office/drawing/2014/main" id="{01722241-87B1-24BA-BA17-A7BE1EBA4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28" y="2963605"/>
            <a:ext cx="598354" cy="5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Mini Medics – First Aid and Mental ...">
            <a:extLst>
              <a:ext uri="{FF2B5EF4-FFF2-40B4-BE49-F238E27FC236}">
                <a16:creationId xmlns:a16="http://schemas.microsoft.com/office/drawing/2014/main" id="{6914A016-55B8-A693-F32C-5C270EAB1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84" y="987561"/>
            <a:ext cx="797031" cy="51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1" descr="A group of colorful text&#10;&#10;Description automatically generated">
            <a:extLst>
              <a:ext uri="{FF2B5EF4-FFF2-40B4-BE49-F238E27FC236}">
                <a16:creationId xmlns:a16="http://schemas.microsoft.com/office/drawing/2014/main" id="{3BAAEA7A-1964-6D6E-3813-B974F6B6E306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30" y="2160927"/>
            <a:ext cx="905510" cy="609600"/>
          </a:xfrm>
          <a:prstGeom prst="rect">
            <a:avLst/>
          </a:prstGeom>
        </p:spPr>
      </p:pic>
      <p:pic>
        <p:nvPicPr>
          <p:cNvPr id="1030" name="Picture 6" descr="NSPCC Visit: Speak Out Stay Safe Assemblies">
            <a:extLst>
              <a:ext uri="{FF2B5EF4-FFF2-40B4-BE49-F238E27FC236}">
                <a16:creationId xmlns:a16="http://schemas.microsoft.com/office/drawing/2014/main" id="{C2C61765-33BE-3167-9603-3D1ACAD67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807" y="1990751"/>
            <a:ext cx="578000" cy="57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097D340D-F6F1-11F6-B683-DB8BE1ACFFFE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175070" y="2304364"/>
            <a:ext cx="658637" cy="65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95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8F34E80A5D2D43AAEE7A07AA12DD43" ma:contentTypeVersion="16" ma:contentTypeDescription="Create a new document." ma:contentTypeScope="" ma:versionID="c76fab8ed35cbbbcf3584e5244a650b4">
  <xsd:schema xmlns:xsd="http://www.w3.org/2001/XMLSchema" xmlns:xs="http://www.w3.org/2001/XMLSchema" xmlns:p="http://schemas.microsoft.com/office/2006/metadata/properties" xmlns:ns2="97f53a30-fc47-46e8-9ad2-f3e91a4e4dc5" xmlns:ns3="4d8d5ef2-f36d-4cbe-b457-72c37c23dd93" targetNamespace="http://schemas.microsoft.com/office/2006/metadata/properties" ma:root="true" ma:fieldsID="90aec8b763614a4302c2736a2749fb6f" ns2:_="" ns3:_="">
    <xsd:import namespace="97f53a30-fc47-46e8-9ad2-f3e91a4e4dc5"/>
    <xsd:import namespace="4d8d5ef2-f36d-4cbe-b457-72c37c23dd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f53a30-fc47-46e8-9ad2-f3e91a4e4d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8d5ef2-f36d-4cbe-b457-72c37c23dd9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c5c2dde-73b9-4832-84b5-d5b468097f5f}" ma:internalName="TaxCatchAll" ma:showField="CatchAllData" ma:web="4d8d5ef2-f36d-4cbe-b457-72c37c23dd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7f53a30-fc47-46e8-9ad2-f3e91a4e4dc5">
      <Terms xmlns="http://schemas.microsoft.com/office/infopath/2007/PartnerControls"/>
    </lcf76f155ced4ddcb4097134ff3c332f>
    <TaxCatchAll xmlns="4d8d5ef2-f36d-4cbe-b457-72c37c23dd9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AA9893-C4F7-4B9D-84A8-A7C0C6DF1D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f53a30-fc47-46e8-9ad2-f3e91a4e4dc5"/>
    <ds:schemaRef ds:uri="4d8d5ef2-f36d-4cbe-b457-72c37c23dd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5FBC02-C33F-4F21-9B25-DF1485720D3C}">
  <ds:schemaRefs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8bc44ad1-2ca1-4151-8610-1d42439433b0"/>
    <ds:schemaRef ds:uri="http://schemas.microsoft.com/office/infopath/2007/PartnerControls"/>
    <ds:schemaRef ds:uri="aa2faa68-403d-4087-a78e-2639e168f601"/>
    <ds:schemaRef ds:uri="http://schemas.microsoft.com/office/2006/metadata/properties"/>
    <ds:schemaRef ds:uri="http://www.w3.org/XML/1998/namespace"/>
    <ds:schemaRef ds:uri="97f53a30-fc47-46e8-9ad2-f3e91a4e4dc5"/>
    <ds:schemaRef ds:uri="4d8d5ef2-f36d-4cbe-b457-72c37c23dd93"/>
  </ds:schemaRefs>
</ds:datastoreItem>
</file>

<file path=customXml/itemProps3.xml><?xml version="1.0" encoding="utf-8"?>
<ds:datastoreItem xmlns:ds="http://schemas.openxmlformats.org/officeDocument/2006/customXml" ds:itemID="{A7D483C6-F9E6-42E7-9EC5-F149E9EB9E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3173</TotalTime>
  <Words>130</Words>
  <Application>Microsoft Office PowerPoint</Application>
  <PresentationFormat>Custom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Letter-join Plus 8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 Black</dc:creator>
  <cp:lastModifiedBy>H Seymour (ES)</cp:lastModifiedBy>
  <cp:revision>90</cp:revision>
  <cp:lastPrinted>2025-10-07T13:28:56Z</cp:lastPrinted>
  <dcterms:created xsi:type="dcterms:W3CDTF">2021-02-12T14:08:46Z</dcterms:created>
  <dcterms:modified xsi:type="dcterms:W3CDTF">2026-06-16T12:52:29Z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0x010100C38F34E80A5D2D43AAEE7A07AA12DD43</vt:lpwstr>
  </property>
  <property fmtid="{D5CDD505-2E9C-101B-9397-08002B2CF9AE}" pid="3" name="MediaServiceImageTags">
    <vt:lpwstr/>
  </property>
</Properties>
</file>