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6" r:id="rId5"/>
  </p:sldIdLst>
  <p:sldSz cx="7151688" cy="118983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9E141-CF14-4730-9520-1029EA79865B}" v="2" dt="2026-06-16T12:54:02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3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 Weetman (ES)" userId="f2a1c1a3-c22d-498d-96f0-c37e78f64bd9" providerId="ADAL" clId="{989F4F48-D8FD-465A-9E05-3C5AE4D6E553}"/>
    <pc:docChg chg="modSld">
      <pc:chgData name="K Weetman (ES)" userId="f2a1c1a3-c22d-498d-96f0-c37e78f64bd9" providerId="ADAL" clId="{989F4F48-D8FD-465A-9E05-3C5AE4D6E553}" dt="2026-05-21T13:24:02.595" v="7" actId="1076"/>
      <pc:docMkLst>
        <pc:docMk/>
      </pc:docMkLst>
      <pc:sldChg chg="addSp modSp mod">
        <pc:chgData name="K Weetman (ES)" userId="f2a1c1a3-c22d-498d-96f0-c37e78f64bd9" providerId="ADAL" clId="{989F4F48-D8FD-465A-9E05-3C5AE4D6E553}" dt="2026-05-21T13:24:02.595" v="7" actId="1076"/>
        <pc:sldMkLst>
          <pc:docMk/>
          <pc:sldMk cId="3642895032" sldId="266"/>
        </pc:sldMkLst>
        <pc:picChg chg="add mod">
          <ac:chgData name="K Weetman (ES)" userId="f2a1c1a3-c22d-498d-96f0-c37e78f64bd9" providerId="ADAL" clId="{989F4F48-D8FD-465A-9E05-3C5AE4D6E553}" dt="2026-05-21T13:17:52.504" v="1" actId="1076"/>
          <ac:picMkLst>
            <pc:docMk/>
            <pc:sldMk cId="3642895032" sldId="266"/>
            <ac:picMk id="9" creationId="{B2884450-7415-1777-BBA3-0160815116B4}"/>
          </ac:picMkLst>
        </pc:picChg>
        <pc:picChg chg="add mod">
          <ac:chgData name="K Weetman (ES)" userId="f2a1c1a3-c22d-498d-96f0-c37e78f64bd9" providerId="ADAL" clId="{989F4F48-D8FD-465A-9E05-3C5AE4D6E553}" dt="2026-05-21T13:18:59.166" v="3" actId="1076"/>
          <ac:picMkLst>
            <pc:docMk/>
            <pc:sldMk cId="3642895032" sldId="266"/>
            <ac:picMk id="33" creationId="{F6761DEA-50BA-3C4A-8C7D-86F349842C7C}"/>
          </ac:picMkLst>
        </pc:picChg>
        <pc:picChg chg="add mod">
          <ac:chgData name="K Weetman (ES)" userId="f2a1c1a3-c22d-498d-96f0-c37e78f64bd9" providerId="ADAL" clId="{989F4F48-D8FD-465A-9E05-3C5AE4D6E553}" dt="2026-05-21T13:22:54.896" v="5" actId="1076"/>
          <ac:picMkLst>
            <pc:docMk/>
            <pc:sldMk cId="3642895032" sldId="266"/>
            <ac:picMk id="54" creationId="{A5C35EA7-C3FA-BC74-88BA-2665087DC8A7}"/>
          </ac:picMkLst>
        </pc:picChg>
        <pc:picChg chg="add mod">
          <ac:chgData name="K Weetman (ES)" userId="f2a1c1a3-c22d-498d-96f0-c37e78f64bd9" providerId="ADAL" clId="{989F4F48-D8FD-465A-9E05-3C5AE4D6E553}" dt="2026-05-21T13:24:02.595" v="7" actId="1076"/>
          <ac:picMkLst>
            <pc:docMk/>
            <pc:sldMk cId="3642895032" sldId="266"/>
            <ac:picMk id="63" creationId="{C7E191C6-FBFA-FD9F-1343-44D0832AF3D9}"/>
          </ac:picMkLst>
        </pc:picChg>
      </pc:sldChg>
    </pc:docChg>
  </pc:docChgLst>
  <pc:docChgLst>
    <pc:chgData name="S Rayment (ES)" userId="358890ae-46a0-40fe-8d7b-676716a126e2" providerId="ADAL" clId="{E2D04EEE-79B4-4B97-8403-34A8B3EF2489}"/>
    <pc:docChg chg="custSel modSld">
      <pc:chgData name="S Rayment (ES)" userId="358890ae-46a0-40fe-8d7b-676716a126e2" providerId="ADAL" clId="{E2D04EEE-79B4-4B97-8403-34A8B3EF2489}" dt="2025-12-08T16:21:41.658" v="19" actId="14100"/>
      <pc:docMkLst>
        <pc:docMk/>
      </pc:docMkLst>
      <pc:sldChg chg="addSp delSp modSp mod">
        <pc:chgData name="S Rayment (ES)" userId="358890ae-46a0-40fe-8d7b-676716a126e2" providerId="ADAL" clId="{E2D04EEE-79B4-4B97-8403-34A8B3EF2489}" dt="2025-12-08T16:21:41.658" v="19" actId="14100"/>
        <pc:sldMkLst>
          <pc:docMk/>
          <pc:sldMk cId="3642895032" sldId="266"/>
        </pc:sldMkLst>
        <pc:spChg chg="add mod">
          <ac:chgData name="S Rayment (ES)" userId="358890ae-46a0-40fe-8d7b-676716a126e2" providerId="ADAL" clId="{E2D04EEE-79B4-4B97-8403-34A8B3EF2489}" dt="2025-12-08T16:21:41.658" v="19" actId="14100"/>
          <ac:spMkLst>
            <pc:docMk/>
            <pc:sldMk cId="3642895032" sldId="266"/>
            <ac:spMk id="27" creationId="{57CDB11A-2AD7-9CB5-B2A4-08552135754A}"/>
          </ac:spMkLst>
        </pc:spChg>
        <pc:spChg chg="mod">
          <ac:chgData name="S Rayment (ES)" userId="358890ae-46a0-40fe-8d7b-676716a126e2" providerId="ADAL" clId="{E2D04EEE-79B4-4B97-8403-34A8B3EF2489}" dt="2025-12-08T16:15:53.715" v="1" actId="20577"/>
          <ac:spMkLst>
            <pc:docMk/>
            <pc:sldMk cId="3642895032" sldId="266"/>
            <ac:spMk id="30" creationId="{6D4B9B7B-BA6D-9800-B22D-37B040A83B10}"/>
          </ac:spMkLst>
        </pc:spChg>
        <pc:spChg chg="del">
          <ac:chgData name="S Rayment (ES)" userId="358890ae-46a0-40fe-8d7b-676716a126e2" providerId="ADAL" clId="{E2D04EEE-79B4-4B97-8403-34A8B3EF2489}" dt="2025-12-08T16:17:21.478" v="5" actId="478"/>
          <ac:spMkLst>
            <pc:docMk/>
            <pc:sldMk cId="3642895032" sldId="266"/>
            <ac:spMk id="67" creationId="{258E7BB2-4599-D5CD-D4B2-951488D6DA54}"/>
          </ac:spMkLst>
        </pc:spChg>
        <pc:spChg chg="del">
          <ac:chgData name="S Rayment (ES)" userId="358890ae-46a0-40fe-8d7b-676716a126e2" providerId="ADAL" clId="{E2D04EEE-79B4-4B97-8403-34A8B3EF2489}" dt="2025-12-08T16:17:11.344" v="3" actId="478"/>
          <ac:spMkLst>
            <pc:docMk/>
            <pc:sldMk cId="3642895032" sldId="266"/>
            <ac:spMk id="77" creationId="{29B264EF-AB09-D621-33EE-C50039B584EF}"/>
          </ac:spMkLst>
        </pc:spChg>
        <pc:picChg chg="add mod">
          <ac:chgData name="S Rayment (ES)" userId="358890ae-46a0-40fe-8d7b-676716a126e2" providerId="ADAL" clId="{E2D04EEE-79B4-4B97-8403-34A8B3EF2489}" dt="2025-12-08T16:21:20.441" v="10" actId="1076"/>
          <ac:picMkLst>
            <pc:docMk/>
            <pc:sldMk cId="3642895032" sldId="266"/>
            <ac:picMk id="26" creationId="{C0BF1A8C-95FB-1BFC-3770-571A6E672777}"/>
          </ac:picMkLst>
        </pc:picChg>
        <pc:picChg chg="del">
          <ac:chgData name="S Rayment (ES)" userId="358890ae-46a0-40fe-8d7b-676716a126e2" providerId="ADAL" clId="{E2D04EEE-79B4-4B97-8403-34A8B3EF2489}" dt="2025-12-08T16:18:27.764" v="6" actId="478"/>
          <ac:picMkLst>
            <pc:docMk/>
            <pc:sldMk cId="3642895032" sldId="266"/>
            <ac:picMk id="33" creationId="{6E18AFD2-D1D5-9BBF-DE46-436796A4F81B}"/>
          </ac:picMkLst>
        </pc:picChg>
        <pc:picChg chg="del">
          <ac:chgData name="S Rayment (ES)" userId="358890ae-46a0-40fe-8d7b-676716a126e2" providerId="ADAL" clId="{E2D04EEE-79B4-4B97-8403-34A8B3EF2489}" dt="2025-12-08T16:17:07.617" v="2" actId="478"/>
          <ac:picMkLst>
            <pc:docMk/>
            <pc:sldMk cId="3642895032" sldId="266"/>
            <ac:picMk id="76" creationId="{3EB6C893-EFB8-7E51-10D4-D556F0F75129}"/>
          </ac:picMkLst>
        </pc:picChg>
        <pc:picChg chg="del">
          <ac:chgData name="S Rayment (ES)" userId="358890ae-46a0-40fe-8d7b-676716a126e2" providerId="ADAL" clId="{E2D04EEE-79B4-4B97-8403-34A8B3EF2489}" dt="2025-12-08T16:17:17.722" v="4" actId="478"/>
          <ac:picMkLst>
            <pc:docMk/>
            <pc:sldMk cId="3642895032" sldId="266"/>
            <ac:picMk id="107" creationId="{8D91F67A-CA75-0FF0-4DA7-99934B1634A7}"/>
          </ac:picMkLst>
        </pc:picChg>
      </pc:sldChg>
    </pc:docChg>
  </pc:docChgLst>
  <pc:docChgLst>
    <pc:chgData name="N Matthews (ES)" userId="b5322493-1ee3-4b03-b32b-191b47d1f8c6" providerId="ADAL" clId="{F54A1DA2-DDE1-4017-955F-FD4F76348426}"/>
    <pc:docChg chg="modSld">
      <pc:chgData name="N Matthews (ES)" userId="b5322493-1ee3-4b03-b32b-191b47d1f8c6" providerId="ADAL" clId="{F54A1DA2-DDE1-4017-955F-FD4F76348426}" dt="2026-02-03T13:05:59.383" v="7" actId="1076"/>
      <pc:docMkLst>
        <pc:docMk/>
      </pc:docMkLst>
      <pc:sldChg chg="addSp delSp modSp mod">
        <pc:chgData name="N Matthews (ES)" userId="b5322493-1ee3-4b03-b32b-191b47d1f8c6" providerId="ADAL" clId="{F54A1DA2-DDE1-4017-955F-FD4F76348426}" dt="2026-02-03T13:05:59.383" v="7" actId="1076"/>
        <pc:sldMkLst>
          <pc:docMk/>
          <pc:sldMk cId="3642895032" sldId="266"/>
        </pc:sldMkLst>
        <pc:spChg chg="add del mod">
          <ac:chgData name="N Matthews (ES)" userId="b5322493-1ee3-4b03-b32b-191b47d1f8c6" providerId="ADAL" clId="{F54A1DA2-DDE1-4017-955F-FD4F76348426}" dt="2026-02-03T13:05:04.707" v="1" actId="478"/>
          <ac:spMkLst>
            <pc:docMk/>
            <pc:sldMk cId="3642895032" sldId="266"/>
            <ac:spMk id="9" creationId="{5098658F-2337-0D5C-B8F6-D03D98B10AF8}"/>
          </ac:spMkLst>
        </pc:spChg>
        <pc:picChg chg="add mod">
          <ac:chgData name="N Matthews (ES)" userId="b5322493-1ee3-4b03-b32b-191b47d1f8c6" providerId="ADAL" clId="{F54A1DA2-DDE1-4017-955F-FD4F76348426}" dt="2026-02-03T13:05:59.383" v="7" actId="1076"/>
          <ac:picMkLst>
            <pc:docMk/>
            <pc:sldMk cId="3642895032" sldId="266"/>
            <ac:picMk id="40" creationId="{B1AB7028-D049-3A25-A02E-B2EBEE756C51}"/>
          </ac:picMkLst>
        </pc:picChg>
      </pc:sldChg>
    </pc:docChg>
  </pc:docChgLst>
  <pc:docChgLst>
    <pc:chgData name="H Seymour (ES)" userId="5b321f52-9fe4-4dd5-913b-95dbbad74af3" providerId="ADAL" clId="{0939E141-CF14-4730-9520-1029EA79865B}"/>
    <pc:docChg chg="custSel modSld">
      <pc:chgData name="H Seymour (ES)" userId="5b321f52-9fe4-4dd5-913b-95dbbad74af3" providerId="ADAL" clId="{0939E141-CF14-4730-9520-1029EA79865B}" dt="2026-06-16T12:54:43.567" v="49" actId="478"/>
      <pc:docMkLst>
        <pc:docMk/>
      </pc:docMkLst>
      <pc:sldChg chg="addSp delSp modSp mod">
        <pc:chgData name="H Seymour (ES)" userId="5b321f52-9fe4-4dd5-913b-95dbbad74af3" providerId="ADAL" clId="{0939E141-CF14-4730-9520-1029EA79865B}" dt="2026-06-16T12:54:43.567" v="49" actId="478"/>
        <pc:sldMkLst>
          <pc:docMk/>
          <pc:sldMk cId="3642895032" sldId="266"/>
        </pc:sldMkLst>
        <pc:spChg chg="del">
          <ac:chgData name="H Seymour (ES)" userId="5b321f52-9fe4-4dd5-913b-95dbbad74af3" providerId="ADAL" clId="{0939E141-CF14-4730-9520-1029EA79865B}" dt="2026-06-16T12:54:43.567" v="49" actId="478"/>
          <ac:spMkLst>
            <pc:docMk/>
            <pc:sldMk cId="3642895032" sldId="266"/>
            <ac:spMk id="70" creationId="{0E9D19C7-5778-1684-ED71-393F6FBF9FA0}"/>
          </ac:spMkLst>
        </pc:spChg>
        <pc:spChg chg="add mod">
          <ac:chgData name="H Seymour (ES)" userId="5b321f52-9fe4-4dd5-913b-95dbbad74af3" providerId="ADAL" clId="{0939E141-CF14-4730-9520-1029EA79865B}" dt="2026-06-16T12:54:16.681" v="47" actId="20577"/>
          <ac:spMkLst>
            <pc:docMk/>
            <pc:sldMk cId="3642895032" sldId="266"/>
            <ac:spMk id="76" creationId="{8D6C1789-2F69-4890-622A-01A76FF9BF22}"/>
          </ac:spMkLst>
        </pc:spChg>
        <pc:picChg chg="mod">
          <ac:chgData name="H Seymour (ES)" userId="5b321f52-9fe4-4dd5-913b-95dbbad74af3" providerId="ADAL" clId="{0939E141-CF14-4730-9520-1029EA79865B}" dt="2026-06-16T12:52:52.565" v="5" actId="1076"/>
          <ac:picMkLst>
            <pc:docMk/>
            <pc:sldMk cId="3642895032" sldId="266"/>
            <ac:picMk id="9" creationId="{B2884450-7415-1777-BBA3-0160815116B4}"/>
          </ac:picMkLst>
        </pc:picChg>
        <pc:picChg chg="del">
          <ac:chgData name="H Seymour (ES)" userId="5b321f52-9fe4-4dd5-913b-95dbbad74af3" providerId="ADAL" clId="{0939E141-CF14-4730-9520-1029EA79865B}" dt="2026-06-16T12:54:42.480" v="48" actId="478"/>
          <ac:picMkLst>
            <pc:docMk/>
            <pc:sldMk cId="3642895032" sldId="266"/>
            <ac:picMk id="68" creationId="{62640FDA-9682-931B-781D-6AEA82972C18}"/>
          </ac:picMkLst>
        </pc:picChg>
        <pc:picChg chg="add mod">
          <ac:chgData name="H Seymour (ES)" userId="5b321f52-9fe4-4dd5-913b-95dbbad74af3" providerId="ADAL" clId="{0939E141-CF14-4730-9520-1029EA79865B}" dt="2026-06-16T12:52:53.423" v="6" actId="1076"/>
          <ac:picMkLst>
            <pc:docMk/>
            <pc:sldMk cId="3642895032" sldId="266"/>
            <ac:picMk id="71" creationId="{F7F8AEF3-0C3A-8993-E9F0-1F321461B3B3}"/>
          </ac:picMkLst>
        </pc:picChg>
        <pc:picChg chg="add mod">
          <ac:chgData name="H Seymour (ES)" userId="5b321f52-9fe4-4dd5-913b-95dbbad74af3" providerId="ADAL" clId="{0939E141-CF14-4730-9520-1029EA79865B}" dt="2026-06-16T12:54:00.406" v="9" actId="1076"/>
          <ac:picMkLst>
            <pc:docMk/>
            <pc:sldMk cId="3642895032" sldId="266"/>
            <ac:picMk id="75" creationId="{644CD960-FCE6-767D-5870-629031FCF6B8}"/>
          </ac:picMkLst>
        </pc:picChg>
      </pc:sldChg>
    </pc:docChg>
  </pc:docChgLst>
  <pc:docChgLst>
    <pc:chgData name="N Matthews (ES)" userId="b5322493-1ee3-4b03-b32b-191b47d1f8c6" providerId="ADAL" clId="{FBF0E091-81F8-4F39-BE48-3AF2F3D58FDD}"/>
    <pc:docChg chg="undo custSel modSld">
      <pc:chgData name="N Matthews (ES)" userId="b5322493-1ee3-4b03-b32b-191b47d1f8c6" providerId="ADAL" clId="{FBF0E091-81F8-4F39-BE48-3AF2F3D58FDD}" dt="2025-12-08T16:12:45.111" v="452" actId="20577"/>
      <pc:docMkLst>
        <pc:docMk/>
      </pc:docMkLst>
      <pc:sldChg chg="addSp delSp modSp mod">
        <pc:chgData name="N Matthews (ES)" userId="b5322493-1ee3-4b03-b32b-191b47d1f8c6" providerId="ADAL" clId="{FBF0E091-81F8-4F39-BE48-3AF2F3D58FDD}" dt="2025-12-08T16:12:45.111" v="452" actId="20577"/>
        <pc:sldMkLst>
          <pc:docMk/>
          <pc:sldMk cId="3642895032" sldId="266"/>
        </pc:sldMkLst>
        <pc:spChg chg="mod">
          <ac:chgData name="N Matthews (ES)" userId="b5322493-1ee3-4b03-b32b-191b47d1f8c6" providerId="ADAL" clId="{FBF0E091-81F8-4F39-BE48-3AF2F3D58FDD}" dt="2025-12-08T16:03:24.759" v="237" actId="1076"/>
          <ac:spMkLst>
            <pc:docMk/>
            <pc:sldMk cId="3642895032" sldId="266"/>
            <ac:spMk id="5" creationId="{483CDF31-F16B-D82C-59D7-9A6B2FB8A43F}"/>
          </ac:spMkLst>
        </pc:spChg>
        <pc:spChg chg="mod">
          <ac:chgData name="N Matthews (ES)" userId="b5322493-1ee3-4b03-b32b-191b47d1f8c6" providerId="ADAL" clId="{FBF0E091-81F8-4F39-BE48-3AF2F3D58FDD}" dt="2025-12-08T16:03:30.071" v="239" actId="1076"/>
          <ac:spMkLst>
            <pc:docMk/>
            <pc:sldMk cId="3642895032" sldId="266"/>
            <ac:spMk id="8" creationId="{741ACD4F-24EE-97BB-70FF-E328BAA8A458}"/>
          </ac:spMkLst>
        </pc:spChg>
        <pc:spChg chg="mod">
          <ac:chgData name="N Matthews (ES)" userId="b5322493-1ee3-4b03-b32b-191b47d1f8c6" providerId="ADAL" clId="{FBF0E091-81F8-4F39-BE48-3AF2F3D58FDD}" dt="2025-12-08T16:11:54.561" v="418" actId="1076"/>
          <ac:spMkLst>
            <pc:docMk/>
            <pc:sldMk cId="3642895032" sldId="266"/>
            <ac:spMk id="25" creationId="{C435D6D9-1414-8D34-551E-D666F837078A}"/>
          </ac:spMkLst>
        </pc:spChg>
        <pc:spChg chg="del">
          <ac:chgData name="N Matthews (ES)" userId="b5322493-1ee3-4b03-b32b-191b47d1f8c6" providerId="ADAL" clId="{FBF0E091-81F8-4F39-BE48-3AF2F3D58FDD}" dt="2025-12-08T16:07:45.615" v="359" actId="478"/>
          <ac:spMkLst>
            <pc:docMk/>
            <pc:sldMk cId="3642895032" sldId="266"/>
            <ac:spMk id="27" creationId="{2406502C-9FE1-1CE0-F47E-1A536287D830}"/>
          </ac:spMkLst>
        </pc:spChg>
        <pc:spChg chg="mod">
          <ac:chgData name="N Matthews (ES)" userId="b5322493-1ee3-4b03-b32b-191b47d1f8c6" providerId="ADAL" clId="{FBF0E091-81F8-4F39-BE48-3AF2F3D58FDD}" dt="2025-12-08T16:11:18.458" v="414" actId="20577"/>
          <ac:spMkLst>
            <pc:docMk/>
            <pc:sldMk cId="3642895032" sldId="266"/>
            <ac:spMk id="30" creationId="{6D4B9B7B-BA6D-9800-B22D-37B040A83B10}"/>
          </ac:spMkLst>
        </pc:spChg>
        <pc:spChg chg="mod">
          <ac:chgData name="N Matthews (ES)" userId="b5322493-1ee3-4b03-b32b-191b47d1f8c6" providerId="ADAL" clId="{FBF0E091-81F8-4F39-BE48-3AF2F3D58FDD}" dt="2025-12-08T15:58:06.501" v="202" actId="20577"/>
          <ac:spMkLst>
            <pc:docMk/>
            <pc:sldMk cId="3642895032" sldId="266"/>
            <ac:spMk id="36" creationId="{5FC3CD51-2924-0D93-3F3E-B65319FE9EE4}"/>
          </ac:spMkLst>
        </pc:spChg>
        <pc:spChg chg="mod">
          <ac:chgData name="N Matthews (ES)" userId="b5322493-1ee3-4b03-b32b-191b47d1f8c6" providerId="ADAL" clId="{FBF0E091-81F8-4F39-BE48-3AF2F3D58FDD}" dt="2025-12-08T15:57:31.666" v="166" actId="20577"/>
          <ac:spMkLst>
            <pc:docMk/>
            <pc:sldMk cId="3642895032" sldId="266"/>
            <ac:spMk id="37" creationId="{F9AB92D2-0E04-146C-DAF8-29AA58393A76}"/>
          </ac:spMkLst>
        </pc:spChg>
        <pc:spChg chg="mod">
          <ac:chgData name="N Matthews (ES)" userId="b5322493-1ee3-4b03-b32b-191b47d1f8c6" providerId="ADAL" clId="{FBF0E091-81F8-4F39-BE48-3AF2F3D58FDD}" dt="2025-12-08T15:56:42.960" v="116" actId="20577"/>
          <ac:spMkLst>
            <pc:docMk/>
            <pc:sldMk cId="3642895032" sldId="266"/>
            <ac:spMk id="38" creationId="{480D4DAA-9CE7-BA2F-9DF9-41A7717F5EB6}"/>
          </ac:spMkLst>
        </pc:spChg>
        <pc:spChg chg="mod">
          <ac:chgData name="N Matthews (ES)" userId="b5322493-1ee3-4b03-b32b-191b47d1f8c6" providerId="ADAL" clId="{FBF0E091-81F8-4F39-BE48-3AF2F3D58FDD}" dt="2025-12-08T15:54:28.777" v="69" actId="404"/>
          <ac:spMkLst>
            <pc:docMk/>
            <pc:sldMk cId="3642895032" sldId="266"/>
            <ac:spMk id="39" creationId="{B3E7224B-1C93-4ECB-521B-A5EB42DB616E}"/>
          </ac:spMkLst>
        </pc:spChg>
        <pc:spChg chg="add mod">
          <ac:chgData name="N Matthews (ES)" userId="b5322493-1ee3-4b03-b32b-191b47d1f8c6" providerId="ADAL" clId="{FBF0E091-81F8-4F39-BE48-3AF2F3D58FDD}" dt="2025-12-08T16:03:45.919" v="264" actId="20577"/>
          <ac:spMkLst>
            <pc:docMk/>
            <pc:sldMk cId="3642895032" sldId="266"/>
            <ac:spMk id="50" creationId="{8D038EA1-FBEC-188A-0C97-58DA9AA6470C}"/>
          </ac:spMkLst>
        </pc:spChg>
        <pc:spChg chg="mod">
          <ac:chgData name="N Matthews (ES)" userId="b5322493-1ee3-4b03-b32b-191b47d1f8c6" providerId="ADAL" clId="{FBF0E091-81F8-4F39-BE48-3AF2F3D58FDD}" dt="2025-12-08T16:00:35.689" v="221" actId="1076"/>
          <ac:spMkLst>
            <pc:docMk/>
            <pc:sldMk cId="3642895032" sldId="266"/>
            <ac:spMk id="56" creationId="{213A5D90-3ACB-F2A2-3151-FF3BAE2F13F0}"/>
          </ac:spMkLst>
        </pc:spChg>
        <pc:spChg chg="mod">
          <ac:chgData name="N Matthews (ES)" userId="b5322493-1ee3-4b03-b32b-191b47d1f8c6" providerId="ADAL" clId="{FBF0E091-81F8-4F39-BE48-3AF2F3D58FDD}" dt="2025-12-08T16:01:36.350" v="224" actId="1076"/>
          <ac:spMkLst>
            <pc:docMk/>
            <pc:sldMk cId="3642895032" sldId="266"/>
            <ac:spMk id="64" creationId="{439C189F-E7CD-4C70-D3C8-1BA48C607972}"/>
          </ac:spMkLst>
        </pc:spChg>
        <pc:spChg chg="mod">
          <ac:chgData name="N Matthews (ES)" userId="b5322493-1ee3-4b03-b32b-191b47d1f8c6" providerId="ADAL" clId="{FBF0E091-81F8-4F39-BE48-3AF2F3D58FDD}" dt="2025-12-08T16:09:22.596" v="402" actId="20577"/>
          <ac:spMkLst>
            <pc:docMk/>
            <pc:sldMk cId="3642895032" sldId="266"/>
            <ac:spMk id="67" creationId="{258E7BB2-4599-D5CD-D4B2-951488D6DA54}"/>
          </ac:spMkLst>
        </pc:spChg>
        <pc:spChg chg="add mod">
          <ac:chgData name="N Matthews (ES)" userId="b5322493-1ee3-4b03-b32b-191b47d1f8c6" providerId="ADAL" clId="{FBF0E091-81F8-4F39-BE48-3AF2F3D58FDD}" dt="2025-12-08T16:04:39.621" v="299" actId="14100"/>
          <ac:spMkLst>
            <pc:docMk/>
            <pc:sldMk cId="3642895032" sldId="266"/>
            <ac:spMk id="69" creationId="{2B70E141-0B3E-B6DC-0D85-977BBDFDC47A}"/>
          </ac:spMkLst>
        </pc:spChg>
        <pc:spChg chg="del">
          <ac:chgData name="N Matthews (ES)" userId="b5322493-1ee3-4b03-b32b-191b47d1f8c6" providerId="ADAL" clId="{FBF0E091-81F8-4F39-BE48-3AF2F3D58FDD}" dt="2025-12-08T16:11:00.467" v="407" actId="478"/>
          <ac:spMkLst>
            <pc:docMk/>
            <pc:sldMk cId="3642895032" sldId="266"/>
            <ac:spMk id="72" creationId="{A7586B1A-78DB-FA3F-D68E-4514F28F329F}"/>
          </ac:spMkLst>
        </pc:spChg>
        <pc:spChg chg="add mod">
          <ac:chgData name="N Matthews (ES)" userId="b5322493-1ee3-4b03-b32b-191b47d1f8c6" providerId="ADAL" clId="{FBF0E091-81F8-4F39-BE48-3AF2F3D58FDD}" dt="2025-12-08T16:05:35.313" v="328" actId="1076"/>
          <ac:spMkLst>
            <pc:docMk/>
            <pc:sldMk cId="3642895032" sldId="266"/>
            <ac:spMk id="77" creationId="{29B264EF-AB09-D621-33EE-C50039B584EF}"/>
          </ac:spMkLst>
        </pc:spChg>
        <pc:spChg chg="mod">
          <ac:chgData name="N Matthews (ES)" userId="b5322493-1ee3-4b03-b32b-191b47d1f8c6" providerId="ADAL" clId="{FBF0E091-81F8-4F39-BE48-3AF2F3D58FDD}" dt="2025-12-08T16:00:27.731" v="219" actId="1076"/>
          <ac:spMkLst>
            <pc:docMk/>
            <pc:sldMk cId="3642895032" sldId="266"/>
            <ac:spMk id="82" creationId="{8A7E4940-ED75-2295-405B-D56C3FC43769}"/>
          </ac:spMkLst>
        </pc:spChg>
        <pc:spChg chg="mod">
          <ac:chgData name="N Matthews (ES)" userId="b5322493-1ee3-4b03-b32b-191b47d1f8c6" providerId="ADAL" clId="{FBF0E091-81F8-4F39-BE48-3AF2F3D58FDD}" dt="2025-12-08T16:00:20.511" v="217" actId="1076"/>
          <ac:spMkLst>
            <pc:docMk/>
            <pc:sldMk cId="3642895032" sldId="266"/>
            <ac:spMk id="87" creationId="{C1FEE724-D704-23CA-B960-16B040F2374C}"/>
          </ac:spMkLst>
        </pc:spChg>
        <pc:spChg chg="del">
          <ac:chgData name="N Matthews (ES)" userId="b5322493-1ee3-4b03-b32b-191b47d1f8c6" providerId="ADAL" clId="{FBF0E091-81F8-4F39-BE48-3AF2F3D58FDD}" dt="2025-12-08T16:11:04.937" v="409" actId="478"/>
          <ac:spMkLst>
            <pc:docMk/>
            <pc:sldMk cId="3642895032" sldId="266"/>
            <ac:spMk id="88" creationId="{EC236FEE-5E62-AE02-D319-36FCBBA1C125}"/>
          </ac:spMkLst>
        </pc:spChg>
        <pc:spChg chg="add mod">
          <ac:chgData name="N Matthews (ES)" userId="b5322493-1ee3-4b03-b32b-191b47d1f8c6" providerId="ADAL" clId="{FBF0E091-81F8-4F39-BE48-3AF2F3D58FDD}" dt="2025-12-08T16:06:44.589" v="352" actId="1076"/>
          <ac:spMkLst>
            <pc:docMk/>
            <pc:sldMk cId="3642895032" sldId="266"/>
            <ac:spMk id="90" creationId="{7BE940C8-09C6-F355-F72E-1C03542B883B}"/>
          </ac:spMkLst>
        </pc:spChg>
        <pc:spChg chg="del">
          <ac:chgData name="N Matthews (ES)" userId="b5322493-1ee3-4b03-b32b-191b47d1f8c6" providerId="ADAL" clId="{FBF0E091-81F8-4F39-BE48-3AF2F3D58FDD}" dt="2025-12-08T16:11:07.565" v="411" actId="478"/>
          <ac:spMkLst>
            <pc:docMk/>
            <pc:sldMk cId="3642895032" sldId="266"/>
            <ac:spMk id="94" creationId="{2730CB0B-0EC6-1F5C-3B2F-EFF34E81FC92}"/>
          </ac:spMkLst>
        </pc:spChg>
        <pc:spChg chg="add mod">
          <ac:chgData name="N Matthews (ES)" userId="b5322493-1ee3-4b03-b32b-191b47d1f8c6" providerId="ADAL" clId="{FBF0E091-81F8-4F39-BE48-3AF2F3D58FDD}" dt="2025-12-08T16:08:55.090" v="383" actId="1076"/>
          <ac:spMkLst>
            <pc:docMk/>
            <pc:sldMk cId="3642895032" sldId="266"/>
            <ac:spMk id="101" creationId="{B7718047-8097-2573-3A88-93C6C213BE94}"/>
          </ac:spMkLst>
        </pc:spChg>
        <pc:spChg chg="mod">
          <ac:chgData name="N Matthews (ES)" userId="b5322493-1ee3-4b03-b32b-191b47d1f8c6" providerId="ADAL" clId="{FBF0E091-81F8-4F39-BE48-3AF2F3D58FDD}" dt="2025-12-08T16:12:45.111" v="452" actId="20577"/>
          <ac:spMkLst>
            <pc:docMk/>
            <pc:sldMk cId="3642895032" sldId="266"/>
            <ac:spMk id="103" creationId="{45FD249E-7437-86DF-1B47-70843F95B691}"/>
          </ac:spMkLst>
        </pc:spChg>
        <pc:spChg chg="add mod">
          <ac:chgData name="N Matthews (ES)" userId="b5322493-1ee3-4b03-b32b-191b47d1f8c6" providerId="ADAL" clId="{FBF0E091-81F8-4F39-BE48-3AF2F3D58FDD}" dt="2025-12-08T16:12:09.668" v="432" actId="20577"/>
          <ac:spMkLst>
            <pc:docMk/>
            <pc:sldMk cId="3642895032" sldId="266"/>
            <ac:spMk id="110" creationId="{87E6A3DE-1E21-CA9E-E3B6-9E95A9989BA6}"/>
          </ac:spMkLst>
        </pc:spChg>
        <pc:grpChg chg="mod">
          <ac:chgData name="N Matthews (ES)" userId="b5322493-1ee3-4b03-b32b-191b47d1f8c6" providerId="ADAL" clId="{FBF0E091-81F8-4F39-BE48-3AF2F3D58FDD}" dt="2025-12-08T16:00:16.288" v="216" actId="1076"/>
          <ac:grpSpMkLst>
            <pc:docMk/>
            <pc:sldMk cId="3642895032" sldId="266"/>
            <ac:grpSpMk id="7" creationId="{A013E205-F7FA-4522-B9B7-B1B2C075C7DB}"/>
          </ac:grpSpMkLst>
        </pc:grpChg>
        <pc:picChg chg="mod">
          <ac:chgData name="N Matthews (ES)" userId="b5322493-1ee3-4b03-b32b-191b47d1f8c6" providerId="ADAL" clId="{FBF0E091-81F8-4F39-BE48-3AF2F3D58FDD}" dt="2025-12-08T16:03:26.869" v="238" actId="1076"/>
          <ac:picMkLst>
            <pc:docMk/>
            <pc:sldMk cId="3642895032" sldId="266"/>
            <ac:picMk id="2" creationId="{1DBEEA0F-B60A-EE58-6D6B-DA9E5A0FBF67}"/>
          </ac:picMkLst>
        </pc:picChg>
        <pc:picChg chg="mod">
          <ac:chgData name="N Matthews (ES)" userId="b5322493-1ee3-4b03-b32b-191b47d1f8c6" providerId="ADAL" clId="{FBF0E091-81F8-4F39-BE48-3AF2F3D58FDD}" dt="2025-12-08T16:03:21.080" v="236" actId="1076"/>
          <ac:picMkLst>
            <pc:docMk/>
            <pc:sldMk cId="3642895032" sldId="266"/>
            <ac:picMk id="4" creationId="{F972A2BB-9F31-F1AD-4FB2-E715F7A82E4D}"/>
          </ac:picMkLst>
        </pc:picChg>
        <pc:picChg chg="del">
          <ac:chgData name="N Matthews (ES)" userId="b5322493-1ee3-4b03-b32b-191b47d1f8c6" providerId="ADAL" clId="{FBF0E091-81F8-4F39-BE48-3AF2F3D58FDD}" dt="2025-12-08T16:07:43.639" v="358" actId="478"/>
          <ac:picMkLst>
            <pc:docMk/>
            <pc:sldMk cId="3642895032" sldId="266"/>
            <ac:picMk id="26" creationId="{0F18909C-2667-92A6-55C5-A6450F9A41BE}"/>
          </ac:picMkLst>
        </pc:picChg>
        <pc:picChg chg="add mod">
          <ac:chgData name="N Matthews (ES)" userId="b5322493-1ee3-4b03-b32b-191b47d1f8c6" providerId="ADAL" clId="{FBF0E091-81F8-4F39-BE48-3AF2F3D58FDD}" dt="2025-12-08T16:00:44.321" v="222" actId="1076"/>
          <ac:picMkLst>
            <pc:docMk/>
            <pc:sldMk cId="3642895032" sldId="266"/>
            <ac:picMk id="33" creationId="{6E18AFD2-D1D5-9BBF-DE46-436796A4F81B}"/>
          </ac:picMkLst>
        </pc:picChg>
        <pc:picChg chg="add mod">
          <ac:chgData name="N Matthews (ES)" userId="b5322493-1ee3-4b03-b32b-191b47d1f8c6" providerId="ADAL" clId="{FBF0E091-81F8-4F39-BE48-3AF2F3D58FDD}" dt="2025-12-08T16:03:34.249" v="240" actId="1076"/>
          <ac:picMkLst>
            <pc:docMk/>
            <pc:sldMk cId="3642895032" sldId="266"/>
            <ac:picMk id="43" creationId="{E36493AE-E98D-494A-2E3F-A80925201ACB}"/>
          </ac:picMkLst>
        </pc:picChg>
        <pc:picChg chg="mod">
          <ac:chgData name="N Matthews (ES)" userId="b5322493-1ee3-4b03-b32b-191b47d1f8c6" providerId="ADAL" clId="{FBF0E091-81F8-4F39-BE48-3AF2F3D58FDD}" dt="2025-12-08T16:00:30.263" v="220" actId="1076"/>
          <ac:picMkLst>
            <pc:docMk/>
            <pc:sldMk cId="3642895032" sldId="266"/>
            <ac:picMk id="55" creationId="{AF05F6F9-40D4-DE34-7D77-6F3EAFCFB16D}"/>
          </ac:picMkLst>
        </pc:picChg>
        <pc:picChg chg="mod">
          <ac:chgData name="N Matthews (ES)" userId="b5322493-1ee3-4b03-b32b-191b47d1f8c6" providerId="ADAL" clId="{FBF0E091-81F8-4F39-BE48-3AF2F3D58FDD}" dt="2025-12-08T16:03:15.606" v="235" actId="1076"/>
          <ac:picMkLst>
            <pc:docMk/>
            <pc:sldMk cId="3642895032" sldId="266"/>
            <ac:picMk id="61" creationId="{09CF0EDD-FDAF-E8DD-A783-A6C085C147D5}"/>
          </ac:picMkLst>
        </pc:picChg>
        <pc:picChg chg="add mod">
          <ac:chgData name="N Matthews (ES)" userId="b5322493-1ee3-4b03-b32b-191b47d1f8c6" providerId="ADAL" clId="{FBF0E091-81F8-4F39-BE48-3AF2F3D58FDD}" dt="2025-12-08T16:04:24.685" v="268" actId="1076"/>
          <ac:picMkLst>
            <pc:docMk/>
            <pc:sldMk cId="3642895032" sldId="266"/>
            <ac:picMk id="62" creationId="{F06BEBF5-E04F-E818-120A-22C33DBADEDF}"/>
          </ac:picMkLst>
        </pc:picChg>
        <pc:picChg chg="del">
          <ac:chgData name="N Matthews (ES)" userId="b5322493-1ee3-4b03-b32b-191b47d1f8c6" providerId="ADAL" clId="{FBF0E091-81F8-4F39-BE48-3AF2F3D58FDD}" dt="2025-12-08T16:09:11.142" v="386" actId="478"/>
          <ac:picMkLst>
            <pc:docMk/>
            <pc:sldMk cId="3642895032" sldId="266"/>
            <ac:picMk id="63" creationId="{8AF0CA2B-DA17-48E8-1596-56A4CAE56A68}"/>
          </ac:picMkLst>
        </pc:picChg>
        <pc:picChg chg="del">
          <ac:chgData name="N Matthews (ES)" userId="b5322493-1ee3-4b03-b32b-191b47d1f8c6" providerId="ADAL" clId="{FBF0E091-81F8-4F39-BE48-3AF2F3D58FDD}" dt="2025-12-08T16:11:01.480" v="408" actId="478"/>
          <ac:picMkLst>
            <pc:docMk/>
            <pc:sldMk cId="3642895032" sldId="266"/>
            <ac:picMk id="71" creationId="{274CAC6B-0691-3940-2211-2FAE556CE284}"/>
          </ac:picMkLst>
        </pc:picChg>
        <pc:picChg chg="add mod">
          <ac:chgData name="N Matthews (ES)" userId="b5322493-1ee3-4b03-b32b-191b47d1f8c6" providerId="ADAL" clId="{FBF0E091-81F8-4F39-BE48-3AF2F3D58FDD}" dt="2025-12-08T16:05:21.356" v="305" actId="1076"/>
          <ac:picMkLst>
            <pc:docMk/>
            <pc:sldMk cId="3642895032" sldId="266"/>
            <ac:picMk id="76" creationId="{3EB6C893-EFB8-7E51-10D4-D556F0F75129}"/>
          </ac:picMkLst>
        </pc:picChg>
        <pc:picChg chg="mod">
          <ac:chgData name="N Matthews (ES)" userId="b5322493-1ee3-4b03-b32b-191b47d1f8c6" providerId="ADAL" clId="{FBF0E091-81F8-4F39-BE48-3AF2F3D58FDD}" dt="2025-12-08T16:00:22.952" v="218" actId="1076"/>
          <ac:picMkLst>
            <pc:docMk/>
            <pc:sldMk cId="3642895032" sldId="266"/>
            <ac:picMk id="80" creationId="{52711C8D-20A7-526C-C310-B239246A1741}"/>
          </ac:picMkLst>
        </pc:picChg>
        <pc:picChg chg="add mod">
          <ac:chgData name="N Matthews (ES)" userId="b5322493-1ee3-4b03-b32b-191b47d1f8c6" providerId="ADAL" clId="{FBF0E091-81F8-4F39-BE48-3AF2F3D58FDD}" dt="2025-12-08T16:06:47.085" v="353" actId="1076"/>
          <ac:picMkLst>
            <pc:docMk/>
            <pc:sldMk cId="3642895032" sldId="266"/>
            <ac:picMk id="84" creationId="{BCDFF610-9508-AB83-0AF5-25D5374A3991}"/>
          </ac:picMkLst>
        </pc:picChg>
        <pc:picChg chg="mod">
          <ac:chgData name="N Matthews (ES)" userId="b5322493-1ee3-4b03-b32b-191b47d1f8c6" providerId="ADAL" clId="{FBF0E091-81F8-4F39-BE48-3AF2F3D58FDD}" dt="2025-12-08T16:06:51.737" v="354" actId="1076"/>
          <ac:picMkLst>
            <pc:docMk/>
            <pc:sldMk cId="3642895032" sldId="266"/>
            <ac:picMk id="89" creationId="{A692BD8D-398A-340E-A1EA-29CC6D5CA0E8}"/>
          </ac:picMkLst>
        </pc:picChg>
        <pc:picChg chg="del">
          <ac:chgData name="N Matthews (ES)" userId="b5322493-1ee3-4b03-b32b-191b47d1f8c6" providerId="ADAL" clId="{FBF0E091-81F8-4F39-BE48-3AF2F3D58FDD}" dt="2025-12-08T16:11:05.775" v="410" actId="478"/>
          <ac:picMkLst>
            <pc:docMk/>
            <pc:sldMk cId="3642895032" sldId="266"/>
            <ac:picMk id="91" creationId="{6255EA15-BBFA-4C72-14F4-44EF8848B910}"/>
          </ac:picMkLst>
        </pc:picChg>
        <pc:picChg chg="add mod">
          <ac:chgData name="N Matthews (ES)" userId="b5322493-1ee3-4b03-b32b-191b47d1f8c6" providerId="ADAL" clId="{FBF0E091-81F8-4F39-BE48-3AF2F3D58FDD}" dt="2025-12-08T16:07:32.978" v="357" actId="1076"/>
          <ac:picMkLst>
            <pc:docMk/>
            <pc:sldMk cId="3642895032" sldId="266"/>
            <ac:picMk id="98" creationId="{FCBDDF66-F4F4-4CA0-962B-E6497AC67CBF}"/>
          </ac:picMkLst>
        </pc:picChg>
        <pc:picChg chg="add del mod">
          <ac:chgData name="N Matthews (ES)" userId="b5322493-1ee3-4b03-b32b-191b47d1f8c6" providerId="ADAL" clId="{FBF0E091-81F8-4F39-BE48-3AF2F3D58FDD}" dt="2025-12-08T16:12:39.041" v="437" actId="478"/>
          <ac:picMkLst>
            <pc:docMk/>
            <pc:sldMk cId="3642895032" sldId="266"/>
            <ac:picMk id="102" creationId="{574BF028-4DEC-5238-0B62-6050C4516C31}"/>
          </ac:picMkLst>
        </pc:picChg>
        <pc:picChg chg="add mod">
          <ac:chgData name="N Matthews (ES)" userId="b5322493-1ee3-4b03-b32b-191b47d1f8c6" providerId="ADAL" clId="{FBF0E091-81F8-4F39-BE48-3AF2F3D58FDD}" dt="2025-12-08T16:10:58.144" v="406" actId="1076"/>
          <ac:picMkLst>
            <pc:docMk/>
            <pc:sldMk cId="3642895032" sldId="266"/>
            <ac:picMk id="107" creationId="{8D91F67A-CA75-0FF0-4DA7-99934B1634A7}"/>
          </ac:picMkLst>
        </pc:picChg>
        <pc:picChg chg="add mod">
          <ac:chgData name="N Matthews (ES)" userId="b5322493-1ee3-4b03-b32b-191b47d1f8c6" providerId="ADAL" clId="{FBF0E091-81F8-4F39-BE48-3AF2F3D58FDD}" dt="2025-12-08T16:12:00.516" v="420" actId="1076"/>
          <ac:picMkLst>
            <pc:docMk/>
            <pc:sldMk cId="3642895032" sldId="266"/>
            <ac:picMk id="109" creationId="{4038F157-4FF9-E9C9-EEE0-7859B263AD7B}"/>
          </ac:picMkLst>
        </pc:picChg>
        <pc:picChg chg="add mod">
          <ac:chgData name="N Matthews (ES)" userId="b5322493-1ee3-4b03-b32b-191b47d1f8c6" providerId="ADAL" clId="{FBF0E091-81F8-4F39-BE48-3AF2F3D58FDD}" dt="2025-12-08T16:12:41.187" v="438" actId="1076"/>
          <ac:picMkLst>
            <pc:docMk/>
            <pc:sldMk cId="3642895032" sldId="266"/>
            <ac:picMk id="112" creationId="{E14DADBD-C3DB-E8A6-BBB4-1015893C59D2}"/>
          </ac:picMkLst>
        </pc:picChg>
      </pc:sldChg>
    </pc:docChg>
  </pc:docChgLst>
  <pc:docChgLst>
    <pc:chgData name="E Darragh (ES)" userId="5879278b-f75c-4ae9-8e4b-f8451cd1d4e3" providerId="ADAL" clId="{B3A3E0FE-2A28-4B22-A61F-91988A15D80D}"/>
    <pc:docChg chg="undo custSel delSld modSld">
      <pc:chgData name="E Darragh (ES)" userId="5879278b-f75c-4ae9-8e4b-f8451cd1d4e3" providerId="ADAL" clId="{B3A3E0FE-2A28-4B22-A61F-91988A15D80D}" dt="2025-11-03T11:05:06.938" v="1434" actId="1076"/>
      <pc:docMkLst>
        <pc:docMk/>
      </pc:docMkLst>
      <pc:sldChg chg="del">
        <pc:chgData name="E Darragh (ES)" userId="5879278b-f75c-4ae9-8e4b-f8451cd1d4e3" providerId="ADAL" clId="{B3A3E0FE-2A28-4B22-A61F-91988A15D80D}" dt="2025-10-07T12:08:27.684" v="1" actId="47"/>
        <pc:sldMkLst>
          <pc:docMk/>
          <pc:sldMk cId="3378841282" sldId="262"/>
        </pc:sldMkLst>
      </pc:sldChg>
      <pc:sldChg chg="del">
        <pc:chgData name="E Darragh (ES)" userId="5879278b-f75c-4ae9-8e4b-f8451cd1d4e3" providerId="ADAL" clId="{B3A3E0FE-2A28-4B22-A61F-91988A15D80D}" dt="2025-10-07T12:08:28.069" v="2" actId="47"/>
        <pc:sldMkLst>
          <pc:docMk/>
          <pc:sldMk cId="918693284" sldId="263"/>
        </pc:sldMkLst>
      </pc:sldChg>
      <pc:sldChg chg="del">
        <pc:chgData name="E Darragh (ES)" userId="5879278b-f75c-4ae9-8e4b-f8451cd1d4e3" providerId="ADAL" clId="{B3A3E0FE-2A28-4B22-A61F-91988A15D80D}" dt="2025-10-07T12:08:28.444" v="3" actId="47"/>
        <pc:sldMkLst>
          <pc:docMk/>
          <pc:sldMk cId="3719895023" sldId="264"/>
        </pc:sldMkLst>
      </pc:sldChg>
      <pc:sldChg chg="del">
        <pc:chgData name="E Darragh (ES)" userId="5879278b-f75c-4ae9-8e4b-f8451cd1d4e3" providerId="ADAL" clId="{B3A3E0FE-2A28-4B22-A61F-91988A15D80D}" dt="2025-10-07T12:08:27.272" v="0" actId="47"/>
        <pc:sldMkLst>
          <pc:docMk/>
          <pc:sldMk cId="247844121" sldId="265"/>
        </pc:sldMkLst>
      </pc:sldChg>
      <pc:sldChg chg="addSp delSp modSp mod">
        <pc:chgData name="E Darragh (ES)" userId="5879278b-f75c-4ae9-8e4b-f8451cd1d4e3" providerId="ADAL" clId="{B3A3E0FE-2A28-4B22-A61F-91988A15D80D}" dt="2025-11-03T11:05:06.938" v="1434" actId="1076"/>
        <pc:sldMkLst>
          <pc:docMk/>
          <pc:sldMk cId="3642895032" sldId="266"/>
        </pc:sldMkLst>
      </pc:sldChg>
      <pc:sldChg chg="del">
        <pc:chgData name="E Darragh (ES)" userId="5879278b-f75c-4ae9-8e4b-f8451cd1d4e3" providerId="ADAL" clId="{B3A3E0FE-2A28-4B22-A61F-91988A15D80D}" dt="2025-10-07T12:08:28.831" v="4" actId="47"/>
        <pc:sldMkLst>
          <pc:docMk/>
          <pc:sldMk cId="3753668586" sldId="267"/>
        </pc:sldMkLst>
      </pc:sldChg>
      <pc:sldChg chg="del">
        <pc:chgData name="E Darragh (ES)" userId="5879278b-f75c-4ae9-8e4b-f8451cd1d4e3" providerId="ADAL" clId="{B3A3E0FE-2A28-4B22-A61F-91988A15D80D}" dt="2025-10-07T12:08:29.511" v="5" actId="47"/>
        <pc:sldMkLst>
          <pc:docMk/>
          <pc:sldMk cId="1770827930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377" y="1947248"/>
            <a:ext cx="6078935" cy="4142376"/>
          </a:xfrm>
        </p:spPr>
        <p:txBody>
          <a:bodyPr anchor="b"/>
          <a:lstStyle>
            <a:lvl1pPr algn="ctr"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961" y="6249369"/>
            <a:ext cx="5363766" cy="2872671"/>
          </a:xfrm>
        </p:spPr>
        <p:txBody>
          <a:bodyPr/>
          <a:lstStyle>
            <a:lvl1pPr marL="0" indent="0" algn="ctr">
              <a:buNone/>
              <a:defRPr sz="1877"/>
            </a:lvl1pPr>
            <a:lvl2pPr marL="357576" indent="0" algn="ctr">
              <a:buNone/>
              <a:defRPr sz="1564"/>
            </a:lvl2pPr>
            <a:lvl3pPr marL="715152" indent="0" algn="ctr">
              <a:buNone/>
              <a:defRPr sz="1408"/>
            </a:lvl3pPr>
            <a:lvl4pPr marL="1072728" indent="0" algn="ctr">
              <a:buNone/>
              <a:defRPr sz="1251"/>
            </a:lvl4pPr>
            <a:lvl5pPr marL="1430304" indent="0" algn="ctr">
              <a:buNone/>
              <a:defRPr sz="1251"/>
            </a:lvl5pPr>
            <a:lvl6pPr marL="1787881" indent="0" algn="ctr">
              <a:buNone/>
              <a:defRPr sz="1251"/>
            </a:lvl6pPr>
            <a:lvl7pPr marL="2145457" indent="0" algn="ctr">
              <a:buNone/>
              <a:defRPr sz="1251"/>
            </a:lvl7pPr>
            <a:lvl8pPr marL="2503033" indent="0" algn="ctr">
              <a:buNone/>
              <a:defRPr sz="1251"/>
            </a:lvl8pPr>
            <a:lvl9pPr marL="2860609" indent="0" algn="ctr">
              <a:buNone/>
              <a:defRPr sz="125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9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26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954" y="2966319"/>
            <a:ext cx="6168331" cy="4949367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954" y="7962509"/>
            <a:ext cx="6168331" cy="2602755"/>
          </a:xfrm>
        </p:spPr>
        <p:txBody>
          <a:bodyPr/>
          <a:lstStyle>
            <a:lvl1pPr marL="0" indent="0">
              <a:buNone/>
              <a:defRPr sz="1877">
                <a:solidFill>
                  <a:schemeClr val="tx1"/>
                </a:solidFill>
              </a:defRPr>
            </a:lvl1pPr>
            <a:lvl2pPr marL="357576" indent="0">
              <a:buNone/>
              <a:defRPr sz="1564">
                <a:solidFill>
                  <a:schemeClr val="tx1">
                    <a:tint val="75000"/>
                  </a:schemeClr>
                </a:solidFill>
              </a:defRPr>
            </a:lvl2pPr>
            <a:lvl3pPr marL="715152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3pPr>
            <a:lvl4pPr marL="1072728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4pPr>
            <a:lvl5pPr marL="1430304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5pPr>
            <a:lvl6pPr marL="1787881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6pPr>
            <a:lvl7pPr marL="2145457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7pPr>
            <a:lvl8pPr marL="2503033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8pPr>
            <a:lvl9pPr marL="2860609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5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1679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0542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80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633477"/>
            <a:ext cx="6168331" cy="2299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2611" y="2916740"/>
            <a:ext cx="30254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1" y="4346189"/>
            <a:ext cx="30254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0542" y="2916740"/>
            <a:ext cx="30403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0542" y="4346189"/>
            <a:ext cx="30403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19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8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07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399" y="1713139"/>
            <a:ext cx="3620542" cy="8455514"/>
          </a:xfrm>
        </p:spPr>
        <p:txBody>
          <a:bodyPr/>
          <a:lstStyle>
            <a:lvl1pPr>
              <a:defRPr sz="2503"/>
            </a:lvl1pPr>
            <a:lvl2pPr>
              <a:defRPr sz="2190"/>
            </a:lvl2pPr>
            <a:lvl3pPr>
              <a:defRPr sz="187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65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40399" y="1713139"/>
            <a:ext cx="3620542" cy="8455514"/>
          </a:xfrm>
        </p:spPr>
        <p:txBody>
          <a:bodyPr anchor="t"/>
          <a:lstStyle>
            <a:lvl1pPr marL="0" indent="0">
              <a:buNone/>
              <a:defRPr sz="2503"/>
            </a:lvl1pPr>
            <a:lvl2pPr marL="357576" indent="0">
              <a:buNone/>
              <a:defRPr sz="2190"/>
            </a:lvl2pPr>
            <a:lvl3pPr marL="715152" indent="0">
              <a:buNone/>
              <a:defRPr sz="1877"/>
            </a:lvl3pPr>
            <a:lvl4pPr marL="1072728" indent="0">
              <a:buNone/>
              <a:defRPr sz="1564"/>
            </a:lvl4pPr>
            <a:lvl5pPr marL="1430304" indent="0">
              <a:buNone/>
              <a:defRPr sz="1564"/>
            </a:lvl5pPr>
            <a:lvl6pPr marL="1787881" indent="0">
              <a:buNone/>
              <a:defRPr sz="1564"/>
            </a:lvl6pPr>
            <a:lvl7pPr marL="2145457" indent="0">
              <a:buNone/>
              <a:defRPr sz="1564"/>
            </a:lvl7pPr>
            <a:lvl8pPr marL="2503033" indent="0">
              <a:buNone/>
              <a:defRPr sz="1564"/>
            </a:lvl8pPr>
            <a:lvl9pPr marL="2860609" indent="0">
              <a:buNone/>
              <a:defRPr sz="15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7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0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7927" y="633475"/>
            <a:ext cx="1542083" cy="10083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1679" y="633475"/>
            <a:ext cx="4536852" cy="1008327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39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1679" y="633477"/>
            <a:ext cx="6168331" cy="2299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679" y="3167375"/>
            <a:ext cx="6168331" cy="7549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678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8997" y="11027976"/>
            <a:ext cx="2413695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50880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3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5152" rtl="0" eaLnBrk="1" latinLnBrk="0" hangingPunct="1">
        <a:lnSpc>
          <a:spcPct val="90000"/>
        </a:lnSpc>
        <a:spcBef>
          <a:spcPct val="0"/>
        </a:spcBef>
        <a:buNone/>
        <a:defRPr sz="34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788" indent="-178788" algn="l" defTabSz="715152" rtl="0" eaLnBrk="1" latinLnBrk="0" hangingPunct="1">
        <a:lnSpc>
          <a:spcPct val="90000"/>
        </a:lnSpc>
        <a:spcBef>
          <a:spcPts val="782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1pPr>
      <a:lvl2pPr marL="536364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2pPr>
      <a:lvl3pPr marL="893940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564" kern="1200">
          <a:solidFill>
            <a:schemeClr val="tx1"/>
          </a:solidFill>
          <a:latin typeface="+mn-lt"/>
          <a:ea typeface="+mn-ea"/>
          <a:cs typeface="+mn-cs"/>
        </a:defRPr>
      </a:lvl3pPr>
      <a:lvl4pPr marL="1251516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609093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966669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324245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681821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3039397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1pPr>
      <a:lvl2pPr marL="357576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2pPr>
      <a:lvl3pPr marL="715152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3pPr>
      <a:lvl4pPr marL="1072728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430304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787881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145457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503033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2860609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6" Type="http://schemas.microsoft.com/office/2007/relationships/hdphoto" Target="../media/hdphoto1.wdp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2.jpe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45" Type="http://schemas.openxmlformats.org/officeDocument/2006/relationships/image" Target="../media/image43.tmp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9.jpe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jpe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48" Type="http://schemas.openxmlformats.org/officeDocument/2006/relationships/image" Target="../media/image46.png"/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5.jpe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46" Type="http://schemas.openxmlformats.org/officeDocument/2006/relationships/image" Target="../media/image44.png"/><Relationship Id="rId20" Type="http://schemas.openxmlformats.org/officeDocument/2006/relationships/image" Target="../media/image18.png"/><Relationship Id="rId41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Arrow: Down 228">
            <a:extLst>
              <a:ext uri="{FF2B5EF4-FFF2-40B4-BE49-F238E27FC236}">
                <a16:creationId xmlns:a16="http://schemas.microsoft.com/office/drawing/2014/main" id="{F6164045-3E9D-4643-89FB-E67BEF123410}"/>
              </a:ext>
            </a:extLst>
          </p:cNvPr>
          <p:cNvSpPr/>
          <p:nvPr/>
        </p:nvSpPr>
        <p:spPr>
          <a:xfrm rot="16200000">
            <a:off x="4189853" y="-529742"/>
            <a:ext cx="1166595" cy="438819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13E205-F7FA-4522-B9B7-B1B2C075C7DB}"/>
              </a:ext>
            </a:extLst>
          </p:cNvPr>
          <p:cNvGrpSpPr/>
          <p:nvPr/>
        </p:nvGrpSpPr>
        <p:grpSpPr>
          <a:xfrm rot="16200000">
            <a:off x="-1211074" y="3087389"/>
            <a:ext cx="9478657" cy="6247041"/>
            <a:chOff x="1543760" y="723762"/>
            <a:chExt cx="9387233" cy="5652861"/>
          </a:xfrm>
        </p:grpSpPr>
        <p:sp>
          <p:nvSpPr>
            <p:cNvPr id="13" name="Block Arc 8">
              <a:extLst>
                <a:ext uri="{FF2B5EF4-FFF2-40B4-BE49-F238E27FC236}">
                  <a16:creationId xmlns:a16="http://schemas.microsoft.com/office/drawing/2014/main" id="{8D4D75C9-6E3D-4148-9CEA-F788D528D516}"/>
                </a:ext>
              </a:extLst>
            </p:cNvPr>
            <p:cNvSpPr/>
            <p:nvPr/>
          </p:nvSpPr>
          <p:spPr>
            <a:xfrm>
              <a:off x="1827214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Block Arc 8">
              <a:extLst>
                <a:ext uri="{FF2B5EF4-FFF2-40B4-BE49-F238E27FC236}">
                  <a16:creationId xmlns:a16="http://schemas.microsoft.com/office/drawing/2014/main" id="{1216E341-3DE0-408F-BAC4-7EB4628E39BC}"/>
                </a:ext>
              </a:extLst>
            </p:cNvPr>
            <p:cNvSpPr/>
            <p:nvPr/>
          </p:nvSpPr>
          <p:spPr>
            <a:xfrm flipV="1">
              <a:off x="3554475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Block Arc 8">
              <a:extLst>
                <a:ext uri="{FF2B5EF4-FFF2-40B4-BE49-F238E27FC236}">
                  <a16:creationId xmlns:a16="http://schemas.microsoft.com/office/drawing/2014/main" id="{01A5C1A6-DFA6-4175-9A15-275D9D3B9E4D}"/>
                </a:ext>
              </a:extLst>
            </p:cNvPr>
            <p:cNvSpPr/>
            <p:nvPr/>
          </p:nvSpPr>
          <p:spPr>
            <a:xfrm>
              <a:off x="5247563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Block Arc 8">
              <a:extLst>
                <a:ext uri="{FF2B5EF4-FFF2-40B4-BE49-F238E27FC236}">
                  <a16:creationId xmlns:a16="http://schemas.microsoft.com/office/drawing/2014/main" id="{B2E4EDAD-739D-460F-A374-07CA3DA4DC40}"/>
                </a:ext>
              </a:extLst>
            </p:cNvPr>
            <p:cNvSpPr/>
            <p:nvPr/>
          </p:nvSpPr>
          <p:spPr>
            <a:xfrm>
              <a:off x="8667912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Block Arc 8">
              <a:extLst>
                <a:ext uri="{FF2B5EF4-FFF2-40B4-BE49-F238E27FC236}">
                  <a16:creationId xmlns:a16="http://schemas.microsoft.com/office/drawing/2014/main" id="{3AB2B34C-331B-48A2-A839-21B312632F37}"/>
                </a:ext>
              </a:extLst>
            </p:cNvPr>
            <p:cNvSpPr/>
            <p:nvPr/>
          </p:nvSpPr>
          <p:spPr>
            <a:xfrm flipV="1">
              <a:off x="6948359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731B45F7-A0F4-4A47-8531-A3F232C1EDD0}"/>
                </a:ext>
              </a:extLst>
            </p:cNvPr>
            <p:cNvSpPr/>
            <p:nvPr/>
          </p:nvSpPr>
          <p:spPr>
            <a:xfrm>
              <a:off x="8453674" y="4452191"/>
              <a:ext cx="951880" cy="903125"/>
            </a:xfrm>
            <a:prstGeom prst="donu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2601E629-2CC4-43F1-AED0-DF078250AA4E}"/>
                </a:ext>
              </a:extLst>
            </p:cNvPr>
            <p:cNvSpPr/>
            <p:nvPr/>
          </p:nvSpPr>
          <p:spPr>
            <a:xfrm>
              <a:off x="1543760" y="4336340"/>
              <a:ext cx="1188366" cy="1034924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104BA8D2-71B0-435C-9F75-0A4E1B87B497}"/>
                </a:ext>
              </a:extLst>
            </p:cNvPr>
            <p:cNvSpPr/>
            <p:nvPr/>
          </p:nvSpPr>
          <p:spPr>
            <a:xfrm>
              <a:off x="5061514" y="445219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090ABA85-2014-4EFF-A4A2-7C792283B5C7}"/>
                </a:ext>
              </a:extLst>
            </p:cNvPr>
            <p:cNvSpPr/>
            <p:nvPr/>
          </p:nvSpPr>
          <p:spPr>
            <a:xfrm>
              <a:off x="6735434" y="168485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Circle: Hollow 21">
              <a:extLst>
                <a:ext uri="{FF2B5EF4-FFF2-40B4-BE49-F238E27FC236}">
                  <a16:creationId xmlns:a16="http://schemas.microsoft.com/office/drawing/2014/main" id="{3B7B3374-FFA0-4618-A7ED-50A66BF422B1}"/>
                </a:ext>
              </a:extLst>
            </p:cNvPr>
            <p:cNvSpPr/>
            <p:nvPr/>
          </p:nvSpPr>
          <p:spPr>
            <a:xfrm>
              <a:off x="3343275" y="1684850"/>
              <a:ext cx="951880" cy="903125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3" name="Circle: Hollow 222">
            <a:extLst>
              <a:ext uri="{FF2B5EF4-FFF2-40B4-BE49-F238E27FC236}">
                <a16:creationId xmlns:a16="http://schemas.microsoft.com/office/drawing/2014/main" id="{B829CCF5-B53E-432F-8727-4ECC160869AB}"/>
              </a:ext>
            </a:extLst>
          </p:cNvPr>
          <p:cNvSpPr/>
          <p:nvPr/>
        </p:nvSpPr>
        <p:spPr>
          <a:xfrm rot="16200000">
            <a:off x="1814744" y="1175880"/>
            <a:ext cx="961151" cy="936803"/>
          </a:xfrm>
          <a:prstGeom prst="donu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tar: 10 Points 2">
            <a:extLst>
              <a:ext uri="{FF2B5EF4-FFF2-40B4-BE49-F238E27FC236}">
                <a16:creationId xmlns:a16="http://schemas.microsoft.com/office/drawing/2014/main" id="{BBEC1C35-9F43-2316-55A5-78A3EB4A86F3}"/>
              </a:ext>
            </a:extLst>
          </p:cNvPr>
          <p:cNvSpPr/>
          <p:nvPr/>
        </p:nvSpPr>
        <p:spPr>
          <a:xfrm>
            <a:off x="4082425" y="9534197"/>
            <a:ext cx="160042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Family &amp; Relationships</a:t>
            </a:r>
          </a:p>
        </p:txBody>
      </p:sp>
      <p:sp>
        <p:nvSpPr>
          <p:cNvPr id="6" name="Star: 10 Points 5">
            <a:extLst>
              <a:ext uri="{FF2B5EF4-FFF2-40B4-BE49-F238E27FC236}">
                <a16:creationId xmlns:a16="http://schemas.microsoft.com/office/drawing/2014/main" id="{D0E77C8E-FC06-4C38-E042-1E3455573885}"/>
              </a:ext>
            </a:extLst>
          </p:cNvPr>
          <p:cNvSpPr/>
          <p:nvPr/>
        </p:nvSpPr>
        <p:spPr>
          <a:xfrm>
            <a:off x="1230878" y="7845617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Health &amp; Well-Being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C193F0C1-AC40-5070-3001-20A2AF77F058}"/>
              </a:ext>
            </a:extLst>
          </p:cNvPr>
          <p:cNvSpPr/>
          <p:nvPr/>
        </p:nvSpPr>
        <p:spPr>
          <a:xfrm>
            <a:off x="4447500" y="5986868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Safety &amp; The Changing Body 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21F9F8C0-406C-6899-A897-6DC25381C7A8}"/>
              </a:ext>
            </a:extLst>
          </p:cNvPr>
          <p:cNvSpPr/>
          <p:nvPr/>
        </p:nvSpPr>
        <p:spPr>
          <a:xfrm>
            <a:off x="1230878" y="4259510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Citizenship</a:t>
            </a:r>
          </a:p>
        </p:txBody>
      </p:sp>
      <p:sp>
        <p:nvSpPr>
          <p:cNvPr id="25" name="Star: 10 Points 24">
            <a:extLst>
              <a:ext uri="{FF2B5EF4-FFF2-40B4-BE49-F238E27FC236}">
                <a16:creationId xmlns:a16="http://schemas.microsoft.com/office/drawing/2014/main" id="{C435D6D9-1414-8D34-551E-D666F837078A}"/>
              </a:ext>
            </a:extLst>
          </p:cNvPr>
          <p:cNvSpPr/>
          <p:nvPr/>
        </p:nvSpPr>
        <p:spPr>
          <a:xfrm>
            <a:off x="4292789" y="2638176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Economic Well-Being</a:t>
            </a:r>
          </a:p>
        </p:txBody>
      </p:sp>
      <p:sp>
        <p:nvSpPr>
          <p:cNvPr id="29" name="Star: 10 Points 28">
            <a:extLst>
              <a:ext uri="{FF2B5EF4-FFF2-40B4-BE49-F238E27FC236}">
                <a16:creationId xmlns:a16="http://schemas.microsoft.com/office/drawing/2014/main" id="{F063C0DD-2986-4A4B-25E9-9377167FC008}"/>
              </a:ext>
            </a:extLst>
          </p:cNvPr>
          <p:cNvSpPr/>
          <p:nvPr/>
        </p:nvSpPr>
        <p:spPr>
          <a:xfrm>
            <a:off x="1430941" y="74335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Transition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4B9B7B-BA6D-9800-B22D-37B040A83B10}"/>
              </a:ext>
            </a:extLst>
          </p:cNvPr>
          <p:cNvSpPr txBox="1"/>
          <p:nvPr/>
        </p:nvSpPr>
        <p:spPr>
          <a:xfrm>
            <a:off x="2480119" y="56071"/>
            <a:ext cx="2402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Personal Development </a:t>
            </a:r>
          </a:p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Year 3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FC3CD51-2924-0D93-3F3E-B65319FE9EE4}"/>
              </a:ext>
            </a:extLst>
          </p:cNvPr>
          <p:cNvSpPr/>
          <p:nvPr/>
        </p:nvSpPr>
        <p:spPr>
          <a:xfrm>
            <a:off x="1965870" y="2989956"/>
            <a:ext cx="1634322" cy="81720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4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do people live near volcanoes?</a:t>
            </a:r>
            <a:endParaRPr lang="en-GB" sz="120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9AB92D2-0E04-146C-DAF8-29AA58393A76}"/>
              </a:ext>
            </a:extLst>
          </p:cNvPr>
          <p:cNvSpPr/>
          <p:nvPr/>
        </p:nvSpPr>
        <p:spPr>
          <a:xfrm>
            <a:off x="1143000" y="6646320"/>
            <a:ext cx="2100278" cy="8388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3</a:t>
            </a:r>
          </a:p>
          <a:p>
            <a:pPr algn="ctr"/>
            <a:r>
              <a:rPr lang="en-GB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did the Romans invade and settle in Britain?</a:t>
            </a:r>
            <a:endParaRPr lang="en-GB" sz="12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80D4DAA-9CE7-BA2F-9DF9-41A7717F5EB6}"/>
              </a:ext>
            </a:extLst>
          </p:cNvPr>
          <p:cNvSpPr/>
          <p:nvPr/>
        </p:nvSpPr>
        <p:spPr>
          <a:xfrm>
            <a:off x="3736621" y="8037840"/>
            <a:ext cx="1600423" cy="7770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2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are rainforests important to us?</a:t>
            </a:r>
            <a:endParaRPr lang="en-GB" sz="1200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3E7224B-1C93-4ECB-521B-A5EB42DB616E}"/>
              </a:ext>
            </a:extLst>
          </p:cNvPr>
          <p:cNvSpPr/>
          <p:nvPr/>
        </p:nvSpPr>
        <p:spPr>
          <a:xfrm>
            <a:off x="1409022" y="9934326"/>
            <a:ext cx="1634322" cy="8603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u="sng" dirty="0"/>
              <a:t>Enquiry Question 1</a:t>
            </a:r>
          </a:p>
          <a:p>
            <a:pPr algn="ctr"/>
            <a:r>
              <a:rPr lang="en-GB" sz="105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Would you rather live in the Stone Age, Bronze Age or Iron Age?</a:t>
            </a:r>
            <a:endParaRPr lang="en-GB" sz="1050" dirty="0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81F3CB9-55C2-BF12-F95D-EC98E1F83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562" y="11387723"/>
            <a:ext cx="508685" cy="408480"/>
          </a:xfrm>
          <a:prstGeom prst="rect">
            <a:avLst/>
          </a:prstGeom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9A5A9A21-2C21-651B-59CC-90A59BE6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351" y="42393"/>
            <a:ext cx="766074" cy="70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09B1C69F-B3C8-8437-DFB6-74F7168BD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3" y="78973"/>
            <a:ext cx="1073737" cy="59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rent-teacher Meeting Kindergarten ...">
            <a:extLst>
              <a:ext uri="{FF2B5EF4-FFF2-40B4-BE49-F238E27FC236}">
                <a16:creationId xmlns:a16="http://schemas.microsoft.com/office/drawing/2014/main" id="{0024D354-B0D0-9D5B-57CA-EA2CAA7D7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977" y="9884909"/>
            <a:ext cx="581636" cy="5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7BAF025-C44E-2F1F-FB89-583880A330BB}"/>
              </a:ext>
            </a:extLst>
          </p:cNvPr>
          <p:cNvSpPr txBox="1"/>
          <p:nvPr/>
        </p:nvSpPr>
        <p:spPr>
          <a:xfrm>
            <a:off x="5631780" y="10410366"/>
            <a:ext cx="2303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Letter-join Plus 8" panose="02000505000000020003" pitchFamily="50" charset="0"/>
              </a:rPr>
              <a:t>Meet </a:t>
            </a:r>
            <a:r>
              <a:rPr lang="en-GB" sz="1000" dirty="0">
                <a:latin typeface="Letter-join Plus 8" panose="02000505000000020003" pitchFamily="50" charset="0"/>
              </a:rPr>
              <a:t>the</a:t>
            </a:r>
            <a:r>
              <a:rPr lang="en-GB" sz="1200" dirty="0">
                <a:latin typeface="Letter-join Plus 8" panose="02000505000000020003" pitchFamily="50" charset="0"/>
              </a:rPr>
              <a:t> teacher</a:t>
            </a:r>
          </a:p>
        </p:txBody>
      </p:sp>
      <p:pic>
        <p:nvPicPr>
          <p:cNvPr id="1028" name="Picture 4" descr="What Does Black History Month Mean To ...">
            <a:extLst>
              <a:ext uri="{FF2B5EF4-FFF2-40B4-BE49-F238E27FC236}">
                <a16:creationId xmlns:a16="http://schemas.microsoft.com/office/drawing/2014/main" id="{A8EEE37F-A98E-619A-8203-9B6A19B00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844" y="9943251"/>
            <a:ext cx="845002" cy="84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all harvest festival ...">
            <a:extLst>
              <a:ext uri="{FF2B5EF4-FFF2-40B4-BE49-F238E27FC236}">
                <a16:creationId xmlns:a16="http://schemas.microsoft.com/office/drawing/2014/main" id="{D382C45D-3C5D-BE6A-7EB3-0F7FD66C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905" y="10858177"/>
            <a:ext cx="810634" cy="8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0th Anniversary of European Day of ...">
            <a:extLst>
              <a:ext uri="{FF2B5EF4-FFF2-40B4-BE49-F238E27FC236}">
                <a16:creationId xmlns:a16="http://schemas.microsoft.com/office/drawing/2014/main" id="{DFDEC92B-B9A5-24C3-5B80-61B44212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663" y="11210223"/>
            <a:ext cx="1009769" cy="53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F05F6F9-40D4-DE34-7D77-6F3EAFCFB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0401" y="8781515"/>
            <a:ext cx="433234" cy="443699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13A5D90-3ACB-F2A2-3151-FF3BAE2F13F0}"/>
              </a:ext>
            </a:extLst>
          </p:cNvPr>
          <p:cNvSpPr txBox="1"/>
          <p:nvPr/>
        </p:nvSpPr>
        <p:spPr>
          <a:xfrm>
            <a:off x="5753843" y="8876337"/>
            <a:ext cx="6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F205AB56-8B3C-F217-E03E-B4C8BEEDA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81" y="10801673"/>
            <a:ext cx="1029028" cy="93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9CF0EDD-FDAF-E8DD-A783-A6C085C147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505" y="10154852"/>
            <a:ext cx="497529" cy="57105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9C189F-E7CD-4C70-D3C8-1BA48C607972}"/>
              </a:ext>
            </a:extLst>
          </p:cNvPr>
          <p:cNvSpPr txBox="1"/>
          <p:nvPr/>
        </p:nvSpPr>
        <p:spPr>
          <a:xfrm>
            <a:off x="619132" y="9782191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Halloween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disco</a:t>
            </a:r>
          </a:p>
        </p:txBody>
      </p:sp>
      <p:pic>
        <p:nvPicPr>
          <p:cNvPr id="1042" name="Picture 18" descr="Anti-Bullying Week 2025 Power for Good">
            <a:extLst>
              <a:ext uri="{FF2B5EF4-FFF2-40B4-BE49-F238E27FC236}">
                <a16:creationId xmlns:a16="http://schemas.microsoft.com/office/drawing/2014/main" id="{F0755E8B-6C53-1D75-81C2-7FB2021E8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065" y="7965021"/>
            <a:ext cx="883934" cy="58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dd Socks Day - Etone College">
            <a:extLst>
              <a:ext uri="{FF2B5EF4-FFF2-40B4-BE49-F238E27FC236}">
                <a16:creationId xmlns:a16="http://schemas.microsoft.com/office/drawing/2014/main" id="{9B2DBC80-ABB6-2443-10CF-DBEBBA75E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2" y="8591537"/>
            <a:ext cx="904037" cy="56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2711C8D-20A7-526C-C310-B239246A17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92928" y="8884425"/>
            <a:ext cx="423765" cy="429491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8A7E4940-ED75-2295-405B-D56C3FC43769}"/>
              </a:ext>
            </a:extLst>
          </p:cNvPr>
          <p:cNvSpPr txBox="1"/>
          <p:nvPr/>
        </p:nvSpPr>
        <p:spPr>
          <a:xfrm>
            <a:off x="4964661" y="925394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FB1EE12D-FA58-E32F-F704-BEE627B77B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043450">
            <a:off x="4025835" y="8673274"/>
            <a:ext cx="572077" cy="991633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1FEE724-D704-23CA-B960-16B040F2374C}"/>
              </a:ext>
            </a:extLst>
          </p:cNvPr>
          <p:cNvSpPr txBox="1"/>
          <p:nvPr/>
        </p:nvSpPr>
        <p:spPr>
          <a:xfrm>
            <a:off x="3398389" y="9325426"/>
            <a:ext cx="858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Remembrance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Assembly </a:t>
            </a:r>
          </a:p>
        </p:txBody>
      </p:sp>
      <p:pic>
        <p:nvPicPr>
          <p:cNvPr id="1046" name="Picture 22" descr="Children In Need | Cuddles Day Nursery">
            <a:extLst>
              <a:ext uri="{FF2B5EF4-FFF2-40B4-BE49-F238E27FC236}">
                <a16:creationId xmlns:a16="http://schemas.microsoft.com/office/drawing/2014/main" id="{3F27B9B6-6884-4E52-8777-EE3FF3B15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07" y="8068846"/>
            <a:ext cx="825488" cy="55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A692BD8D-398A-340E-A1EA-29CC6D5CA0E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03449" y="7158766"/>
            <a:ext cx="807137" cy="50390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B4BE2F4-45F1-5A7E-819B-50B276787E6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54180" y="6551774"/>
            <a:ext cx="572193" cy="520912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6EF18104-8F5A-E93A-B24D-E9147705433C}"/>
              </a:ext>
            </a:extLst>
          </p:cNvPr>
          <p:cNvSpPr txBox="1"/>
          <p:nvPr/>
        </p:nvSpPr>
        <p:spPr>
          <a:xfrm>
            <a:off x="5619253" y="663245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carols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0ACC79A-F6F4-F624-8A53-9F5061BFDCC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79389" y="5916342"/>
            <a:ext cx="459996" cy="471544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D93C194-04EF-2225-8297-46C7A7BD68FE}"/>
              </a:ext>
            </a:extLst>
          </p:cNvPr>
          <p:cNvSpPr txBox="1"/>
          <p:nvPr/>
        </p:nvSpPr>
        <p:spPr>
          <a:xfrm>
            <a:off x="6241929" y="5870738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2A2BB-9F31-F1AD-4FB2-E715F7A82E4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044" y="9805867"/>
            <a:ext cx="689163" cy="50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3CDF31-F16B-D82C-59D7-9A6B2FB8A43F}"/>
              </a:ext>
            </a:extLst>
          </p:cNvPr>
          <p:cNvSpPr txBox="1"/>
          <p:nvPr/>
        </p:nvSpPr>
        <p:spPr>
          <a:xfrm>
            <a:off x="-15536" y="9293521"/>
            <a:ext cx="608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Fire Brigade visit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BEEA0F-B60A-EE58-6D6B-DA9E5A0FBF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2336" y="8554052"/>
            <a:ext cx="528166" cy="541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1ACD4F-24EE-97BB-70FF-E328BAA8A458}"/>
              </a:ext>
            </a:extLst>
          </p:cNvPr>
          <p:cNvSpPr txBox="1"/>
          <p:nvPr/>
        </p:nvSpPr>
        <p:spPr>
          <a:xfrm>
            <a:off x="454926" y="7993956"/>
            <a:ext cx="9212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A45EF-14BA-0236-544D-43D0AF1275C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0560" y="7207084"/>
            <a:ext cx="527159" cy="5111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8B4BE9-A4DE-B018-192B-D594C384AA34}"/>
              </a:ext>
            </a:extLst>
          </p:cNvPr>
          <p:cNvSpPr txBox="1"/>
          <p:nvPr/>
        </p:nvSpPr>
        <p:spPr>
          <a:xfrm>
            <a:off x="6270102" y="7432090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Lunch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31481D-5371-3EF8-5196-2935A29597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1779" y="6907011"/>
            <a:ext cx="505206" cy="51203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20E35B9-536F-53E4-5AA1-92B36D8AE576}"/>
              </a:ext>
            </a:extLst>
          </p:cNvPr>
          <p:cNvSpPr txBox="1"/>
          <p:nvPr/>
        </p:nvSpPr>
        <p:spPr>
          <a:xfrm>
            <a:off x="3169072" y="7399334"/>
            <a:ext cx="147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consultation day</a:t>
            </a:r>
          </a:p>
        </p:txBody>
      </p:sp>
      <p:pic>
        <p:nvPicPr>
          <p:cNvPr id="31" name="Picture 2" descr="Place2Be's Children's Mental Health Week - Official site">
            <a:extLst>
              <a:ext uri="{FF2B5EF4-FFF2-40B4-BE49-F238E27FC236}">
                <a16:creationId xmlns:a16="http://schemas.microsoft.com/office/drawing/2014/main" id="{817A1F8A-40C5-02F7-5200-B36ABBE4C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682" y="6266086"/>
            <a:ext cx="626056" cy="6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Social Promotion | Safer Internet Day USA">
            <a:extLst>
              <a:ext uri="{FF2B5EF4-FFF2-40B4-BE49-F238E27FC236}">
                <a16:creationId xmlns:a16="http://schemas.microsoft.com/office/drawing/2014/main" id="{BF04EAB8-3C6B-E6A6-87CA-768AE5138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1" y="6514277"/>
            <a:ext cx="625303" cy="62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6601D2-FBE6-B383-0EBA-72B7B93BD81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3989" y="5373687"/>
            <a:ext cx="448803" cy="49917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25D3583-8FAA-1D61-4ECE-69901B3D312D}"/>
              </a:ext>
            </a:extLst>
          </p:cNvPr>
          <p:cNvSpPr txBox="1"/>
          <p:nvPr/>
        </p:nvSpPr>
        <p:spPr>
          <a:xfrm>
            <a:off x="534908" y="6043383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themed lunch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A3C4DE8-4368-FE14-B876-F7353EE042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465" y="5916342"/>
            <a:ext cx="538762" cy="49102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480D902-7B0E-B786-A7C3-4DAB1B84F369}"/>
              </a:ext>
            </a:extLst>
          </p:cNvPr>
          <p:cNvSpPr txBox="1"/>
          <p:nvPr/>
        </p:nvSpPr>
        <p:spPr>
          <a:xfrm>
            <a:off x="-13172" y="5470461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Disco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E2748C7-2351-EB67-ED08-6ED04832B5D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1380" y="4864743"/>
            <a:ext cx="538424" cy="54762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13CFA85-DE13-744C-13BA-C307334B5FFA}"/>
              </a:ext>
            </a:extLst>
          </p:cNvPr>
          <p:cNvSpPr txBox="1"/>
          <p:nvPr/>
        </p:nvSpPr>
        <p:spPr>
          <a:xfrm>
            <a:off x="599136" y="4778206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Chinese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New Year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25EAF3-839D-7CE3-8B3D-47E9800478B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4729" y="4146159"/>
            <a:ext cx="459996" cy="47154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35E5E11-0A4E-E647-B6DE-C7DFC834C13B}"/>
              </a:ext>
            </a:extLst>
          </p:cNvPr>
          <p:cNvSpPr txBox="1"/>
          <p:nvPr/>
        </p:nvSpPr>
        <p:spPr>
          <a:xfrm>
            <a:off x="67912" y="417309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F6D2E14-AE43-6024-2CCF-F01231664DD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639805" y="4232763"/>
            <a:ext cx="752769" cy="514087"/>
          </a:xfrm>
          <a:prstGeom prst="rect">
            <a:avLst/>
          </a:prstGeom>
        </p:spPr>
      </p:pic>
      <p:sp>
        <p:nvSpPr>
          <p:cNvPr id="53" name="AutoShape 6" descr="World Book Day Digital Tokens Info 2026 - World Book Day">
            <a:extLst>
              <a:ext uri="{FF2B5EF4-FFF2-40B4-BE49-F238E27FC236}">
                <a16:creationId xmlns:a16="http://schemas.microsoft.com/office/drawing/2014/main" id="{B1B85A18-C592-6937-8CFA-AE3E241BEA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2650" y="57959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50C8FD0-14C9-5895-3828-4E7021210E9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544345" y="4762772"/>
            <a:ext cx="550884" cy="580864"/>
          </a:xfrm>
          <a:prstGeom prst="rect">
            <a:avLst/>
          </a:prstGeom>
        </p:spPr>
      </p:pic>
      <p:pic>
        <p:nvPicPr>
          <p:cNvPr id="1032" name="Picture 8" descr="British - The dates for the next British Science Week have been announced  🤩! #BSW26 will take place 6-15 March. Keep your eyes peeled for the  announcement of the theme, coming soon">
            <a:extLst>
              <a:ext uri="{FF2B5EF4-FFF2-40B4-BE49-F238E27FC236}">
                <a16:creationId xmlns:a16="http://schemas.microsoft.com/office/drawing/2014/main" id="{C592A7E6-A80A-96FE-3ECF-ACC3ACB5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574" y="4569901"/>
            <a:ext cx="1089447" cy="5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368B698-6CA3-BA70-2969-D2799E43F22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74143" y="4301287"/>
            <a:ext cx="459996" cy="471544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6C283B5-011D-61B8-CE64-CB4499614B3A}"/>
              </a:ext>
            </a:extLst>
          </p:cNvPr>
          <p:cNvSpPr txBox="1"/>
          <p:nvPr/>
        </p:nvSpPr>
        <p:spPr>
          <a:xfrm>
            <a:off x="6206238" y="4316571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A1E761B-C0F1-AED9-B2EC-20F357C34F33}"/>
              </a:ext>
            </a:extLst>
          </p:cNvPr>
          <p:cNvSpPr txBox="1"/>
          <p:nvPr/>
        </p:nvSpPr>
        <p:spPr>
          <a:xfrm>
            <a:off x="-166" y="1423560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8C97E67D-226A-3B6B-0F93-5EC413D3E3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9748" y="1471591"/>
            <a:ext cx="459996" cy="47154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B0EAD43-46E2-B199-DA1C-3191D21A2E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41631" y="1288871"/>
            <a:ext cx="404855" cy="410326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4C79326-AABD-3008-658D-AA421DBAEEFC}"/>
              </a:ext>
            </a:extLst>
          </p:cNvPr>
          <p:cNvSpPr txBox="1"/>
          <p:nvPr/>
        </p:nvSpPr>
        <p:spPr>
          <a:xfrm>
            <a:off x="2878057" y="899894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241CC32-93C1-3BA9-9C2D-2F6A85DC55E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812141" y="1806336"/>
            <a:ext cx="628205" cy="38582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2EC7C97-5B36-3689-0E87-DE297DC6D86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66118" y="1004462"/>
            <a:ext cx="610125" cy="47187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C6332DE-64A1-2113-0296-A87630E430B5}"/>
              </a:ext>
            </a:extLst>
          </p:cNvPr>
          <p:cNvSpPr txBox="1"/>
          <p:nvPr/>
        </p:nvSpPr>
        <p:spPr>
          <a:xfrm>
            <a:off x="3428999" y="1491160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Art gallery for parents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20176DCE-8AA0-6C90-071D-9502219B9A2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142966" y="1394576"/>
            <a:ext cx="628205" cy="609241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8A5699A6-26FF-799B-B14F-3066A86798E0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909571" y="1827055"/>
            <a:ext cx="469334" cy="45777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19351D18-8B50-4768-E219-E2079D3A9577}"/>
              </a:ext>
            </a:extLst>
          </p:cNvPr>
          <p:cNvSpPr txBox="1"/>
          <p:nvPr/>
        </p:nvSpPr>
        <p:spPr>
          <a:xfrm>
            <a:off x="4772509" y="2249068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Class party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5FD249E-7437-86DF-1B47-70843F95B691}"/>
              </a:ext>
            </a:extLst>
          </p:cNvPr>
          <p:cNvSpPr txBox="1"/>
          <p:nvPr/>
        </p:nvSpPr>
        <p:spPr>
          <a:xfrm>
            <a:off x="5602906" y="2166238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Transition Day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1DF56B9-1D39-1B74-1D60-9556440C627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1778" y="975504"/>
            <a:ext cx="459996" cy="471544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47A26422-5DD2-CF48-D678-F2BD581D2F51}"/>
              </a:ext>
            </a:extLst>
          </p:cNvPr>
          <p:cNvSpPr txBox="1"/>
          <p:nvPr/>
        </p:nvSpPr>
        <p:spPr>
          <a:xfrm>
            <a:off x="6244253" y="147370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36493AE-E98D-494A-2E3F-A80925201ACB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07523" y="9196302"/>
            <a:ext cx="610952" cy="490686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D038EA1-FBEC-188A-0C97-58DA9AA6470C}"/>
              </a:ext>
            </a:extLst>
          </p:cNvPr>
          <p:cNvSpPr txBox="1"/>
          <p:nvPr/>
        </p:nvSpPr>
        <p:spPr>
          <a:xfrm>
            <a:off x="1127825" y="9249287"/>
            <a:ext cx="608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Judo taster sessions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F06BEBF5-E04F-E818-120A-22C33DBADEDF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474089" y="7516869"/>
            <a:ext cx="328976" cy="469965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2B70E141-0B3E-B6DC-0D85-977BBDFDC47A}"/>
              </a:ext>
            </a:extLst>
          </p:cNvPr>
          <p:cNvSpPr txBox="1"/>
          <p:nvPr/>
        </p:nvSpPr>
        <p:spPr>
          <a:xfrm>
            <a:off x="2772493" y="7704305"/>
            <a:ext cx="17785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Stone Age Survival Workshops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BCDFF610-9508-AB83-0AF5-25D5374A399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390818" y="7997178"/>
            <a:ext cx="375293" cy="319986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BE940C8-09C6-F355-F72E-1C03542B883B}"/>
              </a:ext>
            </a:extLst>
          </p:cNvPr>
          <p:cNvSpPr txBox="1"/>
          <p:nvPr/>
        </p:nvSpPr>
        <p:spPr>
          <a:xfrm>
            <a:off x="5096220" y="8309424"/>
            <a:ext cx="1151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Ice Skating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FCBDDF66-F4F4-4CA0-962B-E6497AC67CBF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138763" y="6081803"/>
            <a:ext cx="511963" cy="476597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B7718047-8097-2573-3A88-93C6C213BE94}"/>
              </a:ext>
            </a:extLst>
          </p:cNvPr>
          <p:cNvSpPr txBox="1"/>
          <p:nvPr/>
        </p:nvSpPr>
        <p:spPr>
          <a:xfrm>
            <a:off x="2357172" y="5877851"/>
            <a:ext cx="941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Roman Activity Trip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4038F157-4FF9-E9C9-EEE0-7859B263AD7B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834573" y="824650"/>
            <a:ext cx="549366" cy="486984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87E6A3DE-1E21-CA9E-E3B6-9E95A9989BA6}"/>
              </a:ext>
            </a:extLst>
          </p:cNvPr>
          <p:cNvSpPr txBox="1"/>
          <p:nvPr/>
        </p:nvSpPr>
        <p:spPr>
          <a:xfrm>
            <a:off x="5376406" y="794841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Sports Day</a:t>
            </a:r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E14DADBD-C3DB-E8A6-BBB4-1015893C59D2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316351" y="2075342"/>
            <a:ext cx="627824" cy="6164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0BF1A8C-95FB-1BFC-3770-571A6E672777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187003" y="445527"/>
            <a:ext cx="540129" cy="48456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7CDB11A-2AD7-9CB5-B2A4-08552135754A}"/>
              </a:ext>
            </a:extLst>
          </p:cNvPr>
          <p:cNvSpPr txBox="1"/>
          <p:nvPr/>
        </p:nvSpPr>
        <p:spPr>
          <a:xfrm>
            <a:off x="4864981" y="475194"/>
            <a:ext cx="8178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Sports Week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1AB7028-D049-3A25-A02E-B2EBEE756C51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374942" y="5806957"/>
            <a:ext cx="814311" cy="447317"/>
          </a:xfrm>
          <a:prstGeom prst="rect">
            <a:avLst/>
          </a:prstGeom>
        </p:spPr>
      </p:pic>
      <p:pic>
        <p:nvPicPr>
          <p:cNvPr id="9" name="Picture 2" descr="Cleveland Fire Brigade - Wikipedia">
            <a:extLst>
              <a:ext uri="{FF2B5EF4-FFF2-40B4-BE49-F238E27FC236}">
                <a16:creationId xmlns:a16="http://schemas.microsoft.com/office/drawing/2014/main" id="{B2884450-7415-1777-BBA3-016081511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55" y="3109885"/>
            <a:ext cx="598354" cy="5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Mini Medics – First Aid and Mental ...">
            <a:extLst>
              <a:ext uri="{FF2B5EF4-FFF2-40B4-BE49-F238E27FC236}">
                <a16:creationId xmlns:a16="http://schemas.microsoft.com/office/drawing/2014/main" id="{F6761DEA-50BA-3C4A-8C7D-86F349842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141" y="2078796"/>
            <a:ext cx="797031" cy="51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 descr="A group of colorful text&#10;&#10;Description automatically generated">
            <a:extLst>
              <a:ext uri="{FF2B5EF4-FFF2-40B4-BE49-F238E27FC236}">
                <a16:creationId xmlns:a16="http://schemas.microsoft.com/office/drawing/2014/main" id="{A5C35EA7-C3FA-BC74-88BA-2665087DC8A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86" y="2193235"/>
            <a:ext cx="905510" cy="609600"/>
          </a:xfrm>
          <a:prstGeom prst="rect">
            <a:avLst/>
          </a:prstGeom>
        </p:spPr>
      </p:pic>
      <p:pic>
        <p:nvPicPr>
          <p:cNvPr id="63" name="Picture 6" descr="NSPCC Visit: Speak Out Stay Safe Assemblies">
            <a:extLst>
              <a:ext uri="{FF2B5EF4-FFF2-40B4-BE49-F238E27FC236}">
                <a16:creationId xmlns:a16="http://schemas.microsoft.com/office/drawing/2014/main" id="{C7E191C6-FBFA-FD9F-1343-44D0832AF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635" y="1381951"/>
            <a:ext cx="578000" cy="5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7F8AEF3-0C3A-8993-E9F0-1F321461B3B3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990888" y="2899363"/>
            <a:ext cx="752615" cy="747406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644CD960-FCE6-767D-5870-629031FCF6B8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1684558" y="2317578"/>
            <a:ext cx="454205" cy="529336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8D6C1789-2F69-4890-622A-01A76FF9BF22}"/>
              </a:ext>
            </a:extLst>
          </p:cNvPr>
          <p:cNvSpPr txBox="1"/>
          <p:nvPr/>
        </p:nvSpPr>
        <p:spPr>
          <a:xfrm>
            <a:off x="2037218" y="2400305"/>
            <a:ext cx="941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Hindu Temple Visit</a:t>
            </a:r>
          </a:p>
        </p:txBody>
      </p:sp>
    </p:spTree>
    <p:extLst>
      <p:ext uri="{BB962C8B-B14F-4D97-AF65-F5344CB8AC3E}">
        <p14:creationId xmlns:p14="http://schemas.microsoft.com/office/powerpoint/2010/main" val="364289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8F34E80A5D2D43AAEE7A07AA12DD43" ma:contentTypeVersion="16" ma:contentTypeDescription="Create a new document." ma:contentTypeScope="" ma:versionID="c76fab8ed35cbbbcf3584e5244a650b4">
  <xsd:schema xmlns:xsd="http://www.w3.org/2001/XMLSchema" xmlns:xs="http://www.w3.org/2001/XMLSchema" xmlns:p="http://schemas.microsoft.com/office/2006/metadata/properties" xmlns:ns2="97f53a30-fc47-46e8-9ad2-f3e91a4e4dc5" xmlns:ns3="4d8d5ef2-f36d-4cbe-b457-72c37c23dd93" targetNamespace="http://schemas.microsoft.com/office/2006/metadata/properties" ma:root="true" ma:fieldsID="90aec8b763614a4302c2736a2749fb6f" ns2:_="" ns3:_="">
    <xsd:import namespace="97f53a30-fc47-46e8-9ad2-f3e91a4e4dc5"/>
    <xsd:import namespace="4d8d5ef2-f36d-4cbe-b457-72c37c23dd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53a30-fc47-46e8-9ad2-f3e91a4e4d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d5ef2-f36d-4cbe-b457-72c37c23dd9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c5c2dde-73b9-4832-84b5-d5b468097f5f}" ma:internalName="TaxCatchAll" ma:showField="CatchAllData" ma:web="4d8d5ef2-f36d-4cbe-b457-72c37c23dd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7f53a30-fc47-46e8-9ad2-f3e91a4e4dc5">
      <Terms xmlns="http://schemas.microsoft.com/office/infopath/2007/PartnerControls"/>
    </lcf76f155ced4ddcb4097134ff3c332f>
    <TaxCatchAll xmlns="4d8d5ef2-f36d-4cbe-b457-72c37c23dd93" xsi:nil="true"/>
  </documentManagement>
</p:properties>
</file>

<file path=customXml/itemProps1.xml><?xml version="1.0" encoding="utf-8"?>
<ds:datastoreItem xmlns:ds="http://schemas.openxmlformats.org/officeDocument/2006/customXml" ds:itemID="{A7D483C6-F9E6-42E7-9EC5-F149E9EB9E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D37EAC-D695-45C2-A588-790CAB4F65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f53a30-fc47-46e8-9ad2-f3e91a4e4dc5"/>
    <ds:schemaRef ds:uri="4d8d5ef2-f36d-4cbe-b457-72c37c23d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5FBC02-C33F-4F21-9B25-DF1485720D3C}">
  <ds:schemaRefs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8bc44ad1-2ca1-4151-8610-1d42439433b0"/>
    <ds:schemaRef ds:uri="http://schemas.microsoft.com/office/infopath/2007/PartnerControls"/>
    <ds:schemaRef ds:uri="aa2faa68-403d-4087-a78e-2639e168f601"/>
    <ds:schemaRef ds:uri="http://schemas.microsoft.com/office/2006/metadata/properties"/>
    <ds:schemaRef ds:uri="http://www.w3.org/XML/1998/namespace"/>
    <ds:schemaRef ds:uri="97f53a30-fc47-46e8-9ad2-f3e91a4e4dc5"/>
    <ds:schemaRef ds:uri="4d8d5ef2-f36d-4cbe-b457-72c37c23dd9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3007</TotalTime>
  <Words>146</Words>
  <Application>Microsoft Office PowerPoint</Application>
  <PresentationFormat>Custom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8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 Black</dc:creator>
  <cp:lastModifiedBy>H Seymour (ES)</cp:lastModifiedBy>
  <cp:revision>90</cp:revision>
  <cp:lastPrinted>2025-10-07T13:28:56Z</cp:lastPrinted>
  <dcterms:created xsi:type="dcterms:W3CDTF">2021-02-12T14:08:46Z</dcterms:created>
  <dcterms:modified xsi:type="dcterms:W3CDTF">2026-06-16T12:54:45Z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0x010100C38F34E80A5D2D43AAEE7A07AA12DD43</vt:lpwstr>
  </property>
  <property fmtid="{D5CDD505-2E9C-101B-9397-08002B2CF9AE}" pid="3" name="MediaServiceImageTags">
    <vt:lpwstr/>
  </property>
</Properties>
</file>