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98E737-61F2-4A11-8BB7-71DDC2FF7017}" v="9" dt="2026-06-16T12:56:03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Weetman (ES)" userId="f2a1c1a3-c22d-498d-96f0-c37e78f64bd9" providerId="ADAL" clId="{DC737433-610C-4B3C-B156-D384A2BE27C7}"/>
    <pc:docChg chg="modSld">
      <pc:chgData name="K Weetman (ES)" userId="f2a1c1a3-c22d-498d-96f0-c37e78f64bd9" providerId="ADAL" clId="{DC737433-610C-4B3C-B156-D384A2BE27C7}" dt="2026-05-21T13:24:08.421" v="6" actId="1076"/>
      <pc:docMkLst>
        <pc:docMk/>
      </pc:docMkLst>
      <pc:sldChg chg="addSp modSp mod">
        <pc:chgData name="K Weetman (ES)" userId="f2a1c1a3-c22d-498d-96f0-c37e78f64bd9" providerId="ADAL" clId="{DC737433-610C-4B3C-B156-D384A2BE27C7}" dt="2026-05-21T13:24:08.421" v="6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DC737433-610C-4B3C-B156-D384A2BE27C7}" dt="2026-05-21T13:17:59.111" v="0"/>
          <ac:picMkLst>
            <pc:docMk/>
            <pc:sldMk cId="3642895032" sldId="266"/>
            <ac:picMk id="26" creationId="{448B41D8-52D4-B00F-820D-B93F2655BD39}"/>
          </ac:picMkLst>
        </pc:picChg>
        <pc:picChg chg="add mod">
          <ac:chgData name="K Weetman (ES)" userId="f2a1c1a3-c22d-498d-96f0-c37e78f64bd9" providerId="ADAL" clId="{DC737433-610C-4B3C-B156-D384A2BE27C7}" dt="2026-05-21T13:19:06.748" v="2" actId="1076"/>
          <ac:picMkLst>
            <pc:docMk/>
            <pc:sldMk cId="3642895032" sldId="266"/>
            <ac:picMk id="27" creationId="{A7FAEA2A-442E-98E4-F5E6-6309D61DFEDD}"/>
          </ac:picMkLst>
        </pc:picChg>
        <pc:picChg chg="add mod">
          <ac:chgData name="K Weetman (ES)" userId="f2a1c1a3-c22d-498d-96f0-c37e78f64bd9" providerId="ADAL" clId="{DC737433-610C-4B3C-B156-D384A2BE27C7}" dt="2026-05-21T13:23:01.360" v="4" actId="1076"/>
          <ac:picMkLst>
            <pc:docMk/>
            <pc:sldMk cId="3642895032" sldId="266"/>
            <ac:picMk id="40" creationId="{DCF52A66-C419-A3BD-B900-AF96B30EE63C}"/>
          </ac:picMkLst>
        </pc:picChg>
        <pc:picChg chg="add mod">
          <ac:chgData name="K Weetman (ES)" userId="f2a1c1a3-c22d-498d-96f0-c37e78f64bd9" providerId="ADAL" clId="{DC737433-610C-4B3C-B156-D384A2BE27C7}" dt="2026-05-21T13:24:08.421" v="6" actId="1076"/>
          <ac:picMkLst>
            <pc:docMk/>
            <pc:sldMk cId="3642895032" sldId="266"/>
            <ac:picMk id="54" creationId="{AFA1E19F-622D-C12E-2456-EABB3E62FD0D}"/>
          </ac:picMkLst>
        </pc:picChg>
      </pc:sldChg>
    </pc:docChg>
  </pc:docChgLst>
  <pc:docChgLst>
    <pc:chgData name="H Seymour (ES)" userId="5b321f52-9fe4-4dd5-913b-95dbbad74af3" providerId="ADAL" clId="{7698E737-61F2-4A11-8BB7-71DDC2FF7017}"/>
    <pc:docChg chg="custSel modSld">
      <pc:chgData name="H Seymour (ES)" userId="5b321f52-9fe4-4dd5-913b-95dbbad74af3" providerId="ADAL" clId="{7698E737-61F2-4A11-8BB7-71DDC2FF7017}" dt="2026-06-16T12:57:32.673" v="39" actId="478"/>
      <pc:docMkLst>
        <pc:docMk/>
      </pc:docMkLst>
      <pc:sldChg chg="addSp delSp modSp mod">
        <pc:chgData name="H Seymour (ES)" userId="5b321f52-9fe4-4dd5-913b-95dbbad74af3" providerId="ADAL" clId="{7698E737-61F2-4A11-8BB7-71DDC2FF7017}" dt="2026-06-16T12:57:32.673" v="39" actId="478"/>
        <pc:sldMkLst>
          <pc:docMk/>
          <pc:sldMk cId="3642895032" sldId="266"/>
        </pc:sldMkLst>
        <pc:spChg chg="mod">
          <ac:chgData name="H Seymour (ES)" userId="5b321f52-9fe4-4dd5-913b-95dbbad74af3" providerId="ADAL" clId="{7698E737-61F2-4A11-8BB7-71DDC2FF7017}" dt="2026-06-16T12:55:41.175" v="25" actId="1076"/>
          <ac:spMkLst>
            <pc:docMk/>
            <pc:sldMk cId="3642895032" sldId="266"/>
            <ac:spMk id="24" creationId="{21F9F8C0-406C-6899-A897-6DC25381C7A8}"/>
          </ac:spMkLst>
        </pc:spChg>
        <pc:spChg chg="add mod">
          <ac:chgData name="H Seymour (ES)" userId="5b321f52-9fe4-4dd5-913b-95dbbad74af3" providerId="ADAL" clId="{7698E737-61F2-4A11-8BB7-71DDC2FF7017}" dt="2026-06-16T12:55:25.734" v="24" actId="1076"/>
          <ac:spMkLst>
            <pc:docMk/>
            <pc:sldMk cId="3642895032" sldId="266"/>
            <ac:spMk id="63" creationId="{0EB69B13-03C3-C0F2-B246-F76B12EDA824}"/>
          </ac:spMkLst>
        </pc:spChg>
        <pc:spChg chg="del">
          <ac:chgData name="H Seymour (ES)" userId="5b321f52-9fe4-4dd5-913b-95dbbad74af3" providerId="ADAL" clId="{7698E737-61F2-4A11-8BB7-71DDC2FF7017}" dt="2026-06-16T12:57:32.673" v="39" actId="478"/>
          <ac:spMkLst>
            <pc:docMk/>
            <pc:sldMk cId="3642895032" sldId="266"/>
            <ac:spMk id="70" creationId="{0E9D19C7-5778-1684-ED71-393F6FBF9FA0}"/>
          </ac:spMkLst>
        </pc:spChg>
        <pc:picChg chg="mod">
          <ac:chgData name="H Seymour (ES)" userId="5b321f52-9fe4-4dd5-913b-95dbbad74af3" providerId="ADAL" clId="{7698E737-61F2-4A11-8BB7-71DDC2FF7017}" dt="2026-06-16T12:56:03.534" v="32" actId="1076"/>
          <ac:picMkLst>
            <pc:docMk/>
            <pc:sldMk cId="3642895032" sldId="266"/>
            <ac:picMk id="31" creationId="{817A1F8A-40C5-02F7-5200-B36ABBE4C44C}"/>
          </ac:picMkLst>
        </pc:picChg>
        <pc:picChg chg="mod">
          <ac:chgData name="H Seymour (ES)" userId="5b321f52-9fe4-4dd5-913b-95dbbad74af3" providerId="ADAL" clId="{7698E737-61F2-4A11-8BB7-71DDC2FF7017}" dt="2026-06-16T12:55:42.102" v="26" actId="1076"/>
          <ac:picMkLst>
            <pc:docMk/>
            <pc:sldMk cId="3642895032" sldId="266"/>
            <ac:picMk id="52" creationId="{CF6D2E14-AE43-6024-2CCF-F01231664DD3}"/>
          </ac:picMkLst>
        </pc:picChg>
        <pc:picChg chg="mod">
          <ac:chgData name="H Seymour (ES)" userId="5b321f52-9fe4-4dd5-913b-95dbbad74af3" providerId="ADAL" clId="{7698E737-61F2-4A11-8BB7-71DDC2FF7017}" dt="2026-06-16T12:55:43.549" v="27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H Seymour (ES)" userId="5b321f52-9fe4-4dd5-913b-95dbbad74af3" providerId="ADAL" clId="{7698E737-61F2-4A11-8BB7-71DDC2FF7017}" dt="2026-06-16T12:57:31.315" v="38" actId="478"/>
          <ac:picMkLst>
            <pc:docMk/>
            <pc:sldMk cId="3642895032" sldId="266"/>
            <ac:picMk id="68" creationId="{62640FDA-9682-931B-781D-6AEA82972C18}"/>
          </ac:picMkLst>
        </pc:picChg>
        <pc:picChg chg="add mod">
          <ac:chgData name="H Seymour (ES)" userId="5b321f52-9fe4-4dd5-913b-95dbbad74af3" providerId="ADAL" clId="{7698E737-61F2-4A11-8BB7-71DDC2FF7017}" dt="2026-06-16T12:55:20.804" v="22" actId="1076"/>
          <ac:picMkLst>
            <pc:docMk/>
            <pc:sldMk cId="3642895032" sldId="266"/>
            <ac:picMk id="71" creationId="{AACE9D12-5314-7F75-D37C-ABC7C1C46EF8}"/>
          </ac:picMkLst>
        </pc:picChg>
        <pc:picChg chg="add mod">
          <ac:chgData name="H Seymour (ES)" userId="5b321f52-9fe4-4dd5-913b-95dbbad74af3" providerId="ADAL" clId="{7698E737-61F2-4A11-8BB7-71DDC2FF7017}" dt="2026-06-16T12:56:30.736" v="37" actId="1076"/>
          <ac:picMkLst>
            <pc:docMk/>
            <pc:sldMk cId="3642895032" sldId="266"/>
            <ac:picMk id="75" creationId="{33325D51-23AA-A309-6D82-716663CE28C7}"/>
          </ac:picMkLst>
        </pc:picChg>
        <pc:picChg chg="mod">
          <ac:chgData name="H Seymour (ES)" userId="5b321f52-9fe4-4dd5-913b-95dbbad74af3" providerId="ADAL" clId="{7698E737-61F2-4A11-8BB7-71DDC2FF7017}" dt="2026-06-16T12:55:45.661" v="29" actId="1076"/>
          <ac:picMkLst>
            <pc:docMk/>
            <pc:sldMk cId="3642895032" sldId="266"/>
            <ac:picMk id="1032" creationId="{C592A7E6-A80A-96FE-3ECF-ACC3ACB5D2F0}"/>
          </ac:picMkLst>
        </pc:picChg>
      </pc:sldChg>
    </pc:docChg>
  </pc:docChgLst>
  <pc:docChgLst>
    <pc:chgData name="N Matthews (ES)" userId="b5322493-1ee3-4b03-b32b-191b47d1f8c6" providerId="ADAL" clId="{17826B7E-2657-4DD3-A954-5B8405D26247}"/>
    <pc:docChg chg="modSld">
      <pc:chgData name="N Matthews (ES)" userId="b5322493-1ee3-4b03-b32b-191b47d1f8c6" providerId="ADAL" clId="{17826B7E-2657-4DD3-A954-5B8405D26247}" dt="2026-02-03T13:06:15.703" v="0"/>
      <pc:docMkLst>
        <pc:docMk/>
      </pc:docMkLst>
      <pc:sldChg chg="addSp modSp">
        <pc:chgData name="N Matthews (ES)" userId="b5322493-1ee3-4b03-b32b-191b47d1f8c6" providerId="ADAL" clId="{17826B7E-2657-4DD3-A954-5B8405D26247}" dt="2026-02-03T13:06:15.703" v="0"/>
        <pc:sldMkLst>
          <pc:docMk/>
          <pc:sldMk cId="3642895032" sldId="266"/>
        </pc:sldMkLst>
        <pc:picChg chg="add mod">
          <ac:chgData name="N Matthews (ES)" userId="b5322493-1ee3-4b03-b32b-191b47d1f8c6" providerId="ADAL" clId="{17826B7E-2657-4DD3-A954-5B8405D26247}" dt="2026-02-03T13:06:15.703" v="0"/>
          <ac:picMkLst>
            <pc:docMk/>
            <pc:sldMk cId="3642895032" sldId="266"/>
            <ac:picMk id="9" creationId="{74875913-87B6-4038-5AA0-0686325A6982}"/>
          </ac:picMkLst>
        </pc:picChg>
      </pc:sldChg>
    </pc:docChg>
  </pc:docChgLst>
  <pc:docChgLst>
    <pc:chgData name="E Darragh (ES)" userId="5879278b-f75c-4ae9-8e4b-f8451cd1d4e3" providerId="ADAL" clId="{B3A3E0FE-2A28-4B22-A61F-91988A15D80D}"/>
    <pc:docChg chg="undo custSel delSld modSld">
      <pc:chgData name="E Darragh (ES)" userId="5879278b-f75c-4ae9-8e4b-f8451cd1d4e3" providerId="ADAL" clId="{B3A3E0FE-2A28-4B22-A61F-91988A15D80D}" dt="2025-11-03T11:05:06.938" v="1434" actId="1076"/>
      <pc:docMkLst>
        <pc:docMk/>
      </pc:docMkLst>
      <pc:sldChg chg="del">
        <pc:chgData name="E Darragh (ES)" userId="5879278b-f75c-4ae9-8e4b-f8451cd1d4e3" providerId="ADAL" clId="{B3A3E0FE-2A28-4B22-A61F-91988A15D80D}" dt="2025-10-07T12:08:27.684" v="1" actId="47"/>
        <pc:sldMkLst>
          <pc:docMk/>
          <pc:sldMk cId="3378841282" sldId="262"/>
        </pc:sldMkLst>
      </pc:sldChg>
      <pc:sldChg chg="del">
        <pc:chgData name="E Darragh (ES)" userId="5879278b-f75c-4ae9-8e4b-f8451cd1d4e3" providerId="ADAL" clId="{B3A3E0FE-2A28-4B22-A61F-91988A15D80D}" dt="2025-10-07T12:08:28.069" v="2" actId="47"/>
        <pc:sldMkLst>
          <pc:docMk/>
          <pc:sldMk cId="918693284" sldId="263"/>
        </pc:sldMkLst>
      </pc:sldChg>
      <pc:sldChg chg="del">
        <pc:chgData name="E Darragh (ES)" userId="5879278b-f75c-4ae9-8e4b-f8451cd1d4e3" providerId="ADAL" clId="{B3A3E0FE-2A28-4B22-A61F-91988A15D80D}" dt="2025-10-07T12:08:28.444" v="3" actId="47"/>
        <pc:sldMkLst>
          <pc:docMk/>
          <pc:sldMk cId="3719895023" sldId="264"/>
        </pc:sldMkLst>
      </pc:sldChg>
      <pc:sldChg chg="del">
        <pc:chgData name="E Darragh (ES)" userId="5879278b-f75c-4ae9-8e4b-f8451cd1d4e3" providerId="ADAL" clId="{B3A3E0FE-2A28-4B22-A61F-91988A15D80D}" dt="2025-10-07T12:08:27.272" v="0" actId="47"/>
        <pc:sldMkLst>
          <pc:docMk/>
          <pc:sldMk cId="247844121" sldId="265"/>
        </pc:sldMkLst>
      </pc:sldChg>
      <pc:sldChg chg="addSp delSp modSp mod">
        <pc:chgData name="E Darragh (ES)" userId="5879278b-f75c-4ae9-8e4b-f8451cd1d4e3" providerId="ADAL" clId="{B3A3E0FE-2A28-4B22-A61F-91988A15D80D}" dt="2025-11-03T11:05:06.938" v="1434" actId="1076"/>
        <pc:sldMkLst>
          <pc:docMk/>
          <pc:sldMk cId="3642895032" sldId="266"/>
        </pc:sldMkLst>
        <pc:spChg chg="mod">
          <ac:chgData name="E Darragh (ES)" userId="5879278b-f75c-4ae9-8e4b-f8451cd1d4e3" providerId="ADAL" clId="{B3A3E0FE-2A28-4B22-A61F-91988A15D80D}" dt="2025-10-07T12:14:09.176" v="221" actId="207"/>
          <ac:spMkLst>
            <pc:docMk/>
            <pc:sldMk cId="3642895032" sldId="266"/>
            <ac:spMk id="3" creationId="{BBEC1C35-9F43-2316-55A5-78A3EB4A86F3}"/>
          </ac:spMkLst>
        </pc:spChg>
        <pc:spChg chg="add mod">
          <ac:chgData name="E Darragh (ES)" userId="5879278b-f75c-4ae9-8e4b-f8451cd1d4e3" providerId="ADAL" clId="{B3A3E0FE-2A28-4B22-A61F-91988A15D80D}" dt="2025-11-03T09:36:47.500" v="887" actId="1076"/>
          <ac:spMkLst>
            <pc:docMk/>
            <pc:sldMk cId="3642895032" sldId="266"/>
            <ac:spMk id="5" creationId="{483CDF31-F16B-D82C-59D7-9A6B2FB8A43F}"/>
          </ac:spMkLst>
        </pc:spChg>
        <pc:spChg chg="mod">
          <ac:chgData name="E Darragh (ES)" userId="5879278b-f75c-4ae9-8e4b-f8451cd1d4e3" providerId="ADAL" clId="{B3A3E0FE-2A28-4B22-A61F-91988A15D80D}" dt="2025-10-07T12:26:36.878" v="248" actId="1076"/>
          <ac:spMkLst>
            <pc:docMk/>
            <pc:sldMk cId="3642895032" sldId="266"/>
            <ac:spMk id="6" creationId="{D0E77C8E-FC06-4C38-E042-1E3455573885}"/>
          </ac:spMkLst>
        </pc:spChg>
        <pc:spChg chg="add mod">
          <ac:chgData name="E Darragh (ES)" userId="5879278b-f75c-4ae9-8e4b-f8451cd1d4e3" providerId="ADAL" clId="{B3A3E0FE-2A28-4B22-A61F-91988A15D80D}" dt="2025-11-03T09:39:13.858" v="894" actId="1076"/>
          <ac:spMkLst>
            <pc:docMk/>
            <pc:sldMk cId="3642895032" sldId="266"/>
            <ac:spMk id="8" creationId="{741ACD4F-24EE-97BB-70FF-E328BAA8A458}"/>
          </ac:spMkLst>
        </pc:spChg>
        <pc:spChg chg="add mod">
          <ac:chgData name="E Darragh (ES)" userId="5879278b-f75c-4ae9-8e4b-f8451cd1d4e3" providerId="ADAL" clId="{B3A3E0FE-2A28-4B22-A61F-91988A15D80D}" dt="2025-11-03T10:03:02.303" v="1090" actId="1076"/>
          <ac:spMkLst>
            <pc:docMk/>
            <pc:sldMk cId="3642895032" sldId="266"/>
            <ac:spMk id="11" creationId="{348B4BE9-A4DE-B018-192B-D594C384AA34}"/>
          </ac:spMkLst>
        </pc:spChg>
        <pc:spChg chg="del">
          <ac:chgData name="E Darragh (ES)" userId="5879278b-f75c-4ae9-8e4b-f8451cd1d4e3" providerId="ADAL" clId="{B3A3E0FE-2A28-4B22-A61F-91988A15D80D}" dt="2025-10-07T12:12:55.395" v="185" actId="478"/>
          <ac:spMkLst>
            <pc:docMk/>
            <pc:sldMk cId="3642895032" sldId="266"/>
            <ac:spMk id="12" creationId="{519FC7C5-34CA-3019-463A-78C07D5C2464}"/>
          </ac:spMkLst>
        </pc:spChg>
        <pc:spChg chg="add del">
          <ac:chgData name="E Darragh (ES)" userId="5879278b-f75c-4ae9-8e4b-f8451cd1d4e3" providerId="ADAL" clId="{B3A3E0FE-2A28-4B22-A61F-91988A15D80D}" dt="2025-10-07T12:26:28.009" v="245" actId="478"/>
          <ac:spMkLst>
            <pc:docMk/>
            <pc:sldMk cId="3642895032" sldId="266"/>
            <ac:spMk id="22" creationId="{3B7B3374-FFA0-4618-A7ED-50A66BF422B1}"/>
          </ac:spMkLst>
        </pc:spChg>
        <pc:spChg chg="mod">
          <ac:chgData name="E Darragh (ES)" userId="5879278b-f75c-4ae9-8e4b-f8451cd1d4e3" providerId="ADAL" clId="{B3A3E0FE-2A28-4B22-A61F-91988A15D80D}" dt="2025-10-07T12:14:03.069" v="219" actId="207"/>
          <ac:spMkLst>
            <pc:docMk/>
            <pc:sldMk cId="3642895032" sldId="266"/>
            <ac:spMk id="23" creationId="{C193F0C1-AC40-5070-3001-20A2AF77F058}"/>
          </ac:spMkLst>
        </pc:spChg>
        <pc:spChg chg="mod">
          <ac:chgData name="E Darragh (ES)" userId="5879278b-f75c-4ae9-8e4b-f8451cd1d4e3" providerId="ADAL" clId="{B3A3E0FE-2A28-4B22-A61F-91988A15D80D}" dt="2025-10-07T12:26:44.906" v="251" actId="1076"/>
          <ac:spMkLst>
            <pc:docMk/>
            <pc:sldMk cId="3642895032" sldId="266"/>
            <ac:spMk id="24" creationId="{21F9F8C0-406C-6899-A897-6DC25381C7A8}"/>
          </ac:spMkLst>
        </pc:spChg>
        <pc:spChg chg="mod">
          <ac:chgData name="E Darragh (ES)" userId="5879278b-f75c-4ae9-8e4b-f8451cd1d4e3" providerId="ADAL" clId="{B3A3E0FE-2A28-4B22-A61F-91988A15D80D}" dt="2025-10-07T12:13:58.552" v="217" actId="207"/>
          <ac:spMkLst>
            <pc:docMk/>
            <pc:sldMk cId="3642895032" sldId="266"/>
            <ac:spMk id="25" creationId="{C435D6D9-1414-8D34-551E-D666F837078A}"/>
          </ac:spMkLst>
        </pc:spChg>
        <pc:spChg chg="add mod">
          <ac:chgData name="E Darragh (ES)" userId="5879278b-f75c-4ae9-8e4b-f8451cd1d4e3" providerId="ADAL" clId="{B3A3E0FE-2A28-4B22-A61F-91988A15D80D}" dt="2025-11-03T11:05:06.938" v="1434" actId="1076"/>
          <ac:spMkLst>
            <pc:docMk/>
            <pc:sldMk cId="3642895032" sldId="266"/>
            <ac:spMk id="27" creationId="{2406502C-9FE1-1CE0-F47E-1A536287D830}"/>
          </ac:spMkLst>
        </pc:spChg>
        <pc:spChg chg="add mod">
          <ac:chgData name="E Darragh (ES)" userId="5879278b-f75c-4ae9-8e4b-f8451cd1d4e3" providerId="ADAL" clId="{B3A3E0FE-2A28-4B22-A61F-91988A15D80D}" dt="2025-11-03T09:55:29.962" v="1005" actId="1076"/>
          <ac:spMkLst>
            <pc:docMk/>
            <pc:sldMk cId="3642895032" sldId="266"/>
            <ac:spMk id="28" creationId="{520E35B9-536F-53E4-5AA1-92B36D8AE576}"/>
          </ac:spMkLst>
        </pc:spChg>
        <pc:spChg chg="mod">
          <ac:chgData name="E Darragh (ES)" userId="5879278b-f75c-4ae9-8e4b-f8451cd1d4e3" providerId="ADAL" clId="{B3A3E0FE-2A28-4B22-A61F-91988A15D80D}" dt="2025-10-07T12:13:55.483" v="216" actId="207"/>
          <ac:spMkLst>
            <pc:docMk/>
            <pc:sldMk cId="3642895032" sldId="266"/>
            <ac:spMk id="29" creationId="{F063C0DD-2986-4A4B-25E9-9377167FC008}"/>
          </ac:spMkLst>
        </pc:spChg>
        <pc:spChg chg="mod">
          <ac:chgData name="E Darragh (ES)" userId="5879278b-f75c-4ae9-8e4b-f8451cd1d4e3" providerId="ADAL" clId="{B3A3E0FE-2A28-4B22-A61F-91988A15D80D}" dt="2025-10-07T12:16:11.541" v="228" actId="1076"/>
          <ac:spMkLst>
            <pc:docMk/>
            <pc:sldMk cId="3642895032" sldId="266"/>
            <ac:spMk id="30" creationId="{6D4B9B7B-BA6D-9800-B22D-37B040A83B10}"/>
          </ac:spMkLst>
        </pc:spChg>
        <pc:spChg chg="add mod">
          <ac:chgData name="E Darragh (ES)" userId="5879278b-f75c-4ae9-8e4b-f8451cd1d4e3" providerId="ADAL" clId="{B3A3E0FE-2A28-4B22-A61F-91988A15D80D}" dt="2025-11-03T10:07:19.997" v="1144" actId="1076"/>
          <ac:spMkLst>
            <pc:docMk/>
            <pc:sldMk cId="3642895032" sldId="266"/>
            <ac:spMk id="35" creationId="{F25D3583-8FAA-1D61-4ECE-69901B3D312D}"/>
          </ac:spMkLst>
        </pc:spChg>
        <pc:spChg chg="mod">
          <ac:chgData name="E Darragh (ES)" userId="5879278b-f75c-4ae9-8e4b-f8451cd1d4e3" providerId="ADAL" clId="{B3A3E0FE-2A28-4B22-A61F-91988A15D80D}" dt="2025-10-08T09:15:58.991" v="819" actId="1076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E Darragh (ES)" userId="5879278b-f75c-4ae9-8e4b-f8451cd1d4e3" providerId="ADAL" clId="{B3A3E0FE-2A28-4B22-A61F-91988A15D80D}" dt="2025-10-08T09:15:52.445" v="817" actId="14100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E Darragh (ES)" userId="5879278b-f75c-4ae9-8e4b-f8451cd1d4e3" providerId="ADAL" clId="{B3A3E0FE-2A28-4B22-A61F-91988A15D80D}" dt="2025-10-08T09:15:49.881" v="816" actId="1076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E Darragh (ES)" userId="5879278b-f75c-4ae9-8e4b-f8451cd1d4e3" providerId="ADAL" clId="{B3A3E0FE-2A28-4B22-A61F-91988A15D80D}" dt="2025-10-08T09:15:43.160" v="814" actId="1076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E Darragh (ES)" userId="5879278b-f75c-4ae9-8e4b-f8451cd1d4e3" providerId="ADAL" clId="{B3A3E0FE-2A28-4B22-A61F-91988A15D80D}" dt="2025-11-03T10:07:13.078" v="1141" actId="1076"/>
          <ac:spMkLst>
            <pc:docMk/>
            <pc:sldMk cId="3642895032" sldId="266"/>
            <ac:spMk id="42" creationId="{1480D902-7B0E-B786-A7C3-4DAB1B84F369}"/>
          </ac:spMkLst>
        </pc:spChg>
        <pc:spChg chg="add mod">
          <ac:chgData name="E Darragh (ES)" userId="5879278b-f75c-4ae9-8e4b-f8451cd1d4e3" providerId="ADAL" clId="{B3A3E0FE-2A28-4B22-A61F-91988A15D80D}" dt="2025-11-03T10:07:10.626" v="1140" actId="1076"/>
          <ac:spMkLst>
            <pc:docMk/>
            <pc:sldMk cId="3642895032" sldId="266"/>
            <ac:spMk id="46" creationId="{713CFA85-DE13-744C-13BA-C307334B5FFA}"/>
          </ac:spMkLst>
        </pc:spChg>
        <pc:spChg chg="add mod">
          <ac:chgData name="E Darragh (ES)" userId="5879278b-f75c-4ae9-8e4b-f8451cd1d4e3" providerId="ADAL" clId="{B3A3E0FE-2A28-4B22-A61F-91988A15D80D}" dt="2025-11-03T10:07:06.306" v="1138" actId="1076"/>
          <ac:spMkLst>
            <pc:docMk/>
            <pc:sldMk cId="3642895032" sldId="266"/>
            <ac:spMk id="49" creationId="{135E5E11-0A4E-E647-B6DE-C7DFC834C13B}"/>
          </ac:spMkLst>
        </pc:spChg>
        <pc:spChg chg="add mod">
          <ac:chgData name="E Darragh (ES)" userId="5879278b-f75c-4ae9-8e4b-f8451cd1d4e3" providerId="ADAL" clId="{B3A3E0FE-2A28-4B22-A61F-91988A15D80D}" dt="2025-11-03T09:35:54.429" v="868" actId="1076"/>
          <ac:spMkLst>
            <pc:docMk/>
            <pc:sldMk cId="3642895032" sldId="266"/>
            <ac:spMk id="51" creationId="{57BAF025-C44E-2F1F-FB89-583880A330BB}"/>
          </ac:spMkLst>
        </pc:spChg>
        <pc:spChg chg="add">
          <ac:chgData name="E Darragh (ES)" userId="5879278b-f75c-4ae9-8e4b-f8451cd1d4e3" providerId="ADAL" clId="{B3A3E0FE-2A28-4B22-A61F-91988A15D80D}" dt="2025-11-03T10:08:59.114" v="1150"/>
          <ac:spMkLst>
            <pc:docMk/>
            <pc:sldMk cId="3642895032" sldId="266"/>
            <ac:spMk id="53" creationId="{B1B85A18-C592-6937-8CFA-AE3E241BEA88}"/>
          </ac:spMkLst>
        </pc:spChg>
        <pc:spChg chg="add mod">
          <ac:chgData name="E Darragh (ES)" userId="5879278b-f75c-4ae9-8e4b-f8451cd1d4e3" providerId="ADAL" clId="{B3A3E0FE-2A28-4B22-A61F-91988A15D80D}" dt="2025-11-03T09:39:27.814" v="898" actId="1076"/>
          <ac:spMkLst>
            <pc:docMk/>
            <pc:sldMk cId="3642895032" sldId="266"/>
            <ac:spMk id="56" creationId="{213A5D90-3ACB-F2A2-3151-FF3BAE2F13F0}"/>
          </ac:spMkLst>
        </pc:spChg>
        <pc:spChg chg="add mod">
          <ac:chgData name="E Darragh (ES)" userId="5879278b-f75c-4ae9-8e4b-f8451cd1d4e3" providerId="ADAL" clId="{B3A3E0FE-2A28-4B22-A61F-91988A15D80D}" dt="2025-11-03T10:14:06.705" v="1166" actId="1076"/>
          <ac:spMkLst>
            <pc:docMk/>
            <pc:sldMk cId="3642895032" sldId="266"/>
            <ac:spMk id="59" creationId="{E6C283B5-011D-61B8-CE64-CB4499614B3A}"/>
          </ac:spMkLst>
        </pc:spChg>
        <pc:spChg chg="add mod">
          <ac:chgData name="E Darragh (ES)" userId="5879278b-f75c-4ae9-8e4b-f8451cd1d4e3" providerId="ADAL" clId="{B3A3E0FE-2A28-4B22-A61F-91988A15D80D}" dt="2025-11-03T09:36:37.313" v="883" actId="1076"/>
          <ac:spMkLst>
            <pc:docMk/>
            <pc:sldMk cId="3642895032" sldId="266"/>
            <ac:spMk id="64" creationId="{439C189F-E7CD-4C70-D3C8-1BA48C607972}"/>
          </ac:spMkLst>
        </pc:spChg>
        <pc:spChg chg="add mod">
          <ac:chgData name="E Darragh (ES)" userId="5879278b-f75c-4ae9-8e4b-f8451cd1d4e3" providerId="ADAL" clId="{B3A3E0FE-2A28-4B22-A61F-91988A15D80D}" dt="2025-11-03T10:43:21.314" v="1178" actId="1076"/>
          <ac:spMkLst>
            <pc:docMk/>
            <pc:sldMk cId="3642895032" sldId="266"/>
            <ac:spMk id="65" creationId="{FA1E761B-C0F1-AED9-B2EC-20F357C34F33}"/>
          </ac:spMkLst>
        </pc:spChg>
        <pc:spChg chg="add mod">
          <ac:chgData name="E Darragh (ES)" userId="5879278b-f75c-4ae9-8e4b-f8451cd1d4e3" providerId="ADAL" clId="{B3A3E0FE-2A28-4B22-A61F-91988A15D80D}" dt="2025-11-03T10:44:00.527" v="1197" actId="20577"/>
          <ac:spMkLst>
            <pc:docMk/>
            <pc:sldMk cId="3642895032" sldId="266"/>
            <ac:spMk id="67" creationId="{258E7BB2-4599-D5CD-D4B2-951488D6DA54}"/>
          </ac:spMkLst>
        </pc:spChg>
        <pc:spChg chg="add del mod">
          <ac:chgData name="E Darragh (ES)" userId="5879278b-f75c-4ae9-8e4b-f8451cd1d4e3" providerId="ADAL" clId="{B3A3E0FE-2A28-4B22-A61F-91988A15D80D}" dt="2025-10-07T13:14:11.164" v="460" actId="478"/>
          <ac:spMkLst>
            <pc:docMk/>
            <pc:sldMk cId="3642895032" sldId="266"/>
            <ac:spMk id="69" creationId="{EDEF9B7D-0BB3-96D4-FD08-A8F1E3F86E98}"/>
          </ac:spMkLst>
        </pc:spChg>
        <pc:spChg chg="add mod">
          <ac:chgData name="E Darragh (ES)" userId="5879278b-f75c-4ae9-8e4b-f8451cd1d4e3" providerId="ADAL" clId="{B3A3E0FE-2A28-4B22-A61F-91988A15D80D}" dt="2025-11-03T09:36:05.561" v="872" actId="255"/>
          <ac:spMkLst>
            <pc:docMk/>
            <pc:sldMk cId="3642895032" sldId="266"/>
            <ac:spMk id="70" creationId="{0E9D19C7-5778-1684-ED71-393F6FBF9FA0}"/>
          </ac:spMkLst>
        </pc:spChg>
        <pc:spChg chg="add mod">
          <ac:chgData name="E Darragh (ES)" userId="5879278b-f75c-4ae9-8e4b-f8451cd1d4e3" providerId="ADAL" clId="{B3A3E0FE-2A28-4B22-A61F-91988A15D80D}" dt="2025-11-03T10:48:28.422" v="1217" actId="1076"/>
          <ac:spMkLst>
            <pc:docMk/>
            <pc:sldMk cId="3642895032" sldId="266"/>
            <ac:spMk id="72" creationId="{A7586B1A-78DB-FA3F-D68E-4514F28F329F}"/>
          </ac:spMkLst>
        </pc:spChg>
        <pc:spChg chg="add mod">
          <ac:chgData name="E Darragh (ES)" userId="5879278b-f75c-4ae9-8e4b-f8451cd1d4e3" providerId="ADAL" clId="{B3A3E0FE-2A28-4B22-A61F-91988A15D80D}" dt="2025-11-03T10:56:07.174" v="1320" actId="1076"/>
          <ac:spMkLst>
            <pc:docMk/>
            <pc:sldMk cId="3642895032" sldId="266"/>
            <ac:spMk id="74" creationId="{54C79326-AABD-3008-658D-AA421DBAEEFC}"/>
          </ac:spMkLst>
        </pc:spChg>
        <pc:spChg chg="add mod">
          <ac:chgData name="E Darragh (ES)" userId="5879278b-f75c-4ae9-8e4b-f8451cd1d4e3" providerId="ADAL" clId="{B3A3E0FE-2A28-4B22-A61F-91988A15D80D}" dt="2025-11-03T10:03:24.631" v="1096" actId="1076"/>
          <ac:spMkLst>
            <pc:docMk/>
            <pc:sldMk cId="3642895032" sldId="266"/>
            <ac:spMk id="82" creationId="{8A7E4940-ED75-2295-405B-D56C3FC43769}"/>
          </ac:spMkLst>
        </pc:spChg>
        <pc:spChg chg="add mod">
          <ac:chgData name="E Darragh (ES)" userId="5879278b-f75c-4ae9-8e4b-f8451cd1d4e3" providerId="ADAL" clId="{B3A3E0FE-2A28-4B22-A61F-91988A15D80D}" dt="2025-11-03T11:01:43.029" v="1393" actId="1076"/>
          <ac:spMkLst>
            <pc:docMk/>
            <pc:sldMk cId="3642895032" sldId="266"/>
            <ac:spMk id="83" creationId="{5C6332DE-64A1-2113-0296-A87630E430B5}"/>
          </ac:spMkLst>
        </pc:spChg>
        <pc:spChg chg="add mod">
          <ac:chgData name="E Darragh (ES)" userId="5879278b-f75c-4ae9-8e4b-f8451cd1d4e3" providerId="ADAL" clId="{B3A3E0FE-2A28-4B22-A61F-91988A15D80D}" dt="2025-11-03T10:49:11.461" v="1228" actId="1076"/>
          <ac:spMkLst>
            <pc:docMk/>
            <pc:sldMk cId="3642895032" sldId="266"/>
            <ac:spMk id="87" creationId="{C1FEE724-D704-23CA-B960-16B040F2374C}"/>
          </ac:spMkLst>
        </pc:spChg>
        <pc:spChg chg="add mod">
          <ac:chgData name="E Darragh (ES)" userId="5879278b-f75c-4ae9-8e4b-f8451cd1d4e3" providerId="ADAL" clId="{B3A3E0FE-2A28-4B22-A61F-91988A15D80D}" dt="2025-11-03T11:01:47.334" v="1395" actId="1076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E Darragh (ES)" userId="5879278b-f75c-4ae9-8e4b-f8451cd1d4e3" providerId="ADAL" clId="{B3A3E0FE-2A28-4B22-A61F-91988A15D80D}" dt="2025-11-03T10:02:56.362" v="1087" actId="1076"/>
          <ac:spMkLst>
            <pc:docMk/>
            <pc:sldMk cId="3642895032" sldId="266"/>
            <ac:spMk id="93" creationId="{6EF18104-8F5A-E93A-B24D-E9147705433C}"/>
          </ac:spMkLst>
        </pc:spChg>
        <pc:spChg chg="add mod">
          <ac:chgData name="E Darragh (ES)" userId="5879278b-f75c-4ae9-8e4b-f8451cd1d4e3" providerId="ADAL" clId="{B3A3E0FE-2A28-4B22-A61F-91988A15D80D}" dt="2025-11-03T11:01:54.872" v="1398" actId="1076"/>
          <ac:spMkLst>
            <pc:docMk/>
            <pc:sldMk cId="3642895032" sldId="266"/>
            <ac:spMk id="94" creationId="{2730CB0B-0EC6-1F5C-3B2F-EFF34E81FC92}"/>
          </ac:spMkLst>
        </pc:spChg>
        <pc:spChg chg="add mod">
          <ac:chgData name="E Darragh (ES)" userId="5879278b-f75c-4ae9-8e4b-f8451cd1d4e3" providerId="ADAL" clId="{B3A3E0FE-2A28-4B22-A61F-91988A15D80D}" dt="2025-11-03T10:02:52.772" v="1086" actId="1076"/>
          <ac:spMkLst>
            <pc:docMk/>
            <pc:sldMk cId="3642895032" sldId="266"/>
            <ac:spMk id="97" creationId="{DD93C194-04EF-2225-8297-46C7A7BD68FE}"/>
          </ac:spMkLst>
        </pc:spChg>
        <pc:spChg chg="add mod">
          <ac:chgData name="E Darragh (ES)" userId="5879278b-f75c-4ae9-8e4b-f8451cd1d4e3" providerId="ADAL" clId="{B3A3E0FE-2A28-4B22-A61F-91988A15D80D}" dt="2025-11-03T11:02:03.777" v="1402" actId="1076"/>
          <ac:spMkLst>
            <pc:docMk/>
            <pc:sldMk cId="3642895032" sldId="266"/>
            <ac:spMk id="100" creationId="{19351D18-8B50-4768-E219-E2079D3A9577}"/>
          </ac:spMkLst>
        </pc:spChg>
        <pc:spChg chg="add mod">
          <ac:chgData name="E Darragh (ES)" userId="5879278b-f75c-4ae9-8e4b-f8451cd1d4e3" providerId="ADAL" clId="{B3A3E0FE-2A28-4B22-A61F-91988A15D80D}" dt="2025-11-03T11:03:17.089" v="1429" actId="20577"/>
          <ac:spMkLst>
            <pc:docMk/>
            <pc:sldMk cId="3642895032" sldId="266"/>
            <ac:spMk id="103" creationId="{45FD249E-7437-86DF-1B47-70843F95B691}"/>
          </ac:spMkLst>
        </pc:spChg>
        <pc:spChg chg="add mod">
          <ac:chgData name="E Darragh (ES)" userId="5879278b-f75c-4ae9-8e4b-f8451cd1d4e3" providerId="ADAL" clId="{B3A3E0FE-2A28-4B22-A61F-91988A15D80D}" dt="2025-11-03T11:04:58.644" v="1433" actId="1076"/>
          <ac:spMkLst>
            <pc:docMk/>
            <pc:sldMk cId="3642895032" sldId="266"/>
            <ac:spMk id="105" creationId="{47A26422-5DD2-CF48-D678-F2BD581D2F51}"/>
          </ac:spMkLst>
        </pc:spChg>
        <pc:spChg chg="mod">
          <ac:chgData name="E Darragh (ES)" userId="5879278b-f75c-4ae9-8e4b-f8451cd1d4e3" providerId="ADAL" clId="{B3A3E0FE-2A28-4B22-A61F-91988A15D80D}" dt="2025-11-03T11:01:59.949" v="1401" actId="1076"/>
          <ac:spMkLst>
            <pc:docMk/>
            <pc:sldMk cId="3642895032" sldId="266"/>
            <ac:spMk id="229" creationId="{F6164045-3E9D-4643-89FB-E67BEF123410}"/>
          </ac:spMkLst>
        </pc:spChg>
        <pc:picChg chg="add mod">
          <ac:chgData name="E Darragh (ES)" userId="5879278b-f75c-4ae9-8e4b-f8451cd1d4e3" providerId="ADAL" clId="{B3A3E0FE-2A28-4B22-A61F-91988A15D80D}" dt="2025-11-03T09:36:52.611" v="890" actId="1076"/>
          <ac:picMkLst>
            <pc:docMk/>
            <pc:sldMk cId="3642895032" sldId="266"/>
            <ac:picMk id="2" creationId="{1DBEEA0F-B60A-EE58-6D6B-DA9E5A0FBF67}"/>
          </ac:picMkLst>
        </pc:picChg>
        <pc:picChg chg="del">
          <ac:chgData name="E Darragh (ES)" userId="5879278b-f75c-4ae9-8e4b-f8451cd1d4e3" providerId="ADAL" clId="{B3A3E0FE-2A28-4B22-A61F-91988A15D80D}" dt="2025-10-07T12:12:46.580" v="173" actId="478"/>
          <ac:picMkLst>
            <pc:docMk/>
            <pc:sldMk cId="3642895032" sldId="266"/>
            <ac:picMk id="2" creationId="{E81E0A83-3E4E-C0CD-3057-3C4EE11AEC8A}"/>
          </ac:picMkLst>
        </pc:picChg>
        <pc:picChg chg="del">
          <ac:chgData name="E Darragh (ES)" userId="5879278b-f75c-4ae9-8e4b-f8451cd1d4e3" providerId="ADAL" clId="{B3A3E0FE-2A28-4B22-A61F-91988A15D80D}" dt="2025-10-07T12:13:02.700" v="194" actId="478"/>
          <ac:picMkLst>
            <pc:docMk/>
            <pc:sldMk cId="3642895032" sldId="266"/>
            <ac:picMk id="4" creationId="{B4E23001-E476-041B-48B9-C7B8232CD1BC}"/>
          </ac:picMkLst>
        </pc:picChg>
        <pc:picChg chg="add mod">
          <ac:chgData name="E Darragh (ES)" userId="5879278b-f75c-4ae9-8e4b-f8451cd1d4e3" providerId="ADAL" clId="{B3A3E0FE-2A28-4B22-A61F-91988A15D80D}" dt="2025-11-03T09:36:39.950" v="884" actId="1076"/>
          <ac:picMkLst>
            <pc:docMk/>
            <pc:sldMk cId="3642895032" sldId="266"/>
            <ac:picMk id="4" creationId="{F972A2BB-9F31-F1AD-4FB2-E715F7A82E4D}"/>
          </ac:picMkLst>
        </pc:picChg>
        <pc:picChg chg="del">
          <ac:chgData name="E Darragh (ES)" userId="5879278b-f75c-4ae9-8e4b-f8451cd1d4e3" providerId="ADAL" clId="{B3A3E0FE-2A28-4B22-A61F-91988A15D80D}" dt="2025-10-07T12:12:52.122" v="180" actId="478"/>
          <ac:picMkLst>
            <pc:docMk/>
            <pc:sldMk cId="3642895032" sldId="266"/>
            <ac:picMk id="5" creationId="{DFC8880F-99FB-D72B-5022-755A83EE98EF}"/>
          </ac:picMkLst>
        </pc:picChg>
        <pc:picChg chg="del">
          <ac:chgData name="E Darragh (ES)" userId="5879278b-f75c-4ae9-8e4b-f8451cd1d4e3" providerId="ADAL" clId="{B3A3E0FE-2A28-4B22-A61F-91988A15D80D}" dt="2025-10-07T12:12:59.065" v="189" actId="478"/>
          <ac:picMkLst>
            <pc:docMk/>
            <pc:sldMk cId="3642895032" sldId="266"/>
            <ac:picMk id="8" creationId="{569B4857-D431-15D0-1F1F-47789F437B04}"/>
          </ac:picMkLst>
        </pc:picChg>
        <pc:picChg chg="del">
          <ac:chgData name="E Darragh (ES)" userId="5879278b-f75c-4ae9-8e4b-f8451cd1d4e3" providerId="ADAL" clId="{B3A3E0FE-2A28-4B22-A61F-91988A15D80D}" dt="2025-10-07T12:13:15.146" v="210" actId="478"/>
          <ac:picMkLst>
            <pc:docMk/>
            <pc:sldMk cId="3642895032" sldId="266"/>
            <ac:picMk id="9" creationId="{A29ED4CC-2CAA-880A-0C87-00DE199695AF}"/>
          </ac:picMkLst>
        </pc:picChg>
        <pc:picChg chg="del">
          <ac:chgData name="E Darragh (ES)" userId="5879278b-f75c-4ae9-8e4b-f8451cd1d4e3" providerId="ADAL" clId="{B3A3E0FE-2A28-4B22-A61F-91988A15D80D}" dt="2025-10-07T12:13:14.043" v="208" actId="478"/>
          <ac:picMkLst>
            <pc:docMk/>
            <pc:sldMk cId="3642895032" sldId="266"/>
            <ac:picMk id="10" creationId="{B5643BBD-BF3B-CC34-5BC6-F4D8DE73523B}"/>
          </ac:picMkLst>
        </pc:picChg>
        <pc:picChg chg="add mod">
          <ac:chgData name="E Darragh (ES)" userId="5879278b-f75c-4ae9-8e4b-f8451cd1d4e3" providerId="ADAL" clId="{B3A3E0FE-2A28-4B22-A61F-91988A15D80D}" dt="2025-11-03T10:03:04.495" v="1091" actId="1076"/>
          <ac:picMkLst>
            <pc:docMk/>
            <pc:sldMk cId="3642895032" sldId="266"/>
            <ac:picMk id="10" creationId="{D9EA45EF-14BA-0236-544D-43D0AF1275CB}"/>
          </ac:picMkLst>
        </pc:picChg>
        <pc:picChg chg="del">
          <ac:chgData name="E Darragh (ES)" userId="5879278b-f75c-4ae9-8e4b-f8451cd1d4e3" providerId="ADAL" clId="{B3A3E0FE-2A28-4B22-A61F-91988A15D80D}" dt="2025-10-07T12:12:58.322" v="188" actId="478"/>
          <ac:picMkLst>
            <pc:docMk/>
            <pc:sldMk cId="3642895032" sldId="266"/>
            <ac:picMk id="11" creationId="{9321BA7C-2BEB-3A15-4EC8-219BCA2321A6}"/>
          </ac:picMkLst>
        </pc:picChg>
        <pc:picChg chg="add del mod">
          <ac:chgData name="E Darragh (ES)" userId="5879278b-f75c-4ae9-8e4b-f8451cd1d4e3" providerId="ADAL" clId="{B3A3E0FE-2A28-4B22-A61F-91988A15D80D}" dt="2025-11-03T10:48:50.044" v="1220" actId="21"/>
          <ac:picMkLst>
            <pc:docMk/>
            <pc:sldMk cId="3642895032" sldId="266"/>
            <ac:picMk id="12" creationId="{B731481D-5371-3EF8-5196-2935A295978E}"/>
          </ac:picMkLst>
        </pc:picChg>
        <pc:picChg chg="add mod">
          <ac:chgData name="E Darragh (ES)" userId="5879278b-f75c-4ae9-8e4b-f8451cd1d4e3" providerId="ADAL" clId="{B3A3E0FE-2A28-4B22-A61F-91988A15D80D}" dt="2025-11-03T10:02:43.061" v="1083" actId="14100"/>
          <ac:picMkLst>
            <pc:docMk/>
            <pc:sldMk cId="3642895032" sldId="266"/>
            <ac:picMk id="26" creationId="{0F18909C-2667-92A6-55C5-A6450F9A41BE}"/>
          </ac:picMkLst>
        </pc:picChg>
        <pc:picChg chg="del">
          <ac:chgData name="E Darragh (ES)" userId="5879278b-f75c-4ae9-8e4b-f8451cd1d4e3" providerId="ADAL" clId="{B3A3E0FE-2A28-4B22-A61F-91988A15D80D}" dt="2025-10-07T12:12:53.794" v="183" actId="478"/>
          <ac:picMkLst>
            <pc:docMk/>
            <pc:sldMk cId="3642895032" sldId="266"/>
            <ac:picMk id="26" creationId="{1C5A10CF-9DA6-2558-A47F-1EBE217557F6}"/>
          </ac:picMkLst>
        </pc:picChg>
        <pc:picChg chg="del">
          <ac:chgData name="E Darragh (ES)" userId="5879278b-f75c-4ae9-8e4b-f8451cd1d4e3" providerId="ADAL" clId="{B3A3E0FE-2A28-4B22-A61F-91988A15D80D}" dt="2025-10-07T12:12:49.770" v="177" actId="478"/>
          <ac:picMkLst>
            <pc:docMk/>
            <pc:sldMk cId="3642895032" sldId="266"/>
            <ac:picMk id="27" creationId="{CF6D7244-5D6B-3300-B16A-2D4FB803E35F}"/>
          </ac:picMkLst>
        </pc:picChg>
        <pc:picChg chg="del">
          <ac:chgData name="E Darragh (ES)" userId="5879278b-f75c-4ae9-8e4b-f8451cd1d4e3" providerId="ADAL" clId="{B3A3E0FE-2A28-4B22-A61F-91988A15D80D}" dt="2025-10-07T12:12:59.969" v="190" actId="478"/>
          <ac:picMkLst>
            <pc:docMk/>
            <pc:sldMk cId="3642895032" sldId="266"/>
            <ac:picMk id="28" creationId="{EB55CB14-769C-F210-0E60-33861F9891CD}"/>
          </ac:picMkLst>
        </pc:picChg>
        <pc:picChg chg="add mod">
          <ac:chgData name="E Darragh (ES)" userId="5879278b-f75c-4ae9-8e4b-f8451cd1d4e3" providerId="ADAL" clId="{B3A3E0FE-2A28-4B22-A61F-91988A15D80D}" dt="2025-11-03T10:07:33.116" v="1146" actId="1076"/>
          <ac:picMkLst>
            <pc:docMk/>
            <pc:sldMk cId="3642895032" sldId="266"/>
            <ac:picMk id="31" creationId="{817A1F8A-40C5-02F7-5200-B36ABBE4C44C}"/>
          </ac:picMkLst>
        </pc:picChg>
        <pc:picChg chg="del">
          <ac:chgData name="E Darragh (ES)" userId="5879278b-f75c-4ae9-8e4b-f8451cd1d4e3" providerId="ADAL" clId="{B3A3E0FE-2A28-4B22-A61F-91988A15D80D}" dt="2025-10-07T12:12:52.666" v="181" actId="478"/>
          <ac:picMkLst>
            <pc:docMk/>
            <pc:sldMk cId="3642895032" sldId="266"/>
            <ac:picMk id="31" creationId="{F0652DEE-A42F-0EAC-13E7-6213D6DAEA30}"/>
          </ac:picMkLst>
        </pc:picChg>
        <pc:picChg chg="del">
          <ac:chgData name="E Darragh (ES)" userId="5879278b-f75c-4ae9-8e4b-f8451cd1d4e3" providerId="ADAL" clId="{B3A3E0FE-2A28-4B22-A61F-91988A15D80D}" dt="2025-10-07T12:13:11.930" v="205" actId="478"/>
          <ac:picMkLst>
            <pc:docMk/>
            <pc:sldMk cId="3642895032" sldId="266"/>
            <ac:picMk id="32" creationId="{B6D2B227-02E6-B979-3F25-C077CD46086A}"/>
          </ac:picMkLst>
        </pc:picChg>
        <pc:picChg chg="add mod">
          <ac:chgData name="E Darragh (ES)" userId="5879278b-f75c-4ae9-8e4b-f8451cd1d4e3" providerId="ADAL" clId="{B3A3E0FE-2A28-4B22-A61F-91988A15D80D}" dt="2025-11-03T10:07:24.090" v="1145" actId="1076"/>
          <ac:picMkLst>
            <pc:docMk/>
            <pc:sldMk cId="3642895032" sldId="266"/>
            <ac:picMk id="32" creationId="{BF04EAB8-3C6B-E6A6-87CA-768AE5138A4C}"/>
          </ac:picMkLst>
        </pc:picChg>
        <pc:picChg chg="del">
          <ac:chgData name="E Darragh (ES)" userId="5879278b-f75c-4ae9-8e4b-f8451cd1d4e3" providerId="ADAL" clId="{B3A3E0FE-2A28-4B22-A61F-91988A15D80D}" dt="2025-10-07T12:13:10.186" v="202" actId="478"/>
          <ac:picMkLst>
            <pc:docMk/>
            <pc:sldMk cId="3642895032" sldId="266"/>
            <ac:picMk id="33" creationId="{7AEDD7A6-EFA9-9E22-7EFC-72D5BDA5A89C}"/>
          </ac:picMkLst>
        </pc:picChg>
        <pc:picChg chg="add mod">
          <ac:chgData name="E Darragh (ES)" userId="5879278b-f75c-4ae9-8e4b-f8451cd1d4e3" providerId="ADAL" clId="{B3A3E0FE-2A28-4B22-A61F-91988A15D80D}" dt="2025-11-03T10:07:16.504" v="1142" actId="1076"/>
          <ac:picMkLst>
            <pc:docMk/>
            <pc:sldMk cId="3642895032" sldId="266"/>
            <ac:picMk id="34" creationId="{A06601D2-FBE6-B383-0EBA-72B7B93BD814}"/>
          </ac:picMkLst>
        </pc:picChg>
        <pc:picChg chg="del">
          <ac:chgData name="E Darragh (ES)" userId="5879278b-f75c-4ae9-8e4b-f8451cd1d4e3" providerId="ADAL" clId="{B3A3E0FE-2A28-4B22-A61F-91988A15D80D}" dt="2025-10-07T12:13:17.372" v="213" actId="478"/>
          <ac:picMkLst>
            <pc:docMk/>
            <pc:sldMk cId="3642895032" sldId="266"/>
            <ac:picMk id="34" creationId="{DD06A857-2A42-677B-8E71-589D456F131B}"/>
          </ac:picMkLst>
        </pc:picChg>
        <pc:picChg chg="del">
          <ac:chgData name="E Darragh (ES)" userId="5879278b-f75c-4ae9-8e4b-f8451cd1d4e3" providerId="ADAL" clId="{B3A3E0FE-2A28-4B22-A61F-91988A15D80D}" dt="2025-10-07T12:13:16.923" v="212" actId="478"/>
          <ac:picMkLst>
            <pc:docMk/>
            <pc:sldMk cId="3642895032" sldId="266"/>
            <ac:picMk id="35" creationId="{C4FAF21B-7B47-3C64-BC63-6BAA219AC4CF}"/>
          </ac:picMkLst>
        </pc:picChg>
        <pc:picChg chg="del">
          <ac:chgData name="E Darragh (ES)" userId="5879278b-f75c-4ae9-8e4b-f8451cd1d4e3" providerId="ADAL" clId="{B3A3E0FE-2A28-4B22-A61F-91988A15D80D}" dt="2025-10-07T12:13:06.746" v="198" actId="478"/>
          <ac:picMkLst>
            <pc:docMk/>
            <pc:sldMk cId="3642895032" sldId="266"/>
            <ac:picMk id="40" creationId="{A4A13246-F37C-7A14-87CD-E420BBD53B62}"/>
          </ac:picMkLst>
        </pc:picChg>
        <pc:picChg chg="del">
          <ac:chgData name="E Darragh (ES)" userId="5879278b-f75c-4ae9-8e4b-f8451cd1d4e3" providerId="ADAL" clId="{B3A3E0FE-2A28-4B22-A61F-91988A15D80D}" dt="2025-10-07T12:13:14.588" v="209" actId="478"/>
          <ac:picMkLst>
            <pc:docMk/>
            <pc:sldMk cId="3642895032" sldId="266"/>
            <ac:picMk id="41" creationId="{6A8CBC60-A4EB-586C-B6E6-D64803CCC9B7}"/>
          </ac:picMkLst>
        </pc:picChg>
        <pc:picChg chg="add mod">
          <ac:chgData name="E Darragh (ES)" userId="5879278b-f75c-4ae9-8e4b-f8451cd1d4e3" providerId="ADAL" clId="{B3A3E0FE-2A28-4B22-A61F-91988A15D80D}" dt="2025-11-03T10:07:18.230" v="1143" actId="1076"/>
          <ac:picMkLst>
            <pc:docMk/>
            <pc:sldMk cId="3642895032" sldId="266"/>
            <ac:picMk id="41" creationId="{9A3C4DE8-4368-FE14-B876-F7353EE042F8}"/>
          </ac:picMkLst>
        </pc:picChg>
        <pc:picChg chg="del">
          <ac:chgData name="E Darragh (ES)" userId="5879278b-f75c-4ae9-8e4b-f8451cd1d4e3" providerId="ADAL" clId="{B3A3E0FE-2A28-4B22-A61F-91988A15D80D}" dt="2025-10-07T12:13:15.620" v="211" actId="478"/>
          <ac:picMkLst>
            <pc:docMk/>
            <pc:sldMk cId="3642895032" sldId="266"/>
            <ac:picMk id="42" creationId="{3EF6C446-F9BF-76B2-34A5-65574DD7A052}"/>
          </ac:picMkLst>
        </pc:picChg>
        <pc:picChg chg="del">
          <ac:chgData name="E Darragh (ES)" userId="5879278b-f75c-4ae9-8e4b-f8451cd1d4e3" providerId="ADAL" clId="{B3A3E0FE-2A28-4B22-A61F-91988A15D80D}" dt="2025-10-07T12:12:57.130" v="187" actId="478"/>
          <ac:picMkLst>
            <pc:docMk/>
            <pc:sldMk cId="3642895032" sldId="266"/>
            <ac:picMk id="43" creationId="{52E9CF20-6697-C55E-942E-B1A54B6E6D36}"/>
          </ac:picMkLst>
        </pc:picChg>
        <pc:picChg chg="add mod">
          <ac:chgData name="E Darragh (ES)" userId="5879278b-f75c-4ae9-8e4b-f8451cd1d4e3" providerId="ADAL" clId="{B3A3E0FE-2A28-4B22-A61F-91988A15D80D}" dt="2025-11-03T10:07:08.282" v="1139" actId="1076"/>
          <ac:picMkLst>
            <pc:docMk/>
            <pc:sldMk cId="3642895032" sldId="266"/>
            <ac:picMk id="44" creationId="{3E2748C7-2351-EB67-ED08-6ED04832B5DE}"/>
          </ac:picMkLst>
        </pc:picChg>
        <pc:picChg chg="del">
          <ac:chgData name="E Darragh (ES)" userId="5879278b-f75c-4ae9-8e4b-f8451cd1d4e3" providerId="ADAL" clId="{B3A3E0FE-2A28-4B22-A61F-91988A15D80D}" dt="2025-10-07T12:13:18.243" v="214" actId="478"/>
          <ac:picMkLst>
            <pc:docMk/>
            <pc:sldMk cId="3642895032" sldId="266"/>
            <ac:picMk id="44" creationId="{D3337363-D5D9-BF63-5C84-CCE0903CA71A}"/>
          </ac:picMkLst>
        </pc:picChg>
        <pc:picChg chg="add mod">
          <ac:chgData name="E Darragh (ES)" userId="5879278b-f75c-4ae9-8e4b-f8451cd1d4e3" providerId="ADAL" clId="{B3A3E0FE-2A28-4B22-A61F-91988A15D80D}" dt="2025-10-07T12:16:15.032" v="229" actId="1076"/>
          <ac:picMkLst>
            <pc:docMk/>
            <pc:sldMk cId="3642895032" sldId="266"/>
            <ac:picMk id="45" creationId="{9A5A9A21-2C21-651B-59CC-90A59BE6E091}"/>
          </ac:picMkLst>
        </pc:picChg>
        <pc:picChg chg="del">
          <ac:chgData name="E Darragh (ES)" userId="5879278b-f75c-4ae9-8e4b-f8451cd1d4e3" providerId="ADAL" clId="{B3A3E0FE-2A28-4B22-A61F-91988A15D80D}" dt="2025-10-07T12:12:45.667" v="172" actId="478"/>
          <ac:picMkLst>
            <pc:docMk/>
            <pc:sldMk cId="3642895032" sldId="266"/>
            <ac:picMk id="46" creationId="{F4554230-DE01-3C49-00AB-A3F76C723111}"/>
          </ac:picMkLst>
        </pc:picChg>
        <pc:picChg chg="add mod">
          <ac:chgData name="E Darragh (ES)" userId="5879278b-f75c-4ae9-8e4b-f8451cd1d4e3" providerId="ADAL" clId="{B3A3E0FE-2A28-4B22-A61F-91988A15D80D}" dt="2025-10-07T12:16:23.901" v="232" actId="14100"/>
          <ac:picMkLst>
            <pc:docMk/>
            <pc:sldMk cId="3642895032" sldId="266"/>
            <ac:picMk id="47" creationId="{09B1C69F-B3C8-8437-DFB6-74F7168BD2EA}"/>
          </ac:picMkLst>
        </pc:picChg>
        <pc:picChg chg="add mod">
          <ac:chgData name="E Darragh (ES)" userId="5879278b-f75c-4ae9-8e4b-f8451cd1d4e3" providerId="ADAL" clId="{B3A3E0FE-2A28-4B22-A61F-91988A15D80D}" dt="2025-11-03T10:07:03.462" v="1137" actId="1076"/>
          <ac:picMkLst>
            <pc:docMk/>
            <pc:sldMk cId="3642895032" sldId="266"/>
            <ac:picMk id="48" creationId="{1425EAF3-839D-7CE3-8B3D-47E9800478B5}"/>
          </ac:picMkLst>
        </pc:picChg>
        <pc:picChg chg="del">
          <ac:chgData name="E Darragh (ES)" userId="5879278b-f75c-4ae9-8e4b-f8451cd1d4e3" providerId="ADAL" clId="{B3A3E0FE-2A28-4B22-A61F-91988A15D80D}" dt="2025-10-07T12:13:13.341" v="207" actId="478"/>
          <ac:picMkLst>
            <pc:docMk/>
            <pc:sldMk cId="3642895032" sldId="266"/>
            <ac:picMk id="48" creationId="{63F49302-FDB5-6051-397C-CD5E423D9ECD}"/>
          </ac:picMkLst>
        </pc:picChg>
        <pc:picChg chg="del">
          <ac:chgData name="E Darragh (ES)" userId="5879278b-f75c-4ae9-8e4b-f8451cd1d4e3" providerId="ADAL" clId="{B3A3E0FE-2A28-4B22-A61F-91988A15D80D}" dt="2025-10-07T12:13:08.363" v="200" actId="478"/>
          <ac:picMkLst>
            <pc:docMk/>
            <pc:sldMk cId="3642895032" sldId="266"/>
            <ac:picMk id="49" creationId="{0595FF6F-C1EB-126F-9425-86520344CDAF}"/>
          </ac:picMkLst>
        </pc:picChg>
        <pc:picChg chg="del">
          <ac:chgData name="E Darragh (ES)" userId="5879278b-f75c-4ae9-8e4b-f8451cd1d4e3" providerId="ADAL" clId="{B3A3E0FE-2A28-4B22-A61F-91988A15D80D}" dt="2025-10-07T12:13:10.626" v="203" actId="478"/>
          <ac:picMkLst>
            <pc:docMk/>
            <pc:sldMk cId="3642895032" sldId="266"/>
            <ac:picMk id="50" creationId="{B5B48E1A-102B-0218-E824-751C09909218}"/>
          </ac:picMkLst>
        </pc:picChg>
        <pc:picChg chg="del">
          <ac:chgData name="E Darragh (ES)" userId="5879278b-f75c-4ae9-8e4b-f8451cd1d4e3" providerId="ADAL" clId="{B3A3E0FE-2A28-4B22-A61F-91988A15D80D}" dt="2025-10-07T12:13:12.371" v="206" actId="478"/>
          <ac:picMkLst>
            <pc:docMk/>
            <pc:sldMk cId="3642895032" sldId="266"/>
            <ac:picMk id="52" creationId="{07414E50-C648-0B60-8356-4D01AF56D772}"/>
          </ac:picMkLst>
        </pc:picChg>
        <pc:picChg chg="add mod">
          <ac:chgData name="E Darragh (ES)" userId="5879278b-f75c-4ae9-8e4b-f8451cd1d4e3" providerId="ADAL" clId="{B3A3E0FE-2A28-4B22-A61F-91988A15D80D}" dt="2025-11-03T10:13:12.877" v="1158" actId="14100"/>
          <ac:picMkLst>
            <pc:docMk/>
            <pc:sldMk cId="3642895032" sldId="266"/>
            <ac:picMk id="52" creationId="{CF6D2E14-AE43-6024-2CCF-F01231664DD3}"/>
          </ac:picMkLst>
        </pc:picChg>
        <pc:picChg chg="del">
          <ac:chgData name="E Darragh (ES)" userId="5879278b-f75c-4ae9-8e4b-f8451cd1d4e3" providerId="ADAL" clId="{B3A3E0FE-2A28-4B22-A61F-91988A15D80D}" dt="2025-10-07T12:13:06.282" v="197" actId="478"/>
          <ac:picMkLst>
            <pc:docMk/>
            <pc:sldMk cId="3642895032" sldId="266"/>
            <ac:picMk id="54" creationId="{80FA3161-28A6-EAD3-3ECF-F6A5C967F418}"/>
          </ac:picMkLst>
        </pc:picChg>
        <pc:picChg chg="add mod">
          <ac:chgData name="E Darragh (ES)" userId="5879278b-f75c-4ae9-8e4b-f8451cd1d4e3" providerId="ADAL" clId="{B3A3E0FE-2A28-4B22-A61F-91988A15D80D}" dt="2025-11-03T09:39:21.445" v="895" actId="1076"/>
          <ac:picMkLst>
            <pc:docMk/>
            <pc:sldMk cId="3642895032" sldId="266"/>
            <ac:picMk id="55" creationId="{AF05F6F9-40D4-DE34-7D77-6F3EAFCFB16D}"/>
          </ac:picMkLst>
        </pc:picChg>
        <pc:picChg chg="del">
          <ac:chgData name="E Darragh (ES)" userId="5879278b-f75c-4ae9-8e4b-f8451cd1d4e3" providerId="ADAL" clId="{B3A3E0FE-2A28-4B22-A61F-91988A15D80D}" dt="2025-10-07T12:13:02.065" v="193" actId="478"/>
          <ac:picMkLst>
            <pc:docMk/>
            <pc:sldMk cId="3642895032" sldId="266"/>
            <ac:picMk id="57" creationId="{45459196-BE74-B768-57B7-D6D6A316087F}"/>
          </ac:picMkLst>
        </pc:picChg>
        <pc:picChg chg="add mod">
          <ac:chgData name="E Darragh (ES)" userId="5879278b-f75c-4ae9-8e4b-f8451cd1d4e3" providerId="ADAL" clId="{B3A3E0FE-2A28-4B22-A61F-91988A15D80D}" dt="2025-11-03T10:14:01.126" v="1164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E Darragh (ES)" userId="5879278b-f75c-4ae9-8e4b-f8451cd1d4e3" providerId="ADAL" clId="{B3A3E0FE-2A28-4B22-A61F-91988A15D80D}" dt="2025-10-07T12:13:11.570" v="204" actId="478"/>
          <ac:picMkLst>
            <pc:docMk/>
            <pc:sldMk cId="3642895032" sldId="266"/>
            <ac:picMk id="58" creationId="{57657BB9-8E6A-1B1B-CFFF-C3AE021A774E}"/>
          </ac:picMkLst>
        </pc:picChg>
        <pc:picChg chg="add mod">
          <ac:chgData name="E Darragh (ES)" userId="5879278b-f75c-4ae9-8e4b-f8451cd1d4e3" providerId="ADAL" clId="{B3A3E0FE-2A28-4B22-A61F-91988A15D80D}" dt="2025-11-03T10:13:53.330" v="1162" actId="1076"/>
          <ac:picMkLst>
            <pc:docMk/>
            <pc:sldMk cId="3642895032" sldId="266"/>
            <ac:picMk id="58" creationId="{A368B698-6CA3-BA70-2969-D2799E43F227}"/>
          </ac:picMkLst>
        </pc:picChg>
        <pc:picChg chg="mod">
          <ac:chgData name="E Darragh (ES)" userId="5879278b-f75c-4ae9-8e4b-f8451cd1d4e3" providerId="ADAL" clId="{B3A3E0FE-2A28-4B22-A61F-91988A15D80D}" dt="2025-11-03T09:35:44.134" v="865" actId="14100"/>
          <ac:picMkLst>
            <pc:docMk/>
            <pc:sldMk cId="3642895032" sldId="266"/>
            <ac:picMk id="60" creationId="{581F3CB9-55C2-BF12-F95D-EC98E1F83A99}"/>
          </ac:picMkLst>
        </pc:picChg>
        <pc:picChg chg="add mod">
          <ac:chgData name="E Darragh (ES)" userId="5879278b-f75c-4ae9-8e4b-f8451cd1d4e3" providerId="ADAL" clId="{B3A3E0FE-2A28-4B22-A61F-91988A15D80D}" dt="2025-11-03T09:36:34.123" v="882" actId="1076"/>
          <ac:picMkLst>
            <pc:docMk/>
            <pc:sldMk cId="3642895032" sldId="266"/>
            <ac:picMk id="61" creationId="{09CF0EDD-FDAF-E8DD-A783-A6C085C147D5}"/>
          </ac:picMkLst>
        </pc:picChg>
        <pc:picChg chg="del">
          <ac:chgData name="E Darragh (ES)" userId="5879278b-f75c-4ae9-8e4b-f8451cd1d4e3" providerId="ADAL" clId="{B3A3E0FE-2A28-4B22-A61F-91988A15D80D}" dt="2025-10-07T12:13:07.692" v="199" actId="478"/>
          <ac:picMkLst>
            <pc:docMk/>
            <pc:sldMk cId="3642895032" sldId="266"/>
            <ac:picMk id="62" creationId="{F054930E-3E93-0BA3-6FC2-F51A35ABD5C6}"/>
          </ac:picMkLst>
        </pc:picChg>
        <pc:picChg chg="del">
          <ac:chgData name="E Darragh (ES)" userId="5879278b-f75c-4ae9-8e4b-f8451cd1d4e3" providerId="ADAL" clId="{B3A3E0FE-2A28-4B22-A61F-91988A15D80D}" dt="2025-10-07T12:13:05.177" v="196" actId="478"/>
          <ac:picMkLst>
            <pc:docMk/>
            <pc:sldMk cId="3642895032" sldId="266"/>
            <ac:picMk id="63" creationId="{82F18DA4-3A85-C909-4C85-5108D696BB5C}"/>
          </ac:picMkLst>
        </pc:picChg>
        <pc:picChg chg="add mod">
          <ac:chgData name="E Darragh (ES)" userId="5879278b-f75c-4ae9-8e4b-f8451cd1d4e3" providerId="ADAL" clId="{B3A3E0FE-2A28-4B22-A61F-91988A15D80D}" dt="2025-11-03T10:43:01.405" v="1173" actId="1076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E Darragh (ES)" userId="5879278b-f75c-4ae9-8e4b-f8451cd1d4e3" providerId="ADAL" clId="{B3A3E0FE-2A28-4B22-A61F-91988A15D80D}" dt="2025-10-07T12:13:03.883" v="195" actId="478"/>
          <ac:picMkLst>
            <pc:docMk/>
            <pc:sldMk cId="3642895032" sldId="266"/>
            <ac:picMk id="65" creationId="{E4651670-BC2D-5091-ACD3-1C6EA8BF3DE3}"/>
          </ac:picMkLst>
        </pc:picChg>
        <pc:picChg chg="del">
          <ac:chgData name="E Darragh (ES)" userId="5879278b-f75c-4ae9-8e4b-f8451cd1d4e3" providerId="ADAL" clId="{B3A3E0FE-2A28-4B22-A61F-91988A15D80D}" dt="2025-10-07T12:13:09.491" v="201" actId="478"/>
          <ac:picMkLst>
            <pc:docMk/>
            <pc:sldMk cId="3642895032" sldId="266"/>
            <ac:picMk id="66" creationId="{1FE09497-6900-3ECA-763D-8914F4F48673}"/>
          </ac:picMkLst>
        </pc:picChg>
        <pc:picChg chg="add mod">
          <ac:chgData name="E Darragh (ES)" userId="5879278b-f75c-4ae9-8e4b-f8451cd1d4e3" providerId="ADAL" clId="{B3A3E0FE-2A28-4B22-A61F-91988A15D80D}" dt="2025-11-03T10:43:23.047" v="1179" actId="1076"/>
          <ac:picMkLst>
            <pc:docMk/>
            <pc:sldMk cId="3642895032" sldId="266"/>
            <ac:picMk id="66" creationId="{8C97E67D-226A-3B6B-0F93-5EC413D3E310}"/>
          </ac:picMkLst>
        </pc:picChg>
        <pc:picChg chg="add mod">
          <ac:chgData name="E Darragh (ES)" userId="5879278b-f75c-4ae9-8e4b-f8451cd1d4e3" providerId="ADAL" clId="{B3A3E0FE-2A28-4B22-A61F-91988A15D80D}" dt="2025-10-07T13:15:17.904" v="503" actId="1076"/>
          <ac:picMkLst>
            <pc:docMk/>
            <pc:sldMk cId="3642895032" sldId="266"/>
            <ac:picMk id="68" creationId="{62640FDA-9682-931B-781D-6AEA82972C18}"/>
          </ac:picMkLst>
        </pc:picChg>
        <pc:picChg chg="add mod">
          <ac:chgData name="E Darragh (ES)" userId="5879278b-f75c-4ae9-8e4b-f8451cd1d4e3" providerId="ADAL" clId="{B3A3E0FE-2A28-4B22-A61F-91988A15D80D}" dt="2025-11-03T10:48:29.727" v="1218" actId="1076"/>
          <ac:picMkLst>
            <pc:docMk/>
            <pc:sldMk cId="3642895032" sldId="266"/>
            <ac:picMk id="71" creationId="{274CAC6B-0691-3940-2211-2FAE556CE284}"/>
          </ac:picMkLst>
        </pc:picChg>
        <pc:picChg chg="add del mod">
          <ac:chgData name="E Darragh (ES)" userId="5879278b-f75c-4ae9-8e4b-f8451cd1d4e3" providerId="ADAL" clId="{B3A3E0FE-2A28-4B22-A61F-91988A15D80D}" dt="2025-10-07T13:47:20.668" v="514" actId="478"/>
          <ac:picMkLst>
            <pc:docMk/>
            <pc:sldMk cId="3642895032" sldId="266"/>
            <ac:picMk id="72" creationId="{F1B34419-5258-673C-E9C2-5A999CC8274E}"/>
          </ac:picMkLst>
        </pc:picChg>
        <pc:picChg chg="add mod">
          <ac:chgData name="E Darragh (ES)" userId="5879278b-f75c-4ae9-8e4b-f8451cd1d4e3" providerId="ADAL" clId="{B3A3E0FE-2A28-4B22-A61F-91988A15D80D}" dt="2025-11-03T11:01:29.884" v="1386" actId="14100"/>
          <ac:picMkLst>
            <pc:docMk/>
            <pc:sldMk cId="3642895032" sldId="266"/>
            <ac:picMk id="73" creationId="{8B0EAD43-46E2-B199-DA1C-3191D21A2E8F}"/>
          </ac:picMkLst>
        </pc:picChg>
        <pc:picChg chg="add del mod">
          <ac:chgData name="E Darragh (ES)" userId="5879278b-f75c-4ae9-8e4b-f8451cd1d4e3" providerId="ADAL" clId="{B3A3E0FE-2A28-4B22-A61F-91988A15D80D}" dt="2025-10-07T13:47:59.217" v="519" actId="478"/>
          <ac:picMkLst>
            <pc:docMk/>
            <pc:sldMk cId="3642895032" sldId="266"/>
            <ac:picMk id="74" creationId="{38AF0DB3-EA68-903B-0399-68569573EE13}"/>
          </ac:picMkLst>
        </pc:picChg>
        <pc:picChg chg="del">
          <ac:chgData name="E Darragh (ES)" userId="5879278b-f75c-4ae9-8e4b-f8451cd1d4e3" providerId="ADAL" clId="{B3A3E0FE-2A28-4B22-A61F-91988A15D80D}" dt="2025-10-07T12:13:00.658" v="191" actId="478"/>
          <ac:picMkLst>
            <pc:docMk/>
            <pc:sldMk cId="3642895032" sldId="266"/>
            <ac:picMk id="75" creationId="{BBDD6F75-EF3F-827C-1A26-5A9DC8761907}"/>
          </ac:picMkLst>
        </pc:picChg>
        <pc:picChg chg="add del">
          <ac:chgData name="E Darragh (ES)" userId="5879278b-f75c-4ae9-8e4b-f8451cd1d4e3" providerId="ADAL" clId="{B3A3E0FE-2A28-4B22-A61F-91988A15D80D}" dt="2025-11-03T10:50:10.981" v="1236" actId="22"/>
          <ac:picMkLst>
            <pc:docMk/>
            <pc:sldMk cId="3642895032" sldId="266"/>
            <ac:picMk id="76" creationId="{72C7B21E-50B9-490C-DD23-282D82054A66}"/>
          </ac:picMkLst>
        </pc:picChg>
        <pc:picChg chg="del">
          <ac:chgData name="E Darragh (ES)" userId="5879278b-f75c-4ae9-8e4b-f8451cd1d4e3" providerId="ADAL" clId="{B3A3E0FE-2A28-4B22-A61F-91988A15D80D}" dt="2025-10-07T12:12:53.162" v="182" actId="478"/>
          <ac:picMkLst>
            <pc:docMk/>
            <pc:sldMk cId="3642895032" sldId="266"/>
            <ac:picMk id="77" creationId="{28282853-6068-2CC2-632C-6962F91D5BB6}"/>
          </ac:picMkLst>
        </pc:picChg>
        <pc:picChg chg="add del mod">
          <ac:chgData name="E Darragh (ES)" userId="5879278b-f75c-4ae9-8e4b-f8451cd1d4e3" providerId="ADAL" clId="{B3A3E0FE-2A28-4B22-A61F-91988A15D80D}" dt="2025-10-07T13:51:13.556" v="543" actId="478"/>
          <ac:picMkLst>
            <pc:docMk/>
            <pc:sldMk cId="3642895032" sldId="266"/>
            <ac:picMk id="78" creationId="{9F4A5985-A362-13AA-B129-F359BA292C97}"/>
          </ac:picMkLst>
        </pc:picChg>
        <pc:picChg chg="add mod">
          <ac:chgData name="E Darragh (ES)" userId="5879278b-f75c-4ae9-8e4b-f8451cd1d4e3" providerId="ADAL" clId="{B3A3E0FE-2A28-4B22-A61F-91988A15D80D}" dt="2025-11-03T11:01:35.545" v="1389" actId="1076"/>
          <ac:picMkLst>
            <pc:docMk/>
            <pc:sldMk cId="3642895032" sldId="266"/>
            <ac:picMk id="78" creationId="{A241CC32-93C1-3BA9-9C2D-2F6A85DC55EC}"/>
          </ac:picMkLst>
        </pc:picChg>
        <pc:picChg chg="add mod">
          <ac:chgData name="E Darragh (ES)" userId="5879278b-f75c-4ae9-8e4b-f8451cd1d4e3" providerId="ADAL" clId="{B3A3E0FE-2A28-4B22-A61F-91988A15D80D}" dt="2025-11-03T10:03:23.157" v="1095" actId="1076"/>
          <ac:picMkLst>
            <pc:docMk/>
            <pc:sldMk cId="3642895032" sldId="266"/>
            <ac:picMk id="80" creationId="{52711C8D-20A7-526C-C310-B239246A1741}"/>
          </ac:picMkLst>
        </pc:picChg>
        <pc:picChg chg="del">
          <ac:chgData name="E Darragh (ES)" userId="5879278b-f75c-4ae9-8e4b-f8451cd1d4e3" providerId="ADAL" clId="{B3A3E0FE-2A28-4B22-A61F-91988A15D80D}" dt="2025-10-07T12:12:48.322" v="175" actId="478"/>
          <ac:picMkLst>
            <pc:docMk/>
            <pc:sldMk cId="3642895032" sldId="266"/>
            <ac:picMk id="81" creationId="{1DD00B22-DB77-3434-92BE-4FBB822A6C56}"/>
          </ac:picMkLst>
        </pc:picChg>
        <pc:picChg chg="add mod">
          <ac:chgData name="E Darragh (ES)" userId="5879278b-f75c-4ae9-8e4b-f8451cd1d4e3" providerId="ADAL" clId="{B3A3E0FE-2A28-4B22-A61F-91988A15D80D}" dt="2025-11-03T11:01:39.632" v="1392" actId="1076"/>
          <ac:picMkLst>
            <pc:docMk/>
            <pc:sldMk cId="3642895032" sldId="266"/>
            <ac:picMk id="81" creationId="{52EC7C97-5B36-3689-0E87-DE297DC6D860}"/>
          </ac:picMkLst>
        </pc:picChg>
        <pc:picChg chg="add del mod">
          <ac:chgData name="E Darragh (ES)" userId="5879278b-f75c-4ae9-8e4b-f8451cd1d4e3" providerId="ADAL" clId="{B3A3E0FE-2A28-4B22-A61F-91988A15D80D}" dt="2025-10-07T13:52:45.828" v="571" actId="478"/>
          <ac:picMkLst>
            <pc:docMk/>
            <pc:sldMk cId="3642895032" sldId="266"/>
            <ac:picMk id="84" creationId="{D31C8DA1-F0E1-1AAF-9D0A-CA0D307103A8}"/>
          </ac:picMkLst>
        </pc:picChg>
        <pc:picChg chg="add mod">
          <ac:chgData name="E Darragh (ES)" userId="5879278b-f75c-4ae9-8e4b-f8451cd1d4e3" providerId="ADAL" clId="{B3A3E0FE-2A28-4B22-A61F-91988A15D80D}" dt="2025-11-03T11:01:49.140" v="1396" actId="1076"/>
          <ac:picMkLst>
            <pc:docMk/>
            <pc:sldMk cId="3642895032" sldId="266"/>
            <ac:picMk id="85" creationId="{20176DCE-8AA0-6C90-071D-9502219B9A20}"/>
          </ac:picMkLst>
        </pc:picChg>
        <pc:picChg chg="add mod">
          <ac:chgData name="E Darragh (ES)" userId="5879278b-f75c-4ae9-8e4b-f8451cd1d4e3" providerId="ADAL" clId="{B3A3E0FE-2A28-4B22-A61F-91988A15D80D}" dt="2025-11-03T09:40:02.516" v="907" actId="14100"/>
          <ac:picMkLst>
            <pc:docMk/>
            <pc:sldMk cId="3642895032" sldId="266"/>
            <ac:picMk id="86" creationId="{FB1EE12D-FA58-E32F-F704-BEE627B77B02}"/>
          </ac:picMkLst>
        </pc:picChg>
        <pc:picChg chg="add mod">
          <ac:chgData name="E Darragh (ES)" userId="5879278b-f75c-4ae9-8e4b-f8451cd1d4e3" providerId="ADAL" clId="{B3A3E0FE-2A28-4B22-A61F-91988A15D80D}" dt="2025-11-03T10:03:08.388" v="1092" actId="1076"/>
          <ac:picMkLst>
            <pc:docMk/>
            <pc:sldMk cId="3642895032" sldId="266"/>
            <ac:picMk id="89" creationId="{A692BD8D-398A-340E-A1EA-29CC6D5CA0E8}"/>
          </ac:picMkLst>
        </pc:picChg>
        <pc:picChg chg="add mod">
          <ac:chgData name="E Darragh (ES)" userId="5879278b-f75c-4ae9-8e4b-f8451cd1d4e3" providerId="ADAL" clId="{B3A3E0FE-2A28-4B22-A61F-91988A15D80D}" dt="2025-11-03T11:01:51.913" v="1397" actId="1076"/>
          <ac:picMkLst>
            <pc:docMk/>
            <pc:sldMk cId="3642895032" sldId="266"/>
            <ac:picMk id="91" creationId="{6255EA15-BBFA-4C72-14F4-44EF8848B910}"/>
          </ac:picMkLst>
        </pc:picChg>
        <pc:picChg chg="del">
          <ac:chgData name="E Darragh (ES)" userId="5879278b-f75c-4ae9-8e4b-f8451cd1d4e3" providerId="ADAL" clId="{B3A3E0FE-2A28-4B22-A61F-91988A15D80D}" dt="2025-10-07T12:12:54.499" v="184" actId="478"/>
          <ac:picMkLst>
            <pc:docMk/>
            <pc:sldMk cId="3642895032" sldId="266"/>
            <ac:picMk id="91" creationId="{B2AEBC2F-CF7F-BD18-1E56-8F8065521C93}"/>
          </ac:picMkLst>
        </pc:picChg>
        <pc:picChg chg="add mod">
          <ac:chgData name="E Darragh (ES)" userId="5879278b-f75c-4ae9-8e4b-f8451cd1d4e3" providerId="ADAL" clId="{B3A3E0FE-2A28-4B22-A61F-91988A15D80D}" dt="2025-11-03T10:02:59.132" v="1088" actId="1076"/>
          <ac:picMkLst>
            <pc:docMk/>
            <pc:sldMk cId="3642895032" sldId="266"/>
            <ac:picMk id="92" creationId="{EB4BE2F4-45F1-5A7E-819B-50B276787E60}"/>
          </ac:picMkLst>
        </pc:picChg>
        <pc:picChg chg="add mod">
          <ac:chgData name="E Darragh (ES)" userId="5879278b-f75c-4ae9-8e4b-f8451cd1d4e3" providerId="ADAL" clId="{B3A3E0FE-2A28-4B22-A61F-91988A15D80D}" dt="2025-11-03T10:02:50" v="1085" actId="1076"/>
          <ac:picMkLst>
            <pc:docMk/>
            <pc:sldMk cId="3642895032" sldId="266"/>
            <ac:picMk id="95" creationId="{D0ACC79A-F6F4-F624-8A53-9F5061BFDCCB}"/>
          </ac:picMkLst>
        </pc:picChg>
        <pc:picChg chg="del">
          <ac:chgData name="E Darragh (ES)" userId="5879278b-f75c-4ae9-8e4b-f8451cd1d4e3" providerId="ADAL" clId="{B3A3E0FE-2A28-4B22-A61F-91988A15D80D}" dt="2025-10-07T12:12:50.603" v="178" actId="478"/>
          <ac:picMkLst>
            <pc:docMk/>
            <pc:sldMk cId="3642895032" sldId="266"/>
            <ac:picMk id="96" creationId="{ACACD0B5-EC9E-87DA-D899-3F0E30CAB785}"/>
          </ac:picMkLst>
        </pc:picChg>
        <pc:picChg chg="add del mod">
          <ac:chgData name="E Darragh (ES)" userId="5879278b-f75c-4ae9-8e4b-f8451cd1d4e3" providerId="ADAL" clId="{B3A3E0FE-2A28-4B22-A61F-91988A15D80D}" dt="2025-11-03T11:00:16.152" v="1364" actId="478"/>
          <ac:picMkLst>
            <pc:docMk/>
            <pc:sldMk cId="3642895032" sldId="266"/>
            <ac:picMk id="96" creationId="{CD6DF683-A45A-F4A3-76AE-1B48CED11513}"/>
          </ac:picMkLst>
        </pc:picChg>
        <pc:picChg chg="add mod">
          <ac:chgData name="E Darragh (ES)" userId="5879278b-f75c-4ae9-8e4b-f8451cd1d4e3" providerId="ADAL" clId="{B3A3E0FE-2A28-4B22-A61F-91988A15D80D}" dt="2025-11-03T11:01:56.853" v="1399" actId="1076"/>
          <ac:picMkLst>
            <pc:docMk/>
            <pc:sldMk cId="3642895032" sldId="266"/>
            <ac:picMk id="99" creationId="{8A5699A6-26FF-799B-B14F-3066A86798E0}"/>
          </ac:picMkLst>
        </pc:picChg>
        <pc:picChg chg="del">
          <ac:chgData name="E Darragh (ES)" userId="5879278b-f75c-4ae9-8e4b-f8451cd1d4e3" providerId="ADAL" clId="{B3A3E0FE-2A28-4B22-A61F-91988A15D80D}" dt="2025-10-07T12:12:56.002" v="186" actId="478"/>
          <ac:picMkLst>
            <pc:docMk/>
            <pc:sldMk cId="3642895032" sldId="266"/>
            <ac:picMk id="101" creationId="{90D4F119-A3A5-2801-FB1F-3F043410AA54}"/>
          </ac:picMkLst>
        </pc:picChg>
        <pc:picChg chg="del">
          <ac:chgData name="E Darragh (ES)" userId="5879278b-f75c-4ae9-8e4b-f8451cd1d4e3" providerId="ADAL" clId="{B3A3E0FE-2A28-4B22-A61F-91988A15D80D}" dt="2025-10-07T12:12:47.515" v="174" actId="478"/>
          <ac:picMkLst>
            <pc:docMk/>
            <pc:sldMk cId="3642895032" sldId="266"/>
            <ac:picMk id="102" creationId="{3DF01C96-D65A-8308-53CF-DAD8C68C47AF}"/>
          </ac:picMkLst>
        </pc:picChg>
        <pc:picChg chg="add mod">
          <ac:chgData name="E Darragh (ES)" userId="5879278b-f75c-4ae9-8e4b-f8451cd1d4e3" providerId="ADAL" clId="{B3A3E0FE-2A28-4B22-A61F-91988A15D80D}" dt="2025-11-03T11:02:58.243" v="1409" actId="1076"/>
          <ac:picMkLst>
            <pc:docMk/>
            <pc:sldMk cId="3642895032" sldId="266"/>
            <ac:picMk id="102" creationId="{574BF028-4DEC-5238-0B62-6050C4516C31}"/>
          </ac:picMkLst>
        </pc:picChg>
        <pc:picChg chg="add mod">
          <ac:chgData name="E Darragh (ES)" userId="5879278b-f75c-4ae9-8e4b-f8451cd1d4e3" providerId="ADAL" clId="{B3A3E0FE-2A28-4B22-A61F-91988A15D80D}" dt="2025-11-03T11:04:52.604" v="1431" actId="1076"/>
          <ac:picMkLst>
            <pc:docMk/>
            <pc:sldMk cId="3642895032" sldId="266"/>
            <ac:picMk id="104" creationId="{D1DF56B9-1D39-1B74-1D60-9556440C6277}"/>
          </ac:picMkLst>
        </pc:picChg>
        <pc:picChg chg="del">
          <ac:chgData name="E Darragh (ES)" userId="5879278b-f75c-4ae9-8e4b-f8451cd1d4e3" providerId="ADAL" clId="{B3A3E0FE-2A28-4B22-A61F-91988A15D80D}" dt="2025-10-07T12:12:49.002" v="176" actId="478"/>
          <ac:picMkLst>
            <pc:docMk/>
            <pc:sldMk cId="3642895032" sldId="266"/>
            <ac:picMk id="104" creationId="{E8D7865F-252E-0DE6-ABE4-00FBB4BDA475}"/>
          </ac:picMkLst>
        </pc:picChg>
        <pc:picChg chg="del">
          <ac:chgData name="E Darragh (ES)" userId="5879278b-f75c-4ae9-8e4b-f8451cd1d4e3" providerId="ADAL" clId="{B3A3E0FE-2A28-4B22-A61F-91988A15D80D}" dt="2025-10-07T12:12:51.329" v="179" actId="478"/>
          <ac:picMkLst>
            <pc:docMk/>
            <pc:sldMk cId="3642895032" sldId="266"/>
            <ac:picMk id="108" creationId="{6A2BD155-04BE-229D-8E5E-048C52B3FD4F}"/>
          </ac:picMkLst>
        </pc:picChg>
        <pc:picChg chg="del">
          <ac:chgData name="E Darragh (ES)" userId="5879278b-f75c-4ae9-8e4b-f8451cd1d4e3" providerId="ADAL" clId="{B3A3E0FE-2A28-4B22-A61F-91988A15D80D}" dt="2025-10-07T12:13:01.083" v="192" actId="478"/>
          <ac:picMkLst>
            <pc:docMk/>
            <pc:sldMk cId="3642895032" sldId="266"/>
            <ac:picMk id="109" creationId="{6521C3D6-7E76-8C9D-FEF8-A36482D9B6C1}"/>
          </ac:picMkLst>
        </pc:picChg>
        <pc:picChg chg="del">
          <ac:chgData name="E Darragh (ES)" userId="5879278b-f75c-4ae9-8e4b-f8451cd1d4e3" providerId="ADAL" clId="{B3A3E0FE-2A28-4B22-A61F-91988A15D80D}" dt="2025-10-07T12:08:34.743" v="6" actId="478"/>
          <ac:picMkLst>
            <pc:docMk/>
            <pc:sldMk cId="3642895032" sldId="266"/>
            <ac:picMk id="119" creationId="{0CA7E155-55C3-FF75-708A-BD1A91A09CC0}"/>
          </ac:picMkLst>
        </pc:picChg>
        <pc:picChg chg="add mod">
          <ac:chgData name="E Darragh (ES)" userId="5879278b-f75c-4ae9-8e4b-f8451cd1d4e3" providerId="ADAL" clId="{B3A3E0FE-2A28-4B22-A61F-91988A15D80D}" dt="2025-11-03T09:35:50.578" v="867" actId="1076"/>
          <ac:picMkLst>
            <pc:docMk/>
            <pc:sldMk cId="3642895032" sldId="266"/>
            <ac:picMk id="1026" creationId="{0024D354-B0D0-9D5B-57CA-EA2CAA7D7E54}"/>
          </ac:picMkLst>
        </pc:picChg>
        <pc:picChg chg="add del mod">
          <ac:chgData name="E Darragh (ES)" userId="5879278b-f75c-4ae9-8e4b-f8451cd1d4e3" providerId="ADAL" clId="{B3A3E0FE-2A28-4B22-A61F-91988A15D80D}" dt="2025-10-07T13:08:09.624" v="409" actId="1076"/>
          <ac:picMkLst>
            <pc:docMk/>
            <pc:sldMk cId="3642895032" sldId="266"/>
            <ac:picMk id="1028" creationId="{A8EEE37F-A98E-619A-8203-9B6A19B00713}"/>
          </ac:picMkLst>
        </pc:picChg>
        <pc:picChg chg="add del">
          <ac:chgData name="E Darragh (ES)" userId="5879278b-f75c-4ae9-8e4b-f8451cd1d4e3" providerId="ADAL" clId="{B3A3E0FE-2A28-4B22-A61F-91988A15D80D}" dt="2025-10-07T12:52:55.083" v="299" actId="478"/>
          <ac:picMkLst>
            <pc:docMk/>
            <pc:sldMk cId="3642895032" sldId="266"/>
            <ac:picMk id="1030" creationId="{017E1DFB-417E-CC3D-76CD-6E6AE3D22114}"/>
          </ac:picMkLst>
        </pc:picChg>
        <pc:picChg chg="add del mod">
          <ac:chgData name="E Darragh (ES)" userId="5879278b-f75c-4ae9-8e4b-f8451cd1d4e3" providerId="ADAL" clId="{B3A3E0FE-2A28-4B22-A61F-91988A15D80D}" dt="2025-10-07T12:52:51.251" v="297"/>
          <ac:picMkLst>
            <pc:docMk/>
            <pc:sldMk cId="3642895032" sldId="266"/>
            <ac:picMk id="1032" creationId="{8DD24A59-2168-3012-51E1-905B6A6CC33B}"/>
          </ac:picMkLst>
        </pc:picChg>
        <pc:picChg chg="add mod">
          <ac:chgData name="E Darragh (ES)" userId="5879278b-f75c-4ae9-8e4b-f8451cd1d4e3" providerId="ADAL" clId="{B3A3E0FE-2A28-4B22-A61F-91988A15D80D}" dt="2025-11-03T10:13:59.264" v="1163" actId="1076"/>
          <ac:picMkLst>
            <pc:docMk/>
            <pc:sldMk cId="3642895032" sldId="266"/>
            <ac:picMk id="1032" creationId="{C592A7E6-A80A-96FE-3ECF-ACC3ACB5D2F0}"/>
          </ac:picMkLst>
        </pc:picChg>
        <pc:picChg chg="add del mod">
          <ac:chgData name="E Darragh (ES)" userId="5879278b-f75c-4ae9-8e4b-f8451cd1d4e3" providerId="ADAL" clId="{B3A3E0FE-2A28-4B22-A61F-91988A15D80D}" dt="2025-10-07T12:53:13.093" v="307" actId="478"/>
          <ac:picMkLst>
            <pc:docMk/>
            <pc:sldMk cId="3642895032" sldId="266"/>
            <ac:picMk id="1034" creationId="{A6B1FC53-FDD1-86D3-2242-BB75F64A6F31}"/>
          </ac:picMkLst>
        </pc:picChg>
        <pc:picChg chg="add mod">
          <ac:chgData name="E Darragh (ES)" userId="5879278b-f75c-4ae9-8e4b-f8451cd1d4e3" providerId="ADAL" clId="{B3A3E0FE-2A28-4B22-A61F-91988A15D80D}" dt="2025-11-03T09:35:59.984" v="870" actId="1076"/>
          <ac:picMkLst>
            <pc:docMk/>
            <pc:sldMk cId="3642895032" sldId="266"/>
            <ac:picMk id="1036" creationId="{D382C45D-3C5D-BE6A-7EB3-0F7FD66CD05B}"/>
          </ac:picMkLst>
        </pc:picChg>
        <pc:picChg chg="add mod">
          <ac:chgData name="E Darragh (ES)" userId="5879278b-f75c-4ae9-8e4b-f8451cd1d4e3" providerId="ADAL" clId="{B3A3E0FE-2A28-4B22-A61F-91988A15D80D}" dt="2025-11-03T09:36:00.999" v="871" actId="1076"/>
          <ac:picMkLst>
            <pc:docMk/>
            <pc:sldMk cId="3642895032" sldId="266"/>
            <ac:picMk id="1038" creationId="{DFDEC92B-B9A5-24C3-5B80-61B44212F3DF}"/>
          </ac:picMkLst>
        </pc:picChg>
        <pc:picChg chg="add mod">
          <ac:chgData name="E Darragh (ES)" userId="5879278b-f75c-4ae9-8e4b-f8451cd1d4e3" providerId="ADAL" clId="{B3A3E0FE-2A28-4B22-A61F-91988A15D80D}" dt="2025-11-03T09:39:29.622" v="899" actId="1076"/>
          <ac:picMkLst>
            <pc:docMk/>
            <pc:sldMk cId="3642895032" sldId="266"/>
            <ac:picMk id="1040" creationId="{F205AB56-8B3C-F217-E03E-B4C8BEEDAB92}"/>
          </ac:picMkLst>
        </pc:picChg>
        <pc:picChg chg="add mod">
          <ac:chgData name="E Darragh (ES)" userId="5879278b-f75c-4ae9-8e4b-f8451cd1d4e3" providerId="ADAL" clId="{B3A3E0FE-2A28-4B22-A61F-91988A15D80D}" dt="2025-11-03T09:39:37.162" v="901" actId="1076"/>
          <ac:picMkLst>
            <pc:docMk/>
            <pc:sldMk cId="3642895032" sldId="266"/>
            <ac:picMk id="1042" creationId="{F0755E8B-6C53-1D75-81C2-7FB2021E8E63}"/>
          </ac:picMkLst>
        </pc:picChg>
        <pc:picChg chg="add mod">
          <ac:chgData name="E Darragh (ES)" userId="5879278b-f75c-4ae9-8e4b-f8451cd1d4e3" providerId="ADAL" clId="{B3A3E0FE-2A28-4B22-A61F-91988A15D80D}" dt="2025-11-03T09:50:42.614" v="950" actId="1076"/>
          <ac:picMkLst>
            <pc:docMk/>
            <pc:sldMk cId="3642895032" sldId="266"/>
            <ac:picMk id="1044" creationId="{9B2DBC80-ABB6-2443-10CF-DBEBBA75E193}"/>
          </ac:picMkLst>
        </pc:picChg>
        <pc:picChg chg="add mod">
          <ac:chgData name="E Darragh (ES)" userId="5879278b-f75c-4ae9-8e4b-f8451cd1d4e3" providerId="ADAL" clId="{B3A3E0FE-2A28-4B22-A61F-91988A15D80D}" dt="2025-11-03T10:03:17.478" v="1093" actId="1076"/>
          <ac:picMkLst>
            <pc:docMk/>
            <pc:sldMk cId="3642895032" sldId="266"/>
            <ac:picMk id="1046" creationId="{3F27B9B6-6884-4E52-8777-EE3FF3B15EED}"/>
          </ac:picMkLst>
        </pc:picChg>
      </pc:sldChg>
      <pc:sldChg chg="del">
        <pc:chgData name="E Darragh (ES)" userId="5879278b-f75c-4ae9-8e4b-f8451cd1d4e3" providerId="ADAL" clId="{B3A3E0FE-2A28-4B22-A61F-91988A15D80D}" dt="2025-10-07T12:08:28.831" v="4" actId="47"/>
        <pc:sldMkLst>
          <pc:docMk/>
          <pc:sldMk cId="3753668586" sldId="267"/>
        </pc:sldMkLst>
      </pc:sldChg>
      <pc:sldChg chg="del">
        <pc:chgData name="E Darragh (ES)" userId="5879278b-f75c-4ae9-8e4b-f8451cd1d4e3" providerId="ADAL" clId="{B3A3E0FE-2A28-4B22-A61F-91988A15D80D}" dt="2025-10-07T12:08:29.511" v="5" actId="47"/>
        <pc:sldMkLst>
          <pc:docMk/>
          <pc:sldMk cId="1770827930" sldId="268"/>
        </pc:sldMkLst>
      </pc:sldChg>
    </pc:docChg>
  </pc:docChgLst>
  <pc:docChgLst>
    <pc:chgData name="N Matthews (ES)" userId="b5322493-1ee3-4b03-b32b-191b47d1f8c6" providerId="ADAL" clId="{FBF0E091-81F8-4F39-BE48-3AF2F3D58FDD}"/>
    <pc:docChg chg="undo custSel modSld">
      <pc:chgData name="N Matthews (ES)" userId="b5322493-1ee3-4b03-b32b-191b47d1f8c6" providerId="ADAL" clId="{FBF0E091-81F8-4F39-BE48-3AF2F3D58FDD}" dt="2025-12-08T16:12:45.111" v="452" actId="20577"/>
      <pc:docMkLst>
        <pc:docMk/>
      </pc:docMkLst>
      <pc:sldChg chg="addSp delSp modSp mod">
        <pc:chgData name="N Matthews (ES)" userId="b5322493-1ee3-4b03-b32b-191b47d1f8c6" providerId="ADAL" clId="{FBF0E091-81F8-4F39-BE48-3AF2F3D58FDD}" dt="2025-12-08T16:12:45.111" v="452" actId="20577"/>
        <pc:sldMkLst>
          <pc:docMk/>
          <pc:sldMk cId="3642895032" sldId="266"/>
        </pc:sldMkLst>
        <pc:spChg chg="mod">
          <ac:chgData name="N Matthews (ES)" userId="b5322493-1ee3-4b03-b32b-191b47d1f8c6" providerId="ADAL" clId="{FBF0E091-81F8-4F39-BE48-3AF2F3D58FDD}" dt="2025-12-08T16:03:24.759" v="237" actId="1076"/>
          <ac:spMkLst>
            <pc:docMk/>
            <pc:sldMk cId="3642895032" sldId="266"/>
            <ac:spMk id="5" creationId="{483CDF31-F16B-D82C-59D7-9A6B2FB8A43F}"/>
          </ac:spMkLst>
        </pc:spChg>
        <pc:spChg chg="mod">
          <ac:chgData name="N Matthews (ES)" userId="b5322493-1ee3-4b03-b32b-191b47d1f8c6" providerId="ADAL" clId="{FBF0E091-81F8-4F39-BE48-3AF2F3D58FDD}" dt="2025-12-08T16:03:30.071" v="239" actId="1076"/>
          <ac:spMkLst>
            <pc:docMk/>
            <pc:sldMk cId="3642895032" sldId="266"/>
            <ac:spMk id="8" creationId="{741ACD4F-24EE-97BB-70FF-E328BAA8A458}"/>
          </ac:spMkLst>
        </pc:spChg>
        <pc:spChg chg="mod">
          <ac:chgData name="N Matthews (ES)" userId="b5322493-1ee3-4b03-b32b-191b47d1f8c6" providerId="ADAL" clId="{FBF0E091-81F8-4F39-BE48-3AF2F3D58FDD}" dt="2025-12-08T16:11:54.561" v="418" actId="1076"/>
          <ac:spMkLst>
            <pc:docMk/>
            <pc:sldMk cId="3642895032" sldId="266"/>
            <ac:spMk id="25" creationId="{C435D6D9-1414-8D34-551E-D666F837078A}"/>
          </ac:spMkLst>
        </pc:spChg>
        <pc:spChg chg="del">
          <ac:chgData name="N Matthews (ES)" userId="b5322493-1ee3-4b03-b32b-191b47d1f8c6" providerId="ADAL" clId="{FBF0E091-81F8-4F39-BE48-3AF2F3D58FDD}" dt="2025-12-08T16:07:45.615" v="359" actId="478"/>
          <ac:spMkLst>
            <pc:docMk/>
            <pc:sldMk cId="3642895032" sldId="266"/>
            <ac:spMk id="27" creationId="{2406502C-9FE1-1CE0-F47E-1A536287D830}"/>
          </ac:spMkLst>
        </pc:spChg>
        <pc:spChg chg="mod">
          <ac:chgData name="N Matthews (ES)" userId="b5322493-1ee3-4b03-b32b-191b47d1f8c6" providerId="ADAL" clId="{FBF0E091-81F8-4F39-BE48-3AF2F3D58FDD}" dt="2025-12-08T16:11:18.458" v="414" actId="20577"/>
          <ac:spMkLst>
            <pc:docMk/>
            <pc:sldMk cId="3642895032" sldId="266"/>
            <ac:spMk id="30" creationId="{6D4B9B7B-BA6D-9800-B22D-37B040A83B10}"/>
          </ac:spMkLst>
        </pc:spChg>
        <pc:spChg chg="mod">
          <ac:chgData name="N Matthews (ES)" userId="b5322493-1ee3-4b03-b32b-191b47d1f8c6" providerId="ADAL" clId="{FBF0E091-81F8-4F39-BE48-3AF2F3D58FDD}" dt="2025-12-08T15:58:06.501" v="202" actId="20577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N Matthews (ES)" userId="b5322493-1ee3-4b03-b32b-191b47d1f8c6" providerId="ADAL" clId="{FBF0E091-81F8-4F39-BE48-3AF2F3D58FDD}" dt="2025-12-08T15:57:31.666" v="166" actId="20577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N Matthews (ES)" userId="b5322493-1ee3-4b03-b32b-191b47d1f8c6" providerId="ADAL" clId="{FBF0E091-81F8-4F39-BE48-3AF2F3D58FDD}" dt="2025-12-08T15:56:42.960" v="116" actId="20577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N Matthews (ES)" userId="b5322493-1ee3-4b03-b32b-191b47d1f8c6" providerId="ADAL" clId="{FBF0E091-81F8-4F39-BE48-3AF2F3D58FDD}" dt="2025-12-08T15:54:28.777" v="69" actId="404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N Matthews (ES)" userId="b5322493-1ee3-4b03-b32b-191b47d1f8c6" providerId="ADAL" clId="{FBF0E091-81F8-4F39-BE48-3AF2F3D58FDD}" dt="2025-12-08T16:03:45.919" v="264" actId="20577"/>
          <ac:spMkLst>
            <pc:docMk/>
            <pc:sldMk cId="3642895032" sldId="266"/>
            <ac:spMk id="50" creationId="{8D038EA1-FBEC-188A-0C97-58DA9AA6470C}"/>
          </ac:spMkLst>
        </pc:spChg>
        <pc:spChg chg="mod">
          <ac:chgData name="N Matthews (ES)" userId="b5322493-1ee3-4b03-b32b-191b47d1f8c6" providerId="ADAL" clId="{FBF0E091-81F8-4F39-BE48-3AF2F3D58FDD}" dt="2025-12-08T16:00:35.689" v="221" actId="1076"/>
          <ac:spMkLst>
            <pc:docMk/>
            <pc:sldMk cId="3642895032" sldId="266"/>
            <ac:spMk id="56" creationId="{213A5D90-3ACB-F2A2-3151-FF3BAE2F13F0}"/>
          </ac:spMkLst>
        </pc:spChg>
        <pc:spChg chg="mod">
          <ac:chgData name="N Matthews (ES)" userId="b5322493-1ee3-4b03-b32b-191b47d1f8c6" providerId="ADAL" clId="{FBF0E091-81F8-4F39-BE48-3AF2F3D58FDD}" dt="2025-12-08T16:01:36.350" v="224" actId="1076"/>
          <ac:spMkLst>
            <pc:docMk/>
            <pc:sldMk cId="3642895032" sldId="266"/>
            <ac:spMk id="64" creationId="{439C189F-E7CD-4C70-D3C8-1BA48C607972}"/>
          </ac:spMkLst>
        </pc:spChg>
        <pc:spChg chg="mod">
          <ac:chgData name="N Matthews (ES)" userId="b5322493-1ee3-4b03-b32b-191b47d1f8c6" providerId="ADAL" clId="{FBF0E091-81F8-4F39-BE48-3AF2F3D58FDD}" dt="2025-12-08T16:09:22.596" v="402" actId="20577"/>
          <ac:spMkLst>
            <pc:docMk/>
            <pc:sldMk cId="3642895032" sldId="266"/>
            <ac:spMk id="67" creationId="{258E7BB2-4599-D5CD-D4B2-951488D6DA54}"/>
          </ac:spMkLst>
        </pc:spChg>
        <pc:spChg chg="add mod">
          <ac:chgData name="N Matthews (ES)" userId="b5322493-1ee3-4b03-b32b-191b47d1f8c6" providerId="ADAL" clId="{FBF0E091-81F8-4F39-BE48-3AF2F3D58FDD}" dt="2025-12-08T16:04:39.621" v="299" actId="14100"/>
          <ac:spMkLst>
            <pc:docMk/>
            <pc:sldMk cId="3642895032" sldId="266"/>
            <ac:spMk id="69" creationId="{2B70E141-0B3E-B6DC-0D85-977BBDFDC47A}"/>
          </ac:spMkLst>
        </pc:spChg>
        <pc:spChg chg="del">
          <ac:chgData name="N Matthews (ES)" userId="b5322493-1ee3-4b03-b32b-191b47d1f8c6" providerId="ADAL" clId="{FBF0E091-81F8-4F39-BE48-3AF2F3D58FDD}" dt="2025-12-08T16:11:00.467" v="407" actId="478"/>
          <ac:spMkLst>
            <pc:docMk/>
            <pc:sldMk cId="3642895032" sldId="266"/>
            <ac:spMk id="72" creationId="{A7586B1A-78DB-FA3F-D68E-4514F28F329F}"/>
          </ac:spMkLst>
        </pc:spChg>
        <pc:spChg chg="add mod">
          <ac:chgData name="N Matthews (ES)" userId="b5322493-1ee3-4b03-b32b-191b47d1f8c6" providerId="ADAL" clId="{FBF0E091-81F8-4F39-BE48-3AF2F3D58FDD}" dt="2025-12-08T16:05:35.313" v="328" actId="1076"/>
          <ac:spMkLst>
            <pc:docMk/>
            <pc:sldMk cId="3642895032" sldId="266"/>
            <ac:spMk id="77" creationId="{29B264EF-AB09-D621-33EE-C50039B584EF}"/>
          </ac:spMkLst>
        </pc:spChg>
        <pc:spChg chg="mod">
          <ac:chgData name="N Matthews (ES)" userId="b5322493-1ee3-4b03-b32b-191b47d1f8c6" providerId="ADAL" clId="{FBF0E091-81F8-4F39-BE48-3AF2F3D58FDD}" dt="2025-12-08T16:00:27.731" v="219" actId="1076"/>
          <ac:spMkLst>
            <pc:docMk/>
            <pc:sldMk cId="3642895032" sldId="266"/>
            <ac:spMk id="82" creationId="{8A7E4940-ED75-2295-405B-D56C3FC43769}"/>
          </ac:spMkLst>
        </pc:spChg>
        <pc:spChg chg="mod">
          <ac:chgData name="N Matthews (ES)" userId="b5322493-1ee3-4b03-b32b-191b47d1f8c6" providerId="ADAL" clId="{FBF0E091-81F8-4F39-BE48-3AF2F3D58FDD}" dt="2025-12-08T16:00:20.511" v="217" actId="1076"/>
          <ac:spMkLst>
            <pc:docMk/>
            <pc:sldMk cId="3642895032" sldId="266"/>
            <ac:spMk id="87" creationId="{C1FEE724-D704-23CA-B960-16B040F2374C}"/>
          </ac:spMkLst>
        </pc:spChg>
        <pc:spChg chg="del">
          <ac:chgData name="N Matthews (ES)" userId="b5322493-1ee3-4b03-b32b-191b47d1f8c6" providerId="ADAL" clId="{FBF0E091-81F8-4F39-BE48-3AF2F3D58FDD}" dt="2025-12-08T16:11:04.937" v="409" actId="478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N Matthews (ES)" userId="b5322493-1ee3-4b03-b32b-191b47d1f8c6" providerId="ADAL" clId="{FBF0E091-81F8-4F39-BE48-3AF2F3D58FDD}" dt="2025-12-08T16:06:44.589" v="352" actId="1076"/>
          <ac:spMkLst>
            <pc:docMk/>
            <pc:sldMk cId="3642895032" sldId="266"/>
            <ac:spMk id="90" creationId="{7BE940C8-09C6-F355-F72E-1C03542B883B}"/>
          </ac:spMkLst>
        </pc:spChg>
        <pc:spChg chg="del">
          <ac:chgData name="N Matthews (ES)" userId="b5322493-1ee3-4b03-b32b-191b47d1f8c6" providerId="ADAL" clId="{FBF0E091-81F8-4F39-BE48-3AF2F3D58FDD}" dt="2025-12-08T16:11:07.565" v="411" actId="478"/>
          <ac:spMkLst>
            <pc:docMk/>
            <pc:sldMk cId="3642895032" sldId="266"/>
            <ac:spMk id="94" creationId="{2730CB0B-0EC6-1F5C-3B2F-EFF34E81FC92}"/>
          </ac:spMkLst>
        </pc:spChg>
        <pc:spChg chg="add mod">
          <ac:chgData name="N Matthews (ES)" userId="b5322493-1ee3-4b03-b32b-191b47d1f8c6" providerId="ADAL" clId="{FBF0E091-81F8-4F39-BE48-3AF2F3D58FDD}" dt="2025-12-08T16:08:55.090" v="383" actId="1076"/>
          <ac:spMkLst>
            <pc:docMk/>
            <pc:sldMk cId="3642895032" sldId="266"/>
            <ac:spMk id="101" creationId="{B7718047-8097-2573-3A88-93C6C213BE94}"/>
          </ac:spMkLst>
        </pc:spChg>
        <pc:spChg chg="mod">
          <ac:chgData name="N Matthews (ES)" userId="b5322493-1ee3-4b03-b32b-191b47d1f8c6" providerId="ADAL" clId="{FBF0E091-81F8-4F39-BE48-3AF2F3D58FDD}" dt="2025-12-08T16:12:45.111" v="452" actId="20577"/>
          <ac:spMkLst>
            <pc:docMk/>
            <pc:sldMk cId="3642895032" sldId="266"/>
            <ac:spMk id="103" creationId="{45FD249E-7437-86DF-1B47-70843F95B691}"/>
          </ac:spMkLst>
        </pc:spChg>
        <pc:spChg chg="add mod">
          <ac:chgData name="N Matthews (ES)" userId="b5322493-1ee3-4b03-b32b-191b47d1f8c6" providerId="ADAL" clId="{FBF0E091-81F8-4F39-BE48-3AF2F3D58FDD}" dt="2025-12-08T16:12:09.668" v="432" actId="20577"/>
          <ac:spMkLst>
            <pc:docMk/>
            <pc:sldMk cId="3642895032" sldId="266"/>
            <ac:spMk id="110" creationId="{87E6A3DE-1E21-CA9E-E3B6-9E95A9989BA6}"/>
          </ac:spMkLst>
        </pc:spChg>
        <pc:grpChg chg="mod">
          <ac:chgData name="N Matthews (ES)" userId="b5322493-1ee3-4b03-b32b-191b47d1f8c6" providerId="ADAL" clId="{FBF0E091-81F8-4F39-BE48-3AF2F3D58FDD}" dt="2025-12-08T16:00:16.288" v="216" actId="1076"/>
          <ac:grpSpMkLst>
            <pc:docMk/>
            <pc:sldMk cId="3642895032" sldId="266"/>
            <ac:grpSpMk id="7" creationId="{A013E205-F7FA-4522-B9B7-B1B2C075C7DB}"/>
          </ac:grpSpMkLst>
        </pc:grpChg>
        <pc:picChg chg="mod">
          <ac:chgData name="N Matthews (ES)" userId="b5322493-1ee3-4b03-b32b-191b47d1f8c6" providerId="ADAL" clId="{FBF0E091-81F8-4F39-BE48-3AF2F3D58FDD}" dt="2025-12-08T16:03:26.869" v="238" actId="1076"/>
          <ac:picMkLst>
            <pc:docMk/>
            <pc:sldMk cId="3642895032" sldId="266"/>
            <ac:picMk id="2" creationId="{1DBEEA0F-B60A-EE58-6D6B-DA9E5A0FBF67}"/>
          </ac:picMkLst>
        </pc:picChg>
        <pc:picChg chg="mod">
          <ac:chgData name="N Matthews (ES)" userId="b5322493-1ee3-4b03-b32b-191b47d1f8c6" providerId="ADAL" clId="{FBF0E091-81F8-4F39-BE48-3AF2F3D58FDD}" dt="2025-12-08T16:03:21.080" v="236" actId="1076"/>
          <ac:picMkLst>
            <pc:docMk/>
            <pc:sldMk cId="3642895032" sldId="266"/>
            <ac:picMk id="4" creationId="{F972A2BB-9F31-F1AD-4FB2-E715F7A82E4D}"/>
          </ac:picMkLst>
        </pc:picChg>
        <pc:picChg chg="del">
          <ac:chgData name="N Matthews (ES)" userId="b5322493-1ee3-4b03-b32b-191b47d1f8c6" providerId="ADAL" clId="{FBF0E091-81F8-4F39-BE48-3AF2F3D58FDD}" dt="2025-12-08T16:07:43.639" v="358" actId="478"/>
          <ac:picMkLst>
            <pc:docMk/>
            <pc:sldMk cId="3642895032" sldId="266"/>
            <ac:picMk id="26" creationId="{0F18909C-2667-92A6-55C5-A6450F9A41BE}"/>
          </ac:picMkLst>
        </pc:picChg>
        <pc:picChg chg="add mod">
          <ac:chgData name="N Matthews (ES)" userId="b5322493-1ee3-4b03-b32b-191b47d1f8c6" providerId="ADAL" clId="{FBF0E091-81F8-4F39-BE48-3AF2F3D58FDD}" dt="2025-12-08T16:00:44.321" v="222" actId="1076"/>
          <ac:picMkLst>
            <pc:docMk/>
            <pc:sldMk cId="3642895032" sldId="266"/>
            <ac:picMk id="33" creationId="{6E18AFD2-D1D5-9BBF-DE46-436796A4F81B}"/>
          </ac:picMkLst>
        </pc:picChg>
        <pc:picChg chg="add mod">
          <ac:chgData name="N Matthews (ES)" userId="b5322493-1ee3-4b03-b32b-191b47d1f8c6" providerId="ADAL" clId="{FBF0E091-81F8-4F39-BE48-3AF2F3D58FDD}" dt="2025-12-08T16:03:34.249" v="240" actId="1076"/>
          <ac:picMkLst>
            <pc:docMk/>
            <pc:sldMk cId="3642895032" sldId="266"/>
            <ac:picMk id="43" creationId="{E36493AE-E98D-494A-2E3F-A80925201ACB}"/>
          </ac:picMkLst>
        </pc:picChg>
        <pc:picChg chg="mod">
          <ac:chgData name="N Matthews (ES)" userId="b5322493-1ee3-4b03-b32b-191b47d1f8c6" providerId="ADAL" clId="{FBF0E091-81F8-4F39-BE48-3AF2F3D58FDD}" dt="2025-12-08T16:00:30.263" v="220" actId="1076"/>
          <ac:picMkLst>
            <pc:docMk/>
            <pc:sldMk cId="3642895032" sldId="266"/>
            <ac:picMk id="55" creationId="{AF05F6F9-40D4-DE34-7D77-6F3EAFCFB16D}"/>
          </ac:picMkLst>
        </pc:picChg>
        <pc:picChg chg="mod">
          <ac:chgData name="N Matthews (ES)" userId="b5322493-1ee3-4b03-b32b-191b47d1f8c6" providerId="ADAL" clId="{FBF0E091-81F8-4F39-BE48-3AF2F3D58FDD}" dt="2025-12-08T16:03:15.606" v="235" actId="1076"/>
          <ac:picMkLst>
            <pc:docMk/>
            <pc:sldMk cId="3642895032" sldId="266"/>
            <ac:picMk id="61" creationId="{09CF0EDD-FDAF-E8DD-A783-A6C085C147D5}"/>
          </ac:picMkLst>
        </pc:picChg>
        <pc:picChg chg="add mod">
          <ac:chgData name="N Matthews (ES)" userId="b5322493-1ee3-4b03-b32b-191b47d1f8c6" providerId="ADAL" clId="{FBF0E091-81F8-4F39-BE48-3AF2F3D58FDD}" dt="2025-12-08T16:04:24.685" v="268" actId="1076"/>
          <ac:picMkLst>
            <pc:docMk/>
            <pc:sldMk cId="3642895032" sldId="266"/>
            <ac:picMk id="62" creationId="{F06BEBF5-E04F-E818-120A-22C33DBADEDF}"/>
          </ac:picMkLst>
        </pc:picChg>
        <pc:picChg chg="del">
          <ac:chgData name="N Matthews (ES)" userId="b5322493-1ee3-4b03-b32b-191b47d1f8c6" providerId="ADAL" clId="{FBF0E091-81F8-4F39-BE48-3AF2F3D58FDD}" dt="2025-12-08T16:09:11.142" v="386" actId="478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N Matthews (ES)" userId="b5322493-1ee3-4b03-b32b-191b47d1f8c6" providerId="ADAL" clId="{FBF0E091-81F8-4F39-BE48-3AF2F3D58FDD}" dt="2025-12-08T16:11:01.480" v="408" actId="478"/>
          <ac:picMkLst>
            <pc:docMk/>
            <pc:sldMk cId="3642895032" sldId="266"/>
            <ac:picMk id="71" creationId="{274CAC6B-0691-3940-2211-2FAE556CE284}"/>
          </ac:picMkLst>
        </pc:picChg>
        <pc:picChg chg="add mod">
          <ac:chgData name="N Matthews (ES)" userId="b5322493-1ee3-4b03-b32b-191b47d1f8c6" providerId="ADAL" clId="{FBF0E091-81F8-4F39-BE48-3AF2F3D58FDD}" dt="2025-12-08T16:05:21.356" v="305" actId="1076"/>
          <ac:picMkLst>
            <pc:docMk/>
            <pc:sldMk cId="3642895032" sldId="266"/>
            <ac:picMk id="76" creationId="{3EB6C893-EFB8-7E51-10D4-D556F0F75129}"/>
          </ac:picMkLst>
        </pc:picChg>
        <pc:picChg chg="mod">
          <ac:chgData name="N Matthews (ES)" userId="b5322493-1ee3-4b03-b32b-191b47d1f8c6" providerId="ADAL" clId="{FBF0E091-81F8-4F39-BE48-3AF2F3D58FDD}" dt="2025-12-08T16:00:22.952" v="218" actId="1076"/>
          <ac:picMkLst>
            <pc:docMk/>
            <pc:sldMk cId="3642895032" sldId="266"/>
            <ac:picMk id="80" creationId="{52711C8D-20A7-526C-C310-B239246A1741}"/>
          </ac:picMkLst>
        </pc:picChg>
        <pc:picChg chg="add mod">
          <ac:chgData name="N Matthews (ES)" userId="b5322493-1ee3-4b03-b32b-191b47d1f8c6" providerId="ADAL" clId="{FBF0E091-81F8-4F39-BE48-3AF2F3D58FDD}" dt="2025-12-08T16:06:47.085" v="353" actId="1076"/>
          <ac:picMkLst>
            <pc:docMk/>
            <pc:sldMk cId="3642895032" sldId="266"/>
            <ac:picMk id="84" creationId="{BCDFF610-9508-AB83-0AF5-25D5374A3991}"/>
          </ac:picMkLst>
        </pc:picChg>
        <pc:picChg chg="mod">
          <ac:chgData name="N Matthews (ES)" userId="b5322493-1ee3-4b03-b32b-191b47d1f8c6" providerId="ADAL" clId="{FBF0E091-81F8-4F39-BE48-3AF2F3D58FDD}" dt="2025-12-08T16:06:51.737" v="354" actId="1076"/>
          <ac:picMkLst>
            <pc:docMk/>
            <pc:sldMk cId="3642895032" sldId="266"/>
            <ac:picMk id="89" creationId="{A692BD8D-398A-340E-A1EA-29CC6D5CA0E8}"/>
          </ac:picMkLst>
        </pc:picChg>
        <pc:picChg chg="del">
          <ac:chgData name="N Matthews (ES)" userId="b5322493-1ee3-4b03-b32b-191b47d1f8c6" providerId="ADAL" clId="{FBF0E091-81F8-4F39-BE48-3AF2F3D58FDD}" dt="2025-12-08T16:11:05.775" v="410" actId="478"/>
          <ac:picMkLst>
            <pc:docMk/>
            <pc:sldMk cId="3642895032" sldId="266"/>
            <ac:picMk id="91" creationId="{6255EA15-BBFA-4C72-14F4-44EF8848B910}"/>
          </ac:picMkLst>
        </pc:picChg>
        <pc:picChg chg="add mod">
          <ac:chgData name="N Matthews (ES)" userId="b5322493-1ee3-4b03-b32b-191b47d1f8c6" providerId="ADAL" clId="{FBF0E091-81F8-4F39-BE48-3AF2F3D58FDD}" dt="2025-12-08T16:07:32.978" v="357" actId="1076"/>
          <ac:picMkLst>
            <pc:docMk/>
            <pc:sldMk cId="3642895032" sldId="266"/>
            <ac:picMk id="98" creationId="{FCBDDF66-F4F4-4CA0-962B-E6497AC67CBF}"/>
          </ac:picMkLst>
        </pc:picChg>
        <pc:picChg chg="add del mod">
          <ac:chgData name="N Matthews (ES)" userId="b5322493-1ee3-4b03-b32b-191b47d1f8c6" providerId="ADAL" clId="{FBF0E091-81F8-4F39-BE48-3AF2F3D58FDD}" dt="2025-12-08T16:12:39.041" v="437" actId="478"/>
          <ac:picMkLst>
            <pc:docMk/>
            <pc:sldMk cId="3642895032" sldId="266"/>
            <ac:picMk id="102" creationId="{574BF028-4DEC-5238-0B62-6050C4516C31}"/>
          </ac:picMkLst>
        </pc:picChg>
        <pc:picChg chg="add mod">
          <ac:chgData name="N Matthews (ES)" userId="b5322493-1ee3-4b03-b32b-191b47d1f8c6" providerId="ADAL" clId="{FBF0E091-81F8-4F39-BE48-3AF2F3D58FDD}" dt="2025-12-08T16:10:58.144" v="406" actId="1076"/>
          <ac:picMkLst>
            <pc:docMk/>
            <pc:sldMk cId="3642895032" sldId="266"/>
            <ac:picMk id="107" creationId="{8D91F67A-CA75-0FF0-4DA7-99934B1634A7}"/>
          </ac:picMkLst>
        </pc:picChg>
        <pc:picChg chg="add mod">
          <ac:chgData name="N Matthews (ES)" userId="b5322493-1ee3-4b03-b32b-191b47d1f8c6" providerId="ADAL" clId="{FBF0E091-81F8-4F39-BE48-3AF2F3D58FDD}" dt="2025-12-08T16:12:00.516" v="420" actId="1076"/>
          <ac:picMkLst>
            <pc:docMk/>
            <pc:sldMk cId="3642895032" sldId="266"/>
            <ac:picMk id="109" creationId="{4038F157-4FF9-E9C9-EEE0-7859B263AD7B}"/>
          </ac:picMkLst>
        </pc:picChg>
        <pc:picChg chg="add mod">
          <ac:chgData name="N Matthews (ES)" userId="b5322493-1ee3-4b03-b32b-191b47d1f8c6" providerId="ADAL" clId="{FBF0E091-81F8-4F39-BE48-3AF2F3D58FDD}" dt="2025-12-08T16:12:41.187" v="438" actId="1076"/>
          <ac:picMkLst>
            <pc:docMk/>
            <pc:sldMk cId="3642895032" sldId="266"/>
            <ac:picMk id="112" creationId="{E14DADBD-C3DB-E8A6-BBB4-1015893C59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tmp"/><Relationship Id="rId50" Type="http://schemas.openxmlformats.org/officeDocument/2006/relationships/image" Target="../media/image48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29" Type="http://schemas.openxmlformats.org/officeDocument/2006/relationships/image" Target="../media/image27.png"/><Relationship Id="rId11" Type="http://schemas.openxmlformats.org/officeDocument/2006/relationships/image" Target="../media/image10.png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49" Type="http://schemas.openxmlformats.org/officeDocument/2006/relationships/image" Target="../media/image47.png"/><Relationship Id="rId10" Type="http://schemas.openxmlformats.org/officeDocument/2006/relationships/image" Target="../media/image9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0" Type="http://schemas.openxmlformats.org/officeDocument/2006/relationships/image" Target="../media/image18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230878" y="7845617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441895" y="4259510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292789" y="2638176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Year 4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1965870" y="2989956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do people live near volcanoes?</a:t>
            </a:r>
            <a:endParaRPr lang="en-GB" sz="12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did the Romans invade and settle in Britain?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736621" y="8037840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are rainforests important to us?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u="sng" dirty="0"/>
              <a:t>Enquiry Question 1</a:t>
            </a:r>
          </a:p>
          <a:p>
            <a:pPr algn="ctr"/>
            <a:r>
              <a:rPr lang="en-GB" sz="105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Would you rather live in the Stone Age, Bronze Age or Iron Age?</a:t>
            </a:r>
            <a:endParaRPr lang="en-GB" sz="105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562" y="11387723"/>
            <a:ext cx="508685" cy="408480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05" y="10858177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63" y="11210223"/>
            <a:ext cx="1009769" cy="5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0401" y="8781515"/>
            <a:ext cx="433234" cy="44369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5753843" y="8876337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1" y="10801673"/>
            <a:ext cx="1029028" cy="93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505" y="10154852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619132" y="9782191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65" y="7965021"/>
            <a:ext cx="883934" cy="5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2" y="8591537"/>
            <a:ext cx="904037" cy="56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2928" y="8884425"/>
            <a:ext cx="423765" cy="429491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4964661" y="925394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4025835" y="8673274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3398389" y="9325426"/>
            <a:ext cx="858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07" y="8068846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03449" y="7158766"/>
            <a:ext cx="807137" cy="50390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044" y="9805867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15536" y="9293521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2336" y="8554052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454926" y="79939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730" y="6144717"/>
            <a:ext cx="768433" cy="76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34908" y="6043383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465" y="591634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83852" y="4247501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618153" y="5153216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047" y="4499032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4143" y="4301287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-166" y="1423560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9748" y="1471591"/>
            <a:ext cx="459996" cy="471544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258E7BB2-4599-D5CD-D4B2-951488D6DA54}"/>
              </a:ext>
            </a:extLst>
          </p:cNvPr>
          <p:cNvSpPr txBox="1"/>
          <p:nvPr/>
        </p:nvSpPr>
        <p:spPr>
          <a:xfrm>
            <a:off x="1020031" y="3370252"/>
            <a:ext cx="941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MTC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812141" y="1806336"/>
            <a:ext cx="628205" cy="38582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66118" y="1004462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428999" y="1491160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20176DCE-8AA0-6C90-071D-9502219B9A2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142966" y="1394576"/>
            <a:ext cx="628205" cy="60924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909571" y="1827055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772509" y="2249068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5FD249E-7437-86DF-1B47-70843F95B691}"/>
              </a:ext>
            </a:extLst>
          </p:cNvPr>
          <p:cNvSpPr txBox="1"/>
          <p:nvPr/>
        </p:nvSpPr>
        <p:spPr>
          <a:xfrm>
            <a:off x="5602906" y="2166238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Transition Day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1778" y="975504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6244253" y="147370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E18AFD2-D1D5-9BBF-DE46-436796A4F81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451580" y="10858177"/>
            <a:ext cx="560044" cy="51156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36493AE-E98D-494A-2E3F-A80925201AC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07523" y="9196302"/>
            <a:ext cx="610952" cy="49068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D038EA1-FBEC-188A-0C97-58DA9AA6470C}"/>
              </a:ext>
            </a:extLst>
          </p:cNvPr>
          <p:cNvSpPr txBox="1"/>
          <p:nvPr/>
        </p:nvSpPr>
        <p:spPr>
          <a:xfrm>
            <a:off x="1127825" y="9249287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Judo taster sessions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06BEBF5-E04F-E818-120A-22C33DBADEDF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474089" y="7516869"/>
            <a:ext cx="328976" cy="46996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B70E141-0B3E-B6DC-0D85-977BBDFDC47A}"/>
              </a:ext>
            </a:extLst>
          </p:cNvPr>
          <p:cNvSpPr txBox="1"/>
          <p:nvPr/>
        </p:nvSpPr>
        <p:spPr>
          <a:xfrm>
            <a:off x="2772493" y="7704305"/>
            <a:ext cx="1778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Stone Age Survival Workshops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3EB6C893-EFB8-7E51-10D4-D556F0F75129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195050" y="8670817"/>
            <a:ext cx="393080" cy="332085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29B264EF-AB09-D621-33EE-C50039B584EF}"/>
              </a:ext>
            </a:extLst>
          </p:cNvPr>
          <p:cNvSpPr txBox="1"/>
          <p:nvPr/>
        </p:nvSpPr>
        <p:spPr>
          <a:xfrm>
            <a:off x="6513616" y="8669955"/>
            <a:ext cx="80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Swimming lessons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BCDFF610-9508-AB83-0AF5-25D5374A399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390818" y="7997178"/>
            <a:ext cx="375293" cy="319986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BE940C8-09C6-F355-F72E-1C03542B883B}"/>
              </a:ext>
            </a:extLst>
          </p:cNvPr>
          <p:cNvSpPr txBox="1"/>
          <p:nvPr/>
        </p:nvSpPr>
        <p:spPr>
          <a:xfrm>
            <a:off x="5096220" y="8309424"/>
            <a:ext cx="1151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Ice Skating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FCBDDF66-F4F4-4CA0-962B-E6497AC67CB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138763" y="6081803"/>
            <a:ext cx="511963" cy="476597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B7718047-8097-2573-3A88-93C6C213BE94}"/>
              </a:ext>
            </a:extLst>
          </p:cNvPr>
          <p:cNvSpPr txBox="1"/>
          <p:nvPr/>
        </p:nvSpPr>
        <p:spPr>
          <a:xfrm>
            <a:off x="2357172" y="5877851"/>
            <a:ext cx="941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Roman Activity Trip</a:t>
            </a: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8D91F67A-CA75-0FF0-4DA7-99934B1634A7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218475" y="2806690"/>
            <a:ext cx="686217" cy="551621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4038F157-4FF9-E9C9-EEE0-7859B263AD7B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834573" y="824650"/>
            <a:ext cx="549366" cy="486984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87E6A3DE-1E21-CA9E-E3B6-9E95A9989BA6}"/>
              </a:ext>
            </a:extLst>
          </p:cNvPr>
          <p:cNvSpPr txBox="1"/>
          <p:nvPr/>
        </p:nvSpPr>
        <p:spPr>
          <a:xfrm>
            <a:off x="5376406" y="794841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Sports Day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E14DADBD-C3DB-E8A6-BBB4-1015893C59D2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316351" y="2075342"/>
            <a:ext cx="627824" cy="616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75913-87B6-4038-5AA0-0686325A6982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374942" y="5806957"/>
            <a:ext cx="814311" cy="447317"/>
          </a:xfrm>
          <a:prstGeom prst="rect">
            <a:avLst/>
          </a:prstGeom>
        </p:spPr>
      </p:pic>
      <p:pic>
        <p:nvPicPr>
          <p:cNvPr id="26" name="Picture 2" descr="Cleveland Fire Brigade - Wikipedia">
            <a:extLst>
              <a:ext uri="{FF2B5EF4-FFF2-40B4-BE49-F238E27FC236}">
                <a16:creationId xmlns:a16="http://schemas.microsoft.com/office/drawing/2014/main" id="{448B41D8-52D4-B00F-820D-B93F2655B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18" y="2980082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Mini Medics – First Aid and Mental ...">
            <a:extLst>
              <a:ext uri="{FF2B5EF4-FFF2-40B4-BE49-F238E27FC236}">
                <a16:creationId xmlns:a16="http://schemas.microsoft.com/office/drawing/2014/main" id="{A7FAEA2A-442E-98E4-F5E6-6309D61DF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231" y="2062257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A group of colorful text&#10;&#10;Description automatically generated">
            <a:extLst>
              <a:ext uri="{FF2B5EF4-FFF2-40B4-BE49-F238E27FC236}">
                <a16:creationId xmlns:a16="http://schemas.microsoft.com/office/drawing/2014/main" id="{DCF52A66-C419-A3BD-B900-AF96B30EE63C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" y="2131169"/>
            <a:ext cx="905510" cy="609600"/>
          </a:xfrm>
          <a:prstGeom prst="rect">
            <a:avLst/>
          </a:prstGeom>
        </p:spPr>
      </p:pic>
      <p:pic>
        <p:nvPicPr>
          <p:cNvPr id="54" name="Picture 6" descr="NSPCC Visit: Speak Out Stay Safe Assemblies">
            <a:extLst>
              <a:ext uri="{FF2B5EF4-FFF2-40B4-BE49-F238E27FC236}">
                <a16:creationId xmlns:a16="http://schemas.microsoft.com/office/drawing/2014/main" id="{AFA1E19F-622D-C12E-2456-EABB3E62F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43" y="1333182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EB69B13-03C3-C0F2-B246-F76B12EDA824}"/>
              </a:ext>
            </a:extLst>
          </p:cNvPr>
          <p:cNvSpPr txBox="1"/>
          <p:nvPr/>
        </p:nvSpPr>
        <p:spPr>
          <a:xfrm>
            <a:off x="1769272" y="2386611"/>
            <a:ext cx="941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Hindu Temple Visit</a:t>
            </a:r>
          </a:p>
        </p:txBody>
      </p:sp>
      <p:pic>
        <p:nvPicPr>
          <p:cNvPr id="71" name="Picture 2" descr="Hindu Temple Icon - Free PNG &amp; SVG ...">
            <a:extLst>
              <a:ext uri="{FF2B5EF4-FFF2-40B4-BE49-F238E27FC236}">
                <a16:creationId xmlns:a16="http://schemas.microsoft.com/office/drawing/2014/main" id="{AACE9D12-5314-7F75-D37C-ABC7C1C46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66" y="2096796"/>
            <a:ext cx="742129" cy="74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33325D51-23AA-A309-6D82-716663CE28C7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29915" y="744302"/>
            <a:ext cx="721582" cy="72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5FBC02-C33F-4F21-9B25-DF1485720D3C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bc44ad1-2ca1-4151-8610-1d42439433b0"/>
    <ds:schemaRef ds:uri="http://schemas.microsoft.com/office/infopath/2007/PartnerControls"/>
    <ds:schemaRef ds:uri="aa2faa68-403d-4087-a78e-2639e168f601"/>
    <ds:schemaRef ds:uri="http://schemas.microsoft.com/office/2006/metadata/properties"/>
    <ds:schemaRef ds:uri="http://www.w3.org/XML/1998/namespace"/>
    <ds:schemaRef ds:uri="97f53a30-fc47-46e8-9ad2-f3e91a4e4dc5"/>
    <ds:schemaRef ds:uri="4d8d5ef2-f36d-4cbe-b457-72c37c23dd93"/>
  </ds:schemaRefs>
</ds:datastoreItem>
</file>

<file path=customXml/itemProps2.xml><?xml version="1.0" encoding="utf-8"?>
<ds:datastoreItem xmlns:ds="http://schemas.openxmlformats.org/officeDocument/2006/customXml" ds:itemID="{7D7F8E4B-7753-4788-89A4-F91112F3B9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3001</TotalTime>
  <Words>147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90</cp:revision>
  <cp:lastPrinted>2025-10-07T13:28:56Z</cp:lastPrinted>
  <dcterms:created xsi:type="dcterms:W3CDTF">2021-02-12T14:08:46Z</dcterms:created>
  <dcterms:modified xsi:type="dcterms:W3CDTF">2026-06-16T12:57:40Z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