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sldIdLst>
    <p:sldId id="266" r:id="rId5"/>
  </p:sldIdLst>
  <p:sldSz cx="7151688" cy="1189831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FF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6BA8B9D-436E-4855-9208-CFD0761945A9}" v="1" dt="2026-06-16T12:56:45.70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062" autoAdjust="0"/>
    <p:restoredTop sz="94660"/>
  </p:normalViewPr>
  <p:slideViewPr>
    <p:cSldViewPr snapToGrid="0">
      <p:cViewPr varScale="1">
        <p:scale>
          <a:sx n="64" d="100"/>
          <a:sy n="64" d="100"/>
        </p:scale>
        <p:origin x="351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 Jones (ES)" userId="dded3729-f03c-473e-a264-031e77fb1c65" providerId="ADAL" clId="{A09BC1B7-A9B0-49BC-A06B-E52C5DE6F5A2}"/>
    <pc:docChg chg="custSel modSld">
      <pc:chgData name="V Jones (ES)" userId="dded3729-f03c-473e-a264-031e77fb1c65" providerId="ADAL" clId="{A09BC1B7-A9B0-49BC-A06B-E52C5DE6F5A2}" dt="2026-02-02T09:01:35.275" v="431" actId="1076"/>
      <pc:docMkLst>
        <pc:docMk/>
      </pc:docMkLst>
      <pc:sldChg chg="addSp delSp modSp mod">
        <pc:chgData name="V Jones (ES)" userId="dded3729-f03c-473e-a264-031e77fb1c65" providerId="ADAL" clId="{A09BC1B7-A9B0-49BC-A06B-E52C5DE6F5A2}" dt="2026-02-02T09:01:35.275" v="431" actId="1076"/>
        <pc:sldMkLst>
          <pc:docMk/>
          <pc:sldMk cId="3642895032" sldId="266"/>
        </pc:sldMkLst>
        <pc:spChg chg="mod">
          <ac:chgData name="V Jones (ES)" userId="dded3729-f03c-473e-a264-031e77fb1c65" providerId="ADAL" clId="{A09BC1B7-A9B0-49BC-A06B-E52C5DE6F5A2}" dt="2025-12-10T12:39:56.345" v="1" actId="20577"/>
          <ac:spMkLst>
            <pc:docMk/>
            <pc:sldMk cId="3642895032" sldId="266"/>
            <ac:spMk id="30" creationId="{6D4B9B7B-BA6D-9800-B22D-37B040A83B10}"/>
          </ac:spMkLst>
        </pc:spChg>
        <pc:spChg chg="add mod">
          <ac:chgData name="V Jones (ES)" userId="dded3729-f03c-473e-a264-031e77fb1c65" providerId="ADAL" clId="{A09BC1B7-A9B0-49BC-A06B-E52C5DE6F5A2}" dt="2025-12-10T12:42:21.845" v="38" actId="20577"/>
          <ac:spMkLst>
            <pc:docMk/>
            <pc:sldMk cId="3642895032" sldId="266"/>
            <ac:spMk id="40" creationId="{BA92F95A-0011-FD10-34C3-B31E812F35EF}"/>
          </ac:spMkLst>
        </pc:spChg>
        <pc:spChg chg="add mod">
          <ac:chgData name="V Jones (ES)" userId="dded3729-f03c-473e-a264-031e77fb1c65" providerId="ADAL" clId="{A09BC1B7-A9B0-49BC-A06B-E52C5DE6F5A2}" dt="2025-12-10T12:44:37.935" v="120" actId="1076"/>
          <ac:spMkLst>
            <pc:docMk/>
            <pc:sldMk cId="3642895032" sldId="266"/>
            <ac:spMk id="54" creationId="{B4432200-B338-1950-7170-1444913944B9}"/>
          </ac:spMkLst>
        </pc:spChg>
        <pc:spChg chg="add mod">
          <ac:chgData name="V Jones (ES)" userId="dded3729-f03c-473e-a264-031e77fb1c65" providerId="ADAL" clId="{A09BC1B7-A9B0-49BC-A06B-E52C5DE6F5A2}" dt="2025-12-10T14:52:40.009" v="410" actId="1076"/>
          <ac:spMkLst>
            <pc:docMk/>
            <pc:sldMk cId="3642895032" sldId="266"/>
            <ac:spMk id="62" creationId="{A1E94C92-3A6C-FC93-BCEB-4CD5C74AA6C9}"/>
          </ac:spMkLst>
        </pc:spChg>
        <pc:spChg chg="add mod">
          <ac:chgData name="V Jones (ES)" userId="dded3729-f03c-473e-a264-031e77fb1c65" providerId="ADAL" clId="{A09BC1B7-A9B0-49BC-A06B-E52C5DE6F5A2}" dt="2025-12-10T12:44:12.346" v="116" actId="1076"/>
          <ac:spMkLst>
            <pc:docMk/>
            <pc:sldMk cId="3642895032" sldId="266"/>
            <ac:spMk id="75" creationId="{57FE7A68-6962-B878-C7EC-57CF0C03D8DD}"/>
          </ac:spMkLst>
        </pc:spChg>
        <pc:spChg chg="add mod">
          <ac:chgData name="V Jones (ES)" userId="dded3729-f03c-473e-a264-031e77fb1c65" providerId="ADAL" clId="{A09BC1B7-A9B0-49BC-A06B-E52C5DE6F5A2}" dt="2026-02-02T09:01:35.275" v="431" actId="1076"/>
          <ac:spMkLst>
            <pc:docMk/>
            <pc:sldMk cId="3642895032" sldId="266"/>
            <ac:spMk id="76" creationId="{06B5CEF6-CCCA-29E1-707E-DB9B48128E04}"/>
          </ac:spMkLst>
        </pc:spChg>
        <pc:spChg chg="add mod">
          <ac:chgData name="V Jones (ES)" userId="dded3729-f03c-473e-a264-031e77fb1c65" providerId="ADAL" clId="{A09BC1B7-A9B0-49BC-A06B-E52C5DE6F5A2}" dt="2025-12-10T12:49:40.137" v="173" actId="14100"/>
          <ac:spMkLst>
            <pc:docMk/>
            <pc:sldMk cId="3642895032" sldId="266"/>
            <ac:spMk id="79" creationId="{E64B1007-DF3D-EF99-52BE-B8E4139C5AC4}"/>
          </ac:spMkLst>
        </pc:spChg>
        <pc:spChg chg="mod">
          <ac:chgData name="V Jones (ES)" userId="dded3729-f03c-473e-a264-031e77fb1c65" providerId="ADAL" clId="{A09BC1B7-A9B0-49BC-A06B-E52C5DE6F5A2}" dt="2025-12-10T12:44:24.179" v="119" actId="1076"/>
          <ac:spMkLst>
            <pc:docMk/>
            <pc:sldMk cId="3642895032" sldId="266"/>
            <ac:spMk id="87" creationId="{C1FEE724-D704-23CA-B960-16B040F2374C}"/>
          </ac:spMkLst>
        </pc:spChg>
        <pc:spChg chg="mod">
          <ac:chgData name="V Jones (ES)" userId="dded3729-f03c-473e-a264-031e77fb1c65" providerId="ADAL" clId="{A09BC1B7-A9B0-49BC-A06B-E52C5DE6F5A2}" dt="2025-12-10T12:48:13.847" v="123" actId="1076"/>
          <ac:spMkLst>
            <pc:docMk/>
            <pc:sldMk cId="3642895032" sldId="266"/>
            <ac:spMk id="88" creationId="{EC236FEE-5E62-AE02-D319-36FCBBA1C125}"/>
          </ac:spMkLst>
        </pc:spChg>
        <pc:spChg chg="add mod">
          <ac:chgData name="V Jones (ES)" userId="dded3729-f03c-473e-a264-031e77fb1c65" providerId="ADAL" clId="{A09BC1B7-A9B0-49BC-A06B-E52C5DE6F5A2}" dt="2025-12-10T12:51:25.569" v="218" actId="20577"/>
          <ac:spMkLst>
            <pc:docMk/>
            <pc:sldMk cId="3642895032" sldId="266"/>
            <ac:spMk id="90" creationId="{7C8BE9DB-CAAB-D88E-FB6E-79B445A8A518}"/>
          </ac:spMkLst>
        </pc:spChg>
        <pc:spChg chg="add mod">
          <ac:chgData name="V Jones (ES)" userId="dded3729-f03c-473e-a264-031e77fb1c65" providerId="ADAL" clId="{A09BC1B7-A9B0-49BC-A06B-E52C5DE6F5A2}" dt="2025-12-10T12:52:16.204" v="250" actId="1076"/>
          <ac:spMkLst>
            <pc:docMk/>
            <pc:sldMk cId="3642895032" sldId="266"/>
            <ac:spMk id="96" creationId="{97C84925-6A41-8C42-149B-F9743F4F4C09}"/>
          </ac:spMkLst>
        </pc:spChg>
        <pc:spChg chg="mod">
          <ac:chgData name="V Jones (ES)" userId="dded3729-f03c-473e-a264-031e77fb1c65" providerId="ADAL" clId="{A09BC1B7-A9B0-49BC-A06B-E52C5DE6F5A2}" dt="2025-12-10T12:48:23.432" v="125" actId="1076"/>
          <ac:spMkLst>
            <pc:docMk/>
            <pc:sldMk cId="3642895032" sldId="266"/>
            <ac:spMk id="100" creationId="{19351D18-8B50-4768-E219-E2079D3A9577}"/>
          </ac:spMkLst>
        </pc:spChg>
        <pc:spChg chg="mod">
          <ac:chgData name="V Jones (ES)" userId="dded3729-f03c-473e-a264-031e77fb1c65" providerId="ADAL" clId="{A09BC1B7-A9B0-49BC-A06B-E52C5DE6F5A2}" dt="2025-12-10T12:40:31.239" v="18" actId="1076"/>
          <ac:spMkLst>
            <pc:docMk/>
            <pc:sldMk cId="3642895032" sldId="266"/>
            <ac:spMk id="105" creationId="{47A26422-5DD2-CF48-D678-F2BD581D2F51}"/>
          </ac:spMkLst>
        </pc:spChg>
        <pc:spChg chg="add mod">
          <ac:chgData name="V Jones (ES)" userId="dded3729-f03c-473e-a264-031e77fb1c65" providerId="ADAL" clId="{A09BC1B7-A9B0-49BC-A06B-E52C5DE6F5A2}" dt="2025-12-10T12:53:08.296" v="308" actId="20577"/>
          <ac:spMkLst>
            <pc:docMk/>
            <pc:sldMk cId="3642895032" sldId="266"/>
            <ac:spMk id="108" creationId="{74EE8296-7C46-7CFF-0CC1-B72FEF37607F}"/>
          </ac:spMkLst>
        </pc:spChg>
        <pc:spChg chg="add mod">
          <ac:chgData name="V Jones (ES)" userId="dded3729-f03c-473e-a264-031e77fb1c65" providerId="ADAL" clId="{A09BC1B7-A9B0-49BC-A06B-E52C5DE6F5A2}" dt="2025-12-10T12:54:07.827" v="356" actId="1076"/>
          <ac:spMkLst>
            <pc:docMk/>
            <pc:sldMk cId="3642895032" sldId="266"/>
            <ac:spMk id="111" creationId="{8D12B6BF-9891-38B2-8EDF-AA407D7BF9A9}"/>
          </ac:spMkLst>
        </pc:spChg>
        <pc:picChg chg="add mod">
          <ac:chgData name="V Jones (ES)" userId="dded3729-f03c-473e-a264-031e77fb1c65" providerId="ADAL" clId="{A09BC1B7-A9B0-49BC-A06B-E52C5DE6F5A2}" dt="2025-12-10T12:42:11.155" v="28" actId="1076"/>
          <ac:picMkLst>
            <pc:docMk/>
            <pc:sldMk cId="3642895032" sldId="266"/>
            <ac:picMk id="33" creationId="{79AAEB03-0847-BC43-1546-B5CEF47A5FEA}"/>
          </ac:picMkLst>
        </pc:picChg>
        <pc:picChg chg="add mod">
          <ac:chgData name="V Jones (ES)" userId="dded3729-f03c-473e-a264-031e77fb1c65" providerId="ADAL" clId="{A09BC1B7-A9B0-49BC-A06B-E52C5DE6F5A2}" dt="2025-12-10T14:52:45.437" v="412" actId="1076"/>
          <ac:picMkLst>
            <pc:docMk/>
            <pc:sldMk cId="3642895032" sldId="266"/>
            <ac:picMk id="43" creationId="{CB785274-0090-1649-81D3-A11DBE5C12B9}"/>
          </ac:picMkLst>
        </pc:picChg>
        <pc:picChg chg="add mod">
          <ac:chgData name="V Jones (ES)" userId="dded3729-f03c-473e-a264-031e77fb1c65" providerId="ADAL" clId="{A09BC1B7-A9B0-49BC-A06B-E52C5DE6F5A2}" dt="2025-12-10T12:44:41.315" v="121" actId="1076"/>
          <ac:picMkLst>
            <pc:docMk/>
            <pc:sldMk cId="3642895032" sldId="266"/>
            <ac:picMk id="50" creationId="{3BE023B9-F1D4-71A1-0076-97A089C26E65}"/>
          </ac:picMkLst>
        </pc:picChg>
        <pc:picChg chg="add mod">
          <ac:chgData name="V Jones (ES)" userId="dded3729-f03c-473e-a264-031e77fb1c65" providerId="ADAL" clId="{A09BC1B7-A9B0-49BC-A06B-E52C5DE6F5A2}" dt="2025-12-10T14:52:42.569" v="411" actId="1076"/>
          <ac:picMkLst>
            <pc:docMk/>
            <pc:sldMk cId="3642895032" sldId="266"/>
            <ac:picMk id="63" creationId="{ADE92C70-9E4D-27CA-805F-0638D89C0CD2}"/>
          </ac:picMkLst>
        </pc:picChg>
        <pc:picChg chg="add mod">
          <ac:chgData name="V Jones (ES)" userId="dded3729-f03c-473e-a264-031e77fb1c65" providerId="ADAL" clId="{A09BC1B7-A9B0-49BC-A06B-E52C5DE6F5A2}" dt="2026-02-02T08:58:40.360" v="419" actId="1076"/>
          <ac:picMkLst>
            <pc:docMk/>
            <pc:sldMk cId="3642895032" sldId="266"/>
            <ac:picMk id="67" creationId="{F0EF917C-AF7B-3ACD-D653-2D5B24D0DF2F}"/>
          </ac:picMkLst>
        </pc:picChg>
        <pc:picChg chg="add mod">
          <ac:chgData name="V Jones (ES)" userId="dded3729-f03c-473e-a264-031e77fb1c65" providerId="ADAL" clId="{A09BC1B7-A9B0-49BC-A06B-E52C5DE6F5A2}" dt="2025-12-10T12:44:00.021" v="97" actId="1076"/>
          <ac:picMkLst>
            <pc:docMk/>
            <pc:sldMk cId="3642895032" sldId="266"/>
            <ac:picMk id="69" creationId="{54F7FCC5-69A5-12F4-C31A-0322CF04BAE3}"/>
          </ac:picMkLst>
        </pc:picChg>
        <pc:picChg chg="add mod">
          <ac:chgData name="V Jones (ES)" userId="dded3729-f03c-473e-a264-031e77fb1c65" providerId="ADAL" clId="{A09BC1B7-A9B0-49BC-A06B-E52C5DE6F5A2}" dt="2026-02-02T09:00:03.736" v="423" actId="1076"/>
          <ac:picMkLst>
            <pc:docMk/>
            <pc:sldMk cId="3642895032" sldId="266"/>
            <ac:picMk id="72" creationId="{1B26A406-F48F-5339-5940-15003EA39803}"/>
          </ac:picMkLst>
        </pc:picChg>
        <pc:picChg chg="add mod">
          <ac:chgData name="V Jones (ES)" userId="dded3729-f03c-473e-a264-031e77fb1c65" providerId="ADAL" clId="{A09BC1B7-A9B0-49BC-A06B-E52C5DE6F5A2}" dt="2025-12-10T12:49:22.850" v="131" actId="1076"/>
          <ac:picMkLst>
            <pc:docMk/>
            <pc:sldMk cId="3642895032" sldId="266"/>
            <ac:picMk id="77" creationId="{F4C02FB8-A078-161E-FD46-E44DFB3A8533}"/>
          </ac:picMkLst>
        </pc:picChg>
        <pc:picChg chg="add mod">
          <ac:chgData name="V Jones (ES)" userId="dded3729-f03c-473e-a264-031e77fb1c65" providerId="ADAL" clId="{A09BC1B7-A9B0-49BC-A06B-E52C5DE6F5A2}" dt="2025-12-10T12:51:14.664" v="176" actId="1076"/>
          <ac:picMkLst>
            <pc:docMk/>
            <pc:sldMk cId="3642895032" sldId="266"/>
            <ac:picMk id="84" creationId="{8AD95C90-61BE-729D-DA7B-6C674CC1A243}"/>
          </ac:picMkLst>
        </pc:picChg>
        <pc:picChg chg="mod">
          <ac:chgData name="V Jones (ES)" userId="dded3729-f03c-473e-a264-031e77fb1c65" providerId="ADAL" clId="{A09BC1B7-A9B0-49BC-A06B-E52C5DE6F5A2}" dt="2025-12-10T12:48:08.858" v="122" actId="1076"/>
          <ac:picMkLst>
            <pc:docMk/>
            <pc:sldMk cId="3642895032" sldId="266"/>
            <ac:picMk id="85" creationId="{20176DCE-8AA0-6C90-071D-9502219B9A20}"/>
          </ac:picMkLst>
        </pc:picChg>
        <pc:picChg chg="mod">
          <ac:chgData name="V Jones (ES)" userId="dded3729-f03c-473e-a264-031e77fb1c65" providerId="ADAL" clId="{A09BC1B7-A9B0-49BC-A06B-E52C5DE6F5A2}" dt="2025-12-10T12:44:21.243" v="118" actId="1076"/>
          <ac:picMkLst>
            <pc:docMk/>
            <pc:sldMk cId="3642895032" sldId="266"/>
            <ac:picMk id="86" creationId="{FB1EE12D-FA58-E32F-F704-BEE627B77B02}"/>
          </ac:picMkLst>
        </pc:picChg>
        <pc:picChg chg="mod">
          <ac:chgData name="V Jones (ES)" userId="dded3729-f03c-473e-a264-031e77fb1c65" providerId="ADAL" clId="{A09BC1B7-A9B0-49BC-A06B-E52C5DE6F5A2}" dt="2025-12-10T12:42:58.002" v="45" actId="1076"/>
          <ac:picMkLst>
            <pc:docMk/>
            <pc:sldMk cId="3642895032" sldId="266"/>
            <ac:picMk id="89" creationId="{A692BD8D-398A-340E-A1EA-29CC6D5CA0E8}"/>
          </ac:picMkLst>
        </pc:picChg>
        <pc:picChg chg="mod">
          <ac:chgData name="V Jones (ES)" userId="dded3729-f03c-473e-a264-031e77fb1c65" providerId="ADAL" clId="{A09BC1B7-A9B0-49BC-A06B-E52C5DE6F5A2}" dt="2025-12-10T12:48:19.426" v="124" actId="1076"/>
          <ac:picMkLst>
            <pc:docMk/>
            <pc:sldMk cId="3642895032" sldId="266"/>
            <ac:picMk id="99" creationId="{8A5699A6-26FF-799B-B14F-3066A86798E0}"/>
          </ac:picMkLst>
        </pc:picChg>
        <pc:picChg chg="add mod">
          <ac:chgData name="V Jones (ES)" userId="dded3729-f03c-473e-a264-031e77fb1c65" providerId="ADAL" clId="{A09BC1B7-A9B0-49BC-A06B-E52C5DE6F5A2}" dt="2025-12-10T12:52:27.509" v="252" actId="1076"/>
          <ac:picMkLst>
            <pc:docMk/>
            <pc:sldMk cId="3642895032" sldId="266"/>
            <ac:picMk id="101" creationId="{170F5AEB-E663-9BD1-A2D4-AF2BBE38C540}"/>
          </ac:picMkLst>
        </pc:picChg>
        <pc:picChg chg="mod">
          <ac:chgData name="V Jones (ES)" userId="dded3729-f03c-473e-a264-031e77fb1c65" providerId="ADAL" clId="{A09BC1B7-A9B0-49BC-A06B-E52C5DE6F5A2}" dt="2025-12-10T12:40:34.341" v="19" actId="1076"/>
          <ac:picMkLst>
            <pc:docMk/>
            <pc:sldMk cId="3642895032" sldId="266"/>
            <ac:picMk id="104" creationId="{D1DF56B9-1D39-1B74-1D60-9556440C6277}"/>
          </ac:picMkLst>
        </pc:picChg>
        <pc:picChg chg="add mod">
          <ac:chgData name="V Jones (ES)" userId="dded3729-f03c-473e-a264-031e77fb1c65" providerId="ADAL" clId="{A09BC1B7-A9B0-49BC-A06B-E52C5DE6F5A2}" dt="2025-12-10T12:52:51.167" v="255" actId="1076"/>
          <ac:picMkLst>
            <pc:docMk/>
            <pc:sldMk cId="3642895032" sldId="266"/>
            <ac:picMk id="107" creationId="{0D96232F-6ED8-FDF9-437E-2D1E5F2BADC3}"/>
          </ac:picMkLst>
        </pc:picChg>
        <pc:picChg chg="add mod">
          <ac:chgData name="V Jones (ES)" userId="dded3729-f03c-473e-a264-031e77fb1c65" providerId="ADAL" clId="{A09BC1B7-A9B0-49BC-A06B-E52C5DE6F5A2}" dt="2025-12-10T12:54:03.279" v="355" actId="1076"/>
          <ac:picMkLst>
            <pc:docMk/>
            <pc:sldMk cId="3642895032" sldId="266"/>
            <ac:picMk id="110" creationId="{0BCE86AA-974A-79E3-F90A-8173E17D86C9}"/>
          </ac:picMkLst>
        </pc:picChg>
      </pc:sldChg>
    </pc:docChg>
  </pc:docChgLst>
  <pc:docChgLst>
    <pc:chgData name="H Seymour (ES)" userId="5b321f52-9fe4-4dd5-913b-95dbbad74af3" providerId="ADAL" clId="{E6BA8B9D-436E-4855-9208-CFD0761945A9}"/>
    <pc:docChg chg="modSld">
      <pc:chgData name="H Seymour (ES)" userId="5b321f52-9fe4-4dd5-913b-95dbbad74af3" providerId="ADAL" clId="{E6BA8B9D-436E-4855-9208-CFD0761945A9}" dt="2026-06-16T12:56:48.575" v="1" actId="1076"/>
      <pc:docMkLst>
        <pc:docMk/>
      </pc:docMkLst>
      <pc:sldChg chg="addSp modSp mod">
        <pc:chgData name="H Seymour (ES)" userId="5b321f52-9fe4-4dd5-913b-95dbbad74af3" providerId="ADAL" clId="{E6BA8B9D-436E-4855-9208-CFD0761945A9}" dt="2026-06-16T12:56:48.575" v="1" actId="1076"/>
        <pc:sldMkLst>
          <pc:docMk/>
          <pc:sldMk cId="3642895032" sldId="266"/>
        </pc:sldMkLst>
        <pc:picChg chg="add mod">
          <ac:chgData name="H Seymour (ES)" userId="5b321f52-9fe4-4dd5-913b-95dbbad74af3" providerId="ADAL" clId="{E6BA8B9D-436E-4855-9208-CFD0761945A9}" dt="2026-06-16T12:56:48.575" v="1" actId="1076"/>
          <ac:picMkLst>
            <pc:docMk/>
            <pc:sldMk cId="3642895032" sldId="266"/>
            <ac:picMk id="98" creationId="{1EF34DE4-57E5-D95B-2458-82A637299EB1}"/>
          </ac:picMkLst>
        </pc:picChg>
      </pc:sldChg>
    </pc:docChg>
  </pc:docChgLst>
  <pc:docChgLst>
    <pc:chgData name="K Weetman (ES)" userId="f2a1c1a3-c22d-498d-96f0-c37e78f64bd9" providerId="ADAL" clId="{86380898-B52C-4D4C-A014-99559280C69C}"/>
    <pc:docChg chg="modSld">
      <pc:chgData name="K Weetman (ES)" userId="f2a1c1a3-c22d-498d-96f0-c37e78f64bd9" providerId="ADAL" clId="{86380898-B52C-4D4C-A014-99559280C69C}" dt="2026-05-21T13:24:15.712" v="7" actId="1076"/>
      <pc:docMkLst>
        <pc:docMk/>
      </pc:docMkLst>
      <pc:sldChg chg="addSp modSp mod">
        <pc:chgData name="K Weetman (ES)" userId="f2a1c1a3-c22d-498d-96f0-c37e78f64bd9" providerId="ADAL" clId="{86380898-B52C-4D4C-A014-99559280C69C}" dt="2026-05-21T13:24:15.712" v="7" actId="1076"/>
        <pc:sldMkLst>
          <pc:docMk/>
          <pc:sldMk cId="3642895032" sldId="266"/>
        </pc:sldMkLst>
        <pc:picChg chg="add mod">
          <ac:chgData name="K Weetman (ES)" userId="f2a1c1a3-c22d-498d-96f0-c37e78f64bd9" providerId="ADAL" clId="{86380898-B52C-4D4C-A014-99559280C69C}" dt="2026-05-21T13:18:09.725" v="1" actId="1076"/>
          <ac:picMkLst>
            <pc:docMk/>
            <pc:sldMk cId="3642895032" sldId="266"/>
            <ac:picMk id="9" creationId="{B344ED02-07BF-4BB4-202C-400A56E933A0}"/>
          </ac:picMkLst>
        </pc:picChg>
        <pc:picChg chg="add mod">
          <ac:chgData name="K Weetman (ES)" userId="f2a1c1a3-c22d-498d-96f0-c37e78f64bd9" providerId="ADAL" clId="{86380898-B52C-4D4C-A014-99559280C69C}" dt="2026-05-21T13:19:13.601" v="3" actId="1076"/>
          <ac:picMkLst>
            <pc:docMk/>
            <pc:sldMk cId="3642895032" sldId="266"/>
            <ac:picMk id="71" creationId="{F40B9C47-1D19-9710-4FF3-5145618AD259}"/>
          </ac:picMkLst>
        </pc:picChg>
        <pc:picChg chg="add mod">
          <ac:chgData name="K Weetman (ES)" userId="f2a1c1a3-c22d-498d-96f0-c37e78f64bd9" providerId="ADAL" clId="{86380898-B52C-4D4C-A014-99559280C69C}" dt="2026-05-21T13:23:08.845" v="5" actId="1076"/>
          <ac:picMkLst>
            <pc:docMk/>
            <pc:sldMk cId="3642895032" sldId="266"/>
            <ac:picMk id="91" creationId="{86DDB06D-C0CD-A4DF-446C-44599EE19D3E}"/>
          </ac:picMkLst>
        </pc:picChg>
        <pc:picChg chg="add mod">
          <ac:chgData name="K Weetman (ES)" userId="f2a1c1a3-c22d-498d-96f0-c37e78f64bd9" providerId="ADAL" clId="{86380898-B52C-4D4C-A014-99559280C69C}" dt="2026-05-21T13:24:15.712" v="7" actId="1076"/>
          <ac:picMkLst>
            <pc:docMk/>
            <pc:sldMk cId="3642895032" sldId="266"/>
            <ac:picMk id="94" creationId="{0D499430-DB3B-31CF-460E-3D417C3DD80B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6377" y="1947248"/>
            <a:ext cx="6078935" cy="4142376"/>
          </a:xfrm>
        </p:spPr>
        <p:txBody>
          <a:bodyPr anchor="b"/>
          <a:lstStyle>
            <a:lvl1pPr algn="ctr">
              <a:defRPr sz="469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93961" y="6249369"/>
            <a:ext cx="5363766" cy="2872671"/>
          </a:xfrm>
        </p:spPr>
        <p:txBody>
          <a:bodyPr/>
          <a:lstStyle>
            <a:lvl1pPr marL="0" indent="0" algn="ctr">
              <a:buNone/>
              <a:defRPr sz="1877"/>
            </a:lvl1pPr>
            <a:lvl2pPr marL="357576" indent="0" algn="ctr">
              <a:buNone/>
              <a:defRPr sz="1564"/>
            </a:lvl2pPr>
            <a:lvl3pPr marL="715152" indent="0" algn="ctr">
              <a:buNone/>
              <a:defRPr sz="1408"/>
            </a:lvl3pPr>
            <a:lvl4pPr marL="1072728" indent="0" algn="ctr">
              <a:buNone/>
              <a:defRPr sz="1251"/>
            </a:lvl4pPr>
            <a:lvl5pPr marL="1430304" indent="0" algn="ctr">
              <a:buNone/>
              <a:defRPr sz="1251"/>
            </a:lvl5pPr>
            <a:lvl6pPr marL="1787881" indent="0" algn="ctr">
              <a:buNone/>
              <a:defRPr sz="1251"/>
            </a:lvl6pPr>
            <a:lvl7pPr marL="2145457" indent="0" algn="ctr">
              <a:buNone/>
              <a:defRPr sz="1251"/>
            </a:lvl7pPr>
            <a:lvl8pPr marL="2503033" indent="0" algn="ctr">
              <a:buNone/>
              <a:defRPr sz="1251"/>
            </a:lvl8pPr>
            <a:lvl9pPr marL="2860609" indent="0" algn="ctr">
              <a:buNone/>
              <a:defRPr sz="1251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BD341-D6EA-451A-BCD9-F6AB79667A16}" type="datetimeFigureOut">
              <a:rPr lang="en-GB" smtClean="0"/>
              <a:t>16/06/2026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57D81-ED8D-4F14-8C6B-5CC5775740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32939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BD341-D6EA-451A-BCD9-F6AB79667A16}" type="datetimeFigureOut">
              <a:rPr lang="en-GB" smtClean="0"/>
              <a:t>16/06/2026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57D81-ED8D-4F14-8C6B-5CC5775740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62611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954" y="2966319"/>
            <a:ext cx="6168331" cy="4949367"/>
          </a:xfrm>
        </p:spPr>
        <p:txBody>
          <a:bodyPr anchor="b"/>
          <a:lstStyle>
            <a:lvl1pPr>
              <a:defRPr sz="469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7954" y="7962509"/>
            <a:ext cx="6168331" cy="2602755"/>
          </a:xfrm>
        </p:spPr>
        <p:txBody>
          <a:bodyPr/>
          <a:lstStyle>
            <a:lvl1pPr marL="0" indent="0">
              <a:buNone/>
              <a:defRPr sz="1877">
                <a:solidFill>
                  <a:schemeClr val="tx1"/>
                </a:solidFill>
              </a:defRPr>
            </a:lvl1pPr>
            <a:lvl2pPr marL="357576" indent="0">
              <a:buNone/>
              <a:defRPr sz="1564">
                <a:solidFill>
                  <a:schemeClr val="tx1">
                    <a:tint val="75000"/>
                  </a:schemeClr>
                </a:solidFill>
              </a:defRPr>
            </a:lvl2pPr>
            <a:lvl3pPr marL="715152" indent="0">
              <a:buNone/>
              <a:defRPr sz="1408">
                <a:solidFill>
                  <a:schemeClr val="tx1">
                    <a:tint val="75000"/>
                  </a:schemeClr>
                </a:solidFill>
              </a:defRPr>
            </a:lvl3pPr>
            <a:lvl4pPr marL="1072728" indent="0">
              <a:buNone/>
              <a:defRPr sz="1251">
                <a:solidFill>
                  <a:schemeClr val="tx1">
                    <a:tint val="75000"/>
                  </a:schemeClr>
                </a:solidFill>
              </a:defRPr>
            </a:lvl4pPr>
            <a:lvl5pPr marL="1430304" indent="0">
              <a:buNone/>
              <a:defRPr sz="1251">
                <a:solidFill>
                  <a:schemeClr val="tx1">
                    <a:tint val="75000"/>
                  </a:schemeClr>
                </a:solidFill>
              </a:defRPr>
            </a:lvl5pPr>
            <a:lvl6pPr marL="1787881" indent="0">
              <a:buNone/>
              <a:defRPr sz="1251">
                <a:solidFill>
                  <a:schemeClr val="tx1">
                    <a:tint val="75000"/>
                  </a:schemeClr>
                </a:solidFill>
              </a:defRPr>
            </a:lvl6pPr>
            <a:lvl7pPr marL="2145457" indent="0">
              <a:buNone/>
              <a:defRPr sz="1251">
                <a:solidFill>
                  <a:schemeClr val="tx1">
                    <a:tint val="75000"/>
                  </a:schemeClr>
                </a:solidFill>
              </a:defRPr>
            </a:lvl7pPr>
            <a:lvl8pPr marL="2503033" indent="0">
              <a:buNone/>
              <a:defRPr sz="1251">
                <a:solidFill>
                  <a:schemeClr val="tx1">
                    <a:tint val="75000"/>
                  </a:schemeClr>
                </a:solidFill>
              </a:defRPr>
            </a:lvl8pPr>
            <a:lvl9pPr marL="2860609" indent="0">
              <a:buNone/>
              <a:defRPr sz="125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BD341-D6EA-451A-BCD9-F6AB79667A16}" type="datetimeFigureOut">
              <a:rPr lang="en-GB" smtClean="0"/>
              <a:t>16/06/2026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57D81-ED8D-4F14-8C6B-5CC5775740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08508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1679" y="3167375"/>
            <a:ext cx="3039467" cy="754937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20542" y="3167375"/>
            <a:ext cx="3039467" cy="754937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BD341-D6EA-451A-BCD9-F6AB79667A16}" type="datetimeFigureOut">
              <a:rPr lang="en-GB" smtClean="0"/>
              <a:t>16/06/2026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57D81-ED8D-4F14-8C6B-5CC5775740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58038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2610" y="633477"/>
            <a:ext cx="6168331" cy="229979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2611" y="2916740"/>
            <a:ext cx="3025499" cy="1429449"/>
          </a:xfrm>
        </p:spPr>
        <p:txBody>
          <a:bodyPr anchor="b"/>
          <a:lstStyle>
            <a:lvl1pPr marL="0" indent="0">
              <a:buNone/>
              <a:defRPr sz="1877" b="1"/>
            </a:lvl1pPr>
            <a:lvl2pPr marL="357576" indent="0">
              <a:buNone/>
              <a:defRPr sz="1564" b="1"/>
            </a:lvl2pPr>
            <a:lvl3pPr marL="715152" indent="0">
              <a:buNone/>
              <a:defRPr sz="1408" b="1"/>
            </a:lvl3pPr>
            <a:lvl4pPr marL="1072728" indent="0">
              <a:buNone/>
              <a:defRPr sz="1251" b="1"/>
            </a:lvl4pPr>
            <a:lvl5pPr marL="1430304" indent="0">
              <a:buNone/>
              <a:defRPr sz="1251" b="1"/>
            </a:lvl5pPr>
            <a:lvl6pPr marL="1787881" indent="0">
              <a:buNone/>
              <a:defRPr sz="1251" b="1"/>
            </a:lvl6pPr>
            <a:lvl7pPr marL="2145457" indent="0">
              <a:buNone/>
              <a:defRPr sz="1251" b="1"/>
            </a:lvl7pPr>
            <a:lvl8pPr marL="2503033" indent="0">
              <a:buNone/>
              <a:defRPr sz="1251" b="1"/>
            </a:lvl8pPr>
            <a:lvl9pPr marL="2860609" indent="0">
              <a:buNone/>
              <a:defRPr sz="1251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2611" y="4346189"/>
            <a:ext cx="3025499" cy="639259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620542" y="2916740"/>
            <a:ext cx="3040399" cy="1429449"/>
          </a:xfrm>
        </p:spPr>
        <p:txBody>
          <a:bodyPr anchor="b"/>
          <a:lstStyle>
            <a:lvl1pPr marL="0" indent="0">
              <a:buNone/>
              <a:defRPr sz="1877" b="1"/>
            </a:lvl1pPr>
            <a:lvl2pPr marL="357576" indent="0">
              <a:buNone/>
              <a:defRPr sz="1564" b="1"/>
            </a:lvl2pPr>
            <a:lvl3pPr marL="715152" indent="0">
              <a:buNone/>
              <a:defRPr sz="1408" b="1"/>
            </a:lvl3pPr>
            <a:lvl4pPr marL="1072728" indent="0">
              <a:buNone/>
              <a:defRPr sz="1251" b="1"/>
            </a:lvl4pPr>
            <a:lvl5pPr marL="1430304" indent="0">
              <a:buNone/>
              <a:defRPr sz="1251" b="1"/>
            </a:lvl5pPr>
            <a:lvl6pPr marL="1787881" indent="0">
              <a:buNone/>
              <a:defRPr sz="1251" b="1"/>
            </a:lvl6pPr>
            <a:lvl7pPr marL="2145457" indent="0">
              <a:buNone/>
              <a:defRPr sz="1251" b="1"/>
            </a:lvl7pPr>
            <a:lvl8pPr marL="2503033" indent="0">
              <a:buNone/>
              <a:defRPr sz="1251" b="1"/>
            </a:lvl8pPr>
            <a:lvl9pPr marL="2860609" indent="0">
              <a:buNone/>
              <a:defRPr sz="1251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620542" y="4346189"/>
            <a:ext cx="3040399" cy="639259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BD341-D6EA-451A-BCD9-F6AB79667A16}" type="datetimeFigureOut">
              <a:rPr lang="en-GB" smtClean="0"/>
              <a:t>16/06/2026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57D81-ED8D-4F14-8C6B-5CC5775740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51970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BD341-D6EA-451A-BCD9-F6AB79667A16}" type="datetimeFigureOut">
              <a:rPr lang="en-GB" smtClean="0"/>
              <a:t>16/06/2026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57D81-ED8D-4F14-8C6B-5CC5775740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2882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BD341-D6EA-451A-BCD9-F6AB79667A16}" type="datetimeFigureOut">
              <a:rPr lang="en-GB" smtClean="0"/>
              <a:t>16/06/2026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57D81-ED8D-4F14-8C6B-5CC5775740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30766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2610" y="793221"/>
            <a:ext cx="2306606" cy="2776273"/>
          </a:xfrm>
        </p:spPr>
        <p:txBody>
          <a:bodyPr anchor="b"/>
          <a:lstStyle>
            <a:lvl1pPr>
              <a:defRPr sz="250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0399" y="1713139"/>
            <a:ext cx="3620542" cy="8455514"/>
          </a:xfrm>
        </p:spPr>
        <p:txBody>
          <a:bodyPr/>
          <a:lstStyle>
            <a:lvl1pPr>
              <a:defRPr sz="2503"/>
            </a:lvl1pPr>
            <a:lvl2pPr>
              <a:defRPr sz="2190"/>
            </a:lvl2pPr>
            <a:lvl3pPr>
              <a:defRPr sz="1877"/>
            </a:lvl3pPr>
            <a:lvl4pPr>
              <a:defRPr sz="1564"/>
            </a:lvl4pPr>
            <a:lvl5pPr>
              <a:defRPr sz="1564"/>
            </a:lvl5pPr>
            <a:lvl6pPr>
              <a:defRPr sz="1564"/>
            </a:lvl6pPr>
            <a:lvl7pPr>
              <a:defRPr sz="1564"/>
            </a:lvl7pPr>
            <a:lvl8pPr>
              <a:defRPr sz="1564"/>
            </a:lvl8pPr>
            <a:lvl9pPr>
              <a:defRPr sz="1564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2610" y="3569494"/>
            <a:ext cx="2306606" cy="6612929"/>
          </a:xfrm>
        </p:spPr>
        <p:txBody>
          <a:bodyPr/>
          <a:lstStyle>
            <a:lvl1pPr marL="0" indent="0">
              <a:buNone/>
              <a:defRPr sz="1251"/>
            </a:lvl1pPr>
            <a:lvl2pPr marL="357576" indent="0">
              <a:buNone/>
              <a:defRPr sz="1095"/>
            </a:lvl2pPr>
            <a:lvl3pPr marL="715152" indent="0">
              <a:buNone/>
              <a:defRPr sz="939"/>
            </a:lvl3pPr>
            <a:lvl4pPr marL="1072728" indent="0">
              <a:buNone/>
              <a:defRPr sz="782"/>
            </a:lvl4pPr>
            <a:lvl5pPr marL="1430304" indent="0">
              <a:buNone/>
              <a:defRPr sz="782"/>
            </a:lvl5pPr>
            <a:lvl6pPr marL="1787881" indent="0">
              <a:buNone/>
              <a:defRPr sz="782"/>
            </a:lvl6pPr>
            <a:lvl7pPr marL="2145457" indent="0">
              <a:buNone/>
              <a:defRPr sz="782"/>
            </a:lvl7pPr>
            <a:lvl8pPr marL="2503033" indent="0">
              <a:buNone/>
              <a:defRPr sz="782"/>
            </a:lvl8pPr>
            <a:lvl9pPr marL="2860609" indent="0">
              <a:buNone/>
              <a:defRPr sz="782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BD341-D6EA-451A-BCD9-F6AB79667A16}" type="datetimeFigureOut">
              <a:rPr lang="en-GB" smtClean="0"/>
              <a:t>16/06/2026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57D81-ED8D-4F14-8C6B-5CC5775740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14650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2610" y="793221"/>
            <a:ext cx="2306606" cy="2776273"/>
          </a:xfrm>
        </p:spPr>
        <p:txBody>
          <a:bodyPr anchor="b"/>
          <a:lstStyle>
            <a:lvl1pPr>
              <a:defRPr sz="250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040399" y="1713139"/>
            <a:ext cx="3620542" cy="8455514"/>
          </a:xfrm>
        </p:spPr>
        <p:txBody>
          <a:bodyPr anchor="t"/>
          <a:lstStyle>
            <a:lvl1pPr marL="0" indent="0">
              <a:buNone/>
              <a:defRPr sz="2503"/>
            </a:lvl1pPr>
            <a:lvl2pPr marL="357576" indent="0">
              <a:buNone/>
              <a:defRPr sz="2190"/>
            </a:lvl2pPr>
            <a:lvl3pPr marL="715152" indent="0">
              <a:buNone/>
              <a:defRPr sz="1877"/>
            </a:lvl3pPr>
            <a:lvl4pPr marL="1072728" indent="0">
              <a:buNone/>
              <a:defRPr sz="1564"/>
            </a:lvl4pPr>
            <a:lvl5pPr marL="1430304" indent="0">
              <a:buNone/>
              <a:defRPr sz="1564"/>
            </a:lvl5pPr>
            <a:lvl6pPr marL="1787881" indent="0">
              <a:buNone/>
              <a:defRPr sz="1564"/>
            </a:lvl6pPr>
            <a:lvl7pPr marL="2145457" indent="0">
              <a:buNone/>
              <a:defRPr sz="1564"/>
            </a:lvl7pPr>
            <a:lvl8pPr marL="2503033" indent="0">
              <a:buNone/>
              <a:defRPr sz="1564"/>
            </a:lvl8pPr>
            <a:lvl9pPr marL="2860609" indent="0">
              <a:buNone/>
              <a:defRPr sz="1564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2610" y="3569494"/>
            <a:ext cx="2306606" cy="6612929"/>
          </a:xfrm>
        </p:spPr>
        <p:txBody>
          <a:bodyPr/>
          <a:lstStyle>
            <a:lvl1pPr marL="0" indent="0">
              <a:buNone/>
              <a:defRPr sz="1251"/>
            </a:lvl1pPr>
            <a:lvl2pPr marL="357576" indent="0">
              <a:buNone/>
              <a:defRPr sz="1095"/>
            </a:lvl2pPr>
            <a:lvl3pPr marL="715152" indent="0">
              <a:buNone/>
              <a:defRPr sz="939"/>
            </a:lvl3pPr>
            <a:lvl4pPr marL="1072728" indent="0">
              <a:buNone/>
              <a:defRPr sz="782"/>
            </a:lvl4pPr>
            <a:lvl5pPr marL="1430304" indent="0">
              <a:buNone/>
              <a:defRPr sz="782"/>
            </a:lvl5pPr>
            <a:lvl6pPr marL="1787881" indent="0">
              <a:buNone/>
              <a:defRPr sz="782"/>
            </a:lvl6pPr>
            <a:lvl7pPr marL="2145457" indent="0">
              <a:buNone/>
              <a:defRPr sz="782"/>
            </a:lvl7pPr>
            <a:lvl8pPr marL="2503033" indent="0">
              <a:buNone/>
              <a:defRPr sz="782"/>
            </a:lvl8pPr>
            <a:lvl9pPr marL="2860609" indent="0">
              <a:buNone/>
              <a:defRPr sz="782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BD341-D6EA-451A-BCD9-F6AB79667A16}" type="datetimeFigureOut">
              <a:rPr lang="en-GB" smtClean="0"/>
              <a:t>16/06/2026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57D81-ED8D-4F14-8C6B-5CC5775740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30765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BD341-D6EA-451A-BCD9-F6AB79667A16}" type="datetimeFigureOut">
              <a:rPr lang="en-GB" smtClean="0"/>
              <a:t>16/06/2026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57D81-ED8D-4F14-8C6B-5CC5775740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50055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117927" y="633475"/>
            <a:ext cx="1542083" cy="1008327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1679" y="633475"/>
            <a:ext cx="4536852" cy="1008327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BD341-D6EA-451A-BCD9-F6AB79667A16}" type="datetimeFigureOut">
              <a:rPr lang="en-GB" smtClean="0"/>
              <a:t>16/06/2026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57D81-ED8D-4F14-8C6B-5CC5775740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53908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1679" y="633477"/>
            <a:ext cx="6168331" cy="22997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1679" y="3167375"/>
            <a:ext cx="6168331" cy="75493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1678" y="11027976"/>
            <a:ext cx="1609130" cy="6334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3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5BD341-D6EA-451A-BCD9-F6AB79667A16}" type="datetimeFigureOut">
              <a:rPr lang="en-GB" smtClean="0"/>
              <a:t>16/06/2026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68997" y="11027976"/>
            <a:ext cx="2413695" cy="6334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3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50880" y="11027976"/>
            <a:ext cx="1609130" cy="6334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3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557D81-ED8D-4F14-8C6B-5CC5775740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53378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15152" rtl="0" eaLnBrk="1" latinLnBrk="0" hangingPunct="1">
        <a:lnSpc>
          <a:spcPct val="90000"/>
        </a:lnSpc>
        <a:spcBef>
          <a:spcPct val="0"/>
        </a:spcBef>
        <a:buNone/>
        <a:defRPr sz="344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8788" indent="-178788" algn="l" defTabSz="715152" rtl="0" eaLnBrk="1" latinLnBrk="0" hangingPunct="1">
        <a:lnSpc>
          <a:spcPct val="90000"/>
        </a:lnSpc>
        <a:spcBef>
          <a:spcPts val="782"/>
        </a:spcBef>
        <a:buFont typeface="Arial" panose="020B0604020202020204" pitchFamily="34" charset="0"/>
        <a:buChar char="•"/>
        <a:defRPr sz="2190" kern="1200">
          <a:solidFill>
            <a:schemeClr val="tx1"/>
          </a:solidFill>
          <a:latin typeface="+mn-lt"/>
          <a:ea typeface="+mn-ea"/>
          <a:cs typeface="+mn-cs"/>
        </a:defRPr>
      </a:lvl1pPr>
      <a:lvl2pPr marL="536364" indent="-178788" algn="l" defTabSz="715152" rtl="0" eaLnBrk="1" latinLnBrk="0" hangingPunct="1">
        <a:lnSpc>
          <a:spcPct val="90000"/>
        </a:lnSpc>
        <a:spcBef>
          <a:spcPts val="391"/>
        </a:spcBef>
        <a:buFont typeface="Arial" panose="020B0604020202020204" pitchFamily="34" charset="0"/>
        <a:buChar char="•"/>
        <a:defRPr sz="1877" kern="1200">
          <a:solidFill>
            <a:schemeClr val="tx1"/>
          </a:solidFill>
          <a:latin typeface="+mn-lt"/>
          <a:ea typeface="+mn-ea"/>
          <a:cs typeface="+mn-cs"/>
        </a:defRPr>
      </a:lvl2pPr>
      <a:lvl3pPr marL="893940" indent="-178788" algn="l" defTabSz="715152" rtl="0" eaLnBrk="1" latinLnBrk="0" hangingPunct="1">
        <a:lnSpc>
          <a:spcPct val="90000"/>
        </a:lnSpc>
        <a:spcBef>
          <a:spcPts val="391"/>
        </a:spcBef>
        <a:buFont typeface="Arial" panose="020B0604020202020204" pitchFamily="34" charset="0"/>
        <a:buChar char="•"/>
        <a:defRPr sz="1564" kern="1200">
          <a:solidFill>
            <a:schemeClr val="tx1"/>
          </a:solidFill>
          <a:latin typeface="+mn-lt"/>
          <a:ea typeface="+mn-ea"/>
          <a:cs typeface="+mn-cs"/>
        </a:defRPr>
      </a:lvl3pPr>
      <a:lvl4pPr marL="1251516" indent="-178788" algn="l" defTabSz="715152" rtl="0" eaLnBrk="1" latinLnBrk="0" hangingPunct="1">
        <a:lnSpc>
          <a:spcPct val="90000"/>
        </a:lnSpc>
        <a:spcBef>
          <a:spcPts val="391"/>
        </a:spcBef>
        <a:buFont typeface="Arial" panose="020B0604020202020204" pitchFamily="34" charset="0"/>
        <a:buChar char="•"/>
        <a:defRPr sz="1408" kern="1200">
          <a:solidFill>
            <a:schemeClr val="tx1"/>
          </a:solidFill>
          <a:latin typeface="+mn-lt"/>
          <a:ea typeface="+mn-ea"/>
          <a:cs typeface="+mn-cs"/>
        </a:defRPr>
      </a:lvl4pPr>
      <a:lvl5pPr marL="1609093" indent="-178788" algn="l" defTabSz="715152" rtl="0" eaLnBrk="1" latinLnBrk="0" hangingPunct="1">
        <a:lnSpc>
          <a:spcPct val="90000"/>
        </a:lnSpc>
        <a:spcBef>
          <a:spcPts val="391"/>
        </a:spcBef>
        <a:buFont typeface="Arial" panose="020B0604020202020204" pitchFamily="34" charset="0"/>
        <a:buChar char="•"/>
        <a:defRPr sz="1408" kern="1200">
          <a:solidFill>
            <a:schemeClr val="tx1"/>
          </a:solidFill>
          <a:latin typeface="+mn-lt"/>
          <a:ea typeface="+mn-ea"/>
          <a:cs typeface="+mn-cs"/>
        </a:defRPr>
      </a:lvl5pPr>
      <a:lvl6pPr marL="1966669" indent="-178788" algn="l" defTabSz="715152" rtl="0" eaLnBrk="1" latinLnBrk="0" hangingPunct="1">
        <a:lnSpc>
          <a:spcPct val="90000"/>
        </a:lnSpc>
        <a:spcBef>
          <a:spcPts val="391"/>
        </a:spcBef>
        <a:buFont typeface="Arial" panose="020B0604020202020204" pitchFamily="34" charset="0"/>
        <a:buChar char="•"/>
        <a:defRPr sz="1408" kern="1200">
          <a:solidFill>
            <a:schemeClr val="tx1"/>
          </a:solidFill>
          <a:latin typeface="+mn-lt"/>
          <a:ea typeface="+mn-ea"/>
          <a:cs typeface="+mn-cs"/>
        </a:defRPr>
      </a:lvl6pPr>
      <a:lvl7pPr marL="2324245" indent="-178788" algn="l" defTabSz="715152" rtl="0" eaLnBrk="1" latinLnBrk="0" hangingPunct="1">
        <a:lnSpc>
          <a:spcPct val="90000"/>
        </a:lnSpc>
        <a:spcBef>
          <a:spcPts val="391"/>
        </a:spcBef>
        <a:buFont typeface="Arial" panose="020B0604020202020204" pitchFamily="34" charset="0"/>
        <a:buChar char="•"/>
        <a:defRPr sz="1408" kern="1200">
          <a:solidFill>
            <a:schemeClr val="tx1"/>
          </a:solidFill>
          <a:latin typeface="+mn-lt"/>
          <a:ea typeface="+mn-ea"/>
          <a:cs typeface="+mn-cs"/>
        </a:defRPr>
      </a:lvl7pPr>
      <a:lvl8pPr marL="2681821" indent="-178788" algn="l" defTabSz="715152" rtl="0" eaLnBrk="1" latinLnBrk="0" hangingPunct="1">
        <a:lnSpc>
          <a:spcPct val="90000"/>
        </a:lnSpc>
        <a:spcBef>
          <a:spcPts val="391"/>
        </a:spcBef>
        <a:buFont typeface="Arial" panose="020B0604020202020204" pitchFamily="34" charset="0"/>
        <a:buChar char="•"/>
        <a:defRPr sz="1408" kern="1200">
          <a:solidFill>
            <a:schemeClr val="tx1"/>
          </a:solidFill>
          <a:latin typeface="+mn-lt"/>
          <a:ea typeface="+mn-ea"/>
          <a:cs typeface="+mn-cs"/>
        </a:defRPr>
      </a:lvl8pPr>
      <a:lvl9pPr marL="3039397" indent="-178788" algn="l" defTabSz="715152" rtl="0" eaLnBrk="1" latinLnBrk="0" hangingPunct="1">
        <a:lnSpc>
          <a:spcPct val="90000"/>
        </a:lnSpc>
        <a:spcBef>
          <a:spcPts val="391"/>
        </a:spcBef>
        <a:buFont typeface="Arial" panose="020B0604020202020204" pitchFamily="34" charset="0"/>
        <a:buChar char="•"/>
        <a:defRPr sz="140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15152" rtl="0" eaLnBrk="1" latinLnBrk="0" hangingPunct="1">
        <a:defRPr sz="1408" kern="1200">
          <a:solidFill>
            <a:schemeClr val="tx1"/>
          </a:solidFill>
          <a:latin typeface="+mn-lt"/>
          <a:ea typeface="+mn-ea"/>
          <a:cs typeface="+mn-cs"/>
        </a:defRPr>
      </a:lvl1pPr>
      <a:lvl2pPr marL="357576" algn="l" defTabSz="715152" rtl="0" eaLnBrk="1" latinLnBrk="0" hangingPunct="1">
        <a:defRPr sz="1408" kern="1200">
          <a:solidFill>
            <a:schemeClr val="tx1"/>
          </a:solidFill>
          <a:latin typeface="+mn-lt"/>
          <a:ea typeface="+mn-ea"/>
          <a:cs typeface="+mn-cs"/>
        </a:defRPr>
      </a:lvl2pPr>
      <a:lvl3pPr marL="715152" algn="l" defTabSz="715152" rtl="0" eaLnBrk="1" latinLnBrk="0" hangingPunct="1">
        <a:defRPr sz="1408" kern="1200">
          <a:solidFill>
            <a:schemeClr val="tx1"/>
          </a:solidFill>
          <a:latin typeface="+mn-lt"/>
          <a:ea typeface="+mn-ea"/>
          <a:cs typeface="+mn-cs"/>
        </a:defRPr>
      </a:lvl3pPr>
      <a:lvl4pPr marL="1072728" algn="l" defTabSz="715152" rtl="0" eaLnBrk="1" latinLnBrk="0" hangingPunct="1">
        <a:defRPr sz="1408" kern="1200">
          <a:solidFill>
            <a:schemeClr val="tx1"/>
          </a:solidFill>
          <a:latin typeface="+mn-lt"/>
          <a:ea typeface="+mn-ea"/>
          <a:cs typeface="+mn-cs"/>
        </a:defRPr>
      </a:lvl4pPr>
      <a:lvl5pPr marL="1430304" algn="l" defTabSz="715152" rtl="0" eaLnBrk="1" latinLnBrk="0" hangingPunct="1">
        <a:defRPr sz="1408" kern="1200">
          <a:solidFill>
            <a:schemeClr val="tx1"/>
          </a:solidFill>
          <a:latin typeface="+mn-lt"/>
          <a:ea typeface="+mn-ea"/>
          <a:cs typeface="+mn-cs"/>
        </a:defRPr>
      </a:lvl5pPr>
      <a:lvl6pPr marL="1787881" algn="l" defTabSz="715152" rtl="0" eaLnBrk="1" latinLnBrk="0" hangingPunct="1">
        <a:defRPr sz="1408" kern="1200">
          <a:solidFill>
            <a:schemeClr val="tx1"/>
          </a:solidFill>
          <a:latin typeface="+mn-lt"/>
          <a:ea typeface="+mn-ea"/>
          <a:cs typeface="+mn-cs"/>
        </a:defRPr>
      </a:lvl6pPr>
      <a:lvl7pPr marL="2145457" algn="l" defTabSz="715152" rtl="0" eaLnBrk="1" latinLnBrk="0" hangingPunct="1">
        <a:defRPr sz="1408" kern="1200">
          <a:solidFill>
            <a:schemeClr val="tx1"/>
          </a:solidFill>
          <a:latin typeface="+mn-lt"/>
          <a:ea typeface="+mn-ea"/>
          <a:cs typeface="+mn-cs"/>
        </a:defRPr>
      </a:lvl7pPr>
      <a:lvl8pPr marL="2503033" algn="l" defTabSz="715152" rtl="0" eaLnBrk="1" latinLnBrk="0" hangingPunct="1">
        <a:defRPr sz="1408" kern="1200">
          <a:solidFill>
            <a:schemeClr val="tx1"/>
          </a:solidFill>
          <a:latin typeface="+mn-lt"/>
          <a:ea typeface="+mn-ea"/>
          <a:cs typeface="+mn-cs"/>
        </a:defRPr>
      </a:lvl8pPr>
      <a:lvl9pPr marL="2860609" algn="l" defTabSz="715152" rtl="0" eaLnBrk="1" latinLnBrk="0" hangingPunct="1">
        <a:defRPr sz="140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microsoft.com/office/2007/relationships/hdphoto" Target="../media/hdphoto1.wdp"/><Relationship Id="rId18" Type="http://schemas.microsoft.com/office/2007/relationships/hdphoto" Target="../media/hdphoto2.wdp"/><Relationship Id="rId26" Type="http://schemas.openxmlformats.org/officeDocument/2006/relationships/image" Target="../media/image23.jpeg"/><Relationship Id="rId39" Type="http://schemas.openxmlformats.org/officeDocument/2006/relationships/image" Target="../media/image36.png"/><Relationship Id="rId21" Type="http://schemas.openxmlformats.org/officeDocument/2006/relationships/image" Target="../media/image18.png"/><Relationship Id="rId34" Type="http://schemas.openxmlformats.org/officeDocument/2006/relationships/image" Target="../media/image31.png"/><Relationship Id="rId42" Type="http://schemas.openxmlformats.org/officeDocument/2006/relationships/image" Target="../media/image39.png"/><Relationship Id="rId47" Type="http://schemas.openxmlformats.org/officeDocument/2006/relationships/image" Target="../media/image44.png"/><Relationship Id="rId50" Type="http://schemas.openxmlformats.org/officeDocument/2006/relationships/image" Target="../media/image47.tmp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6" Type="http://schemas.openxmlformats.org/officeDocument/2006/relationships/image" Target="../media/image14.png"/><Relationship Id="rId29" Type="http://schemas.openxmlformats.org/officeDocument/2006/relationships/image" Target="../media/image26.png"/><Relationship Id="rId11" Type="http://schemas.openxmlformats.org/officeDocument/2006/relationships/image" Target="../media/image10.png"/><Relationship Id="rId24" Type="http://schemas.openxmlformats.org/officeDocument/2006/relationships/image" Target="../media/image21.png"/><Relationship Id="rId32" Type="http://schemas.openxmlformats.org/officeDocument/2006/relationships/image" Target="../media/image29.jpeg"/><Relationship Id="rId37" Type="http://schemas.openxmlformats.org/officeDocument/2006/relationships/image" Target="../media/image34.png"/><Relationship Id="rId40" Type="http://schemas.openxmlformats.org/officeDocument/2006/relationships/image" Target="../media/image37.png"/><Relationship Id="rId45" Type="http://schemas.openxmlformats.org/officeDocument/2006/relationships/image" Target="../media/image42.jpeg"/><Relationship Id="rId5" Type="http://schemas.openxmlformats.org/officeDocument/2006/relationships/image" Target="../media/image4.png"/><Relationship Id="rId15" Type="http://schemas.openxmlformats.org/officeDocument/2006/relationships/image" Target="../media/image13.png"/><Relationship Id="rId23" Type="http://schemas.openxmlformats.org/officeDocument/2006/relationships/image" Target="../media/image20.png"/><Relationship Id="rId28" Type="http://schemas.openxmlformats.org/officeDocument/2006/relationships/image" Target="../media/image25.png"/><Relationship Id="rId36" Type="http://schemas.openxmlformats.org/officeDocument/2006/relationships/image" Target="../media/image33.png"/><Relationship Id="rId49" Type="http://schemas.openxmlformats.org/officeDocument/2006/relationships/image" Target="../media/image46.png"/><Relationship Id="rId10" Type="http://schemas.openxmlformats.org/officeDocument/2006/relationships/image" Target="../media/image9.jpeg"/><Relationship Id="rId19" Type="http://schemas.openxmlformats.org/officeDocument/2006/relationships/image" Target="../media/image16.jpeg"/><Relationship Id="rId31" Type="http://schemas.openxmlformats.org/officeDocument/2006/relationships/image" Target="../media/image28.png"/><Relationship Id="rId44" Type="http://schemas.openxmlformats.org/officeDocument/2006/relationships/image" Target="../media/image41.png"/><Relationship Id="rId52" Type="http://schemas.openxmlformats.org/officeDocument/2006/relationships/image" Target="../media/image49.png"/><Relationship Id="rId4" Type="http://schemas.openxmlformats.org/officeDocument/2006/relationships/image" Target="../media/image3.jpeg"/><Relationship Id="rId9" Type="http://schemas.openxmlformats.org/officeDocument/2006/relationships/image" Target="../media/image8.png"/><Relationship Id="rId14" Type="http://schemas.openxmlformats.org/officeDocument/2006/relationships/image" Target="../media/image12.png"/><Relationship Id="rId22" Type="http://schemas.openxmlformats.org/officeDocument/2006/relationships/image" Target="../media/image19.png"/><Relationship Id="rId27" Type="http://schemas.openxmlformats.org/officeDocument/2006/relationships/image" Target="../media/image24.png"/><Relationship Id="rId30" Type="http://schemas.openxmlformats.org/officeDocument/2006/relationships/image" Target="../media/image27.png"/><Relationship Id="rId35" Type="http://schemas.openxmlformats.org/officeDocument/2006/relationships/image" Target="../media/image32.png"/><Relationship Id="rId43" Type="http://schemas.openxmlformats.org/officeDocument/2006/relationships/image" Target="../media/image40.png"/><Relationship Id="rId48" Type="http://schemas.openxmlformats.org/officeDocument/2006/relationships/image" Target="../media/image45.png"/><Relationship Id="rId8" Type="http://schemas.openxmlformats.org/officeDocument/2006/relationships/image" Target="../media/image7.jpeg"/><Relationship Id="rId51" Type="http://schemas.openxmlformats.org/officeDocument/2006/relationships/image" Target="../media/image48.png"/><Relationship Id="rId3" Type="http://schemas.openxmlformats.org/officeDocument/2006/relationships/image" Target="../media/image2.png"/><Relationship Id="rId12" Type="http://schemas.openxmlformats.org/officeDocument/2006/relationships/image" Target="../media/image11.png"/><Relationship Id="rId17" Type="http://schemas.openxmlformats.org/officeDocument/2006/relationships/image" Target="../media/image15.png"/><Relationship Id="rId25" Type="http://schemas.openxmlformats.org/officeDocument/2006/relationships/image" Target="../media/image22.png"/><Relationship Id="rId33" Type="http://schemas.openxmlformats.org/officeDocument/2006/relationships/image" Target="../media/image30.png"/><Relationship Id="rId38" Type="http://schemas.openxmlformats.org/officeDocument/2006/relationships/image" Target="../media/image35.png"/><Relationship Id="rId46" Type="http://schemas.openxmlformats.org/officeDocument/2006/relationships/image" Target="../media/image43.png"/><Relationship Id="rId20" Type="http://schemas.openxmlformats.org/officeDocument/2006/relationships/image" Target="../media/image17.png"/><Relationship Id="rId41" Type="http://schemas.openxmlformats.org/officeDocument/2006/relationships/image" Target="../media/image3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Arrow: Down 228">
            <a:extLst>
              <a:ext uri="{FF2B5EF4-FFF2-40B4-BE49-F238E27FC236}">
                <a16:creationId xmlns:a16="http://schemas.microsoft.com/office/drawing/2014/main" id="{F6164045-3E9D-4643-89FB-E67BEF123410}"/>
              </a:ext>
            </a:extLst>
          </p:cNvPr>
          <p:cNvSpPr/>
          <p:nvPr/>
        </p:nvSpPr>
        <p:spPr>
          <a:xfrm rot="16200000">
            <a:off x="4189853" y="-529742"/>
            <a:ext cx="1166595" cy="4388194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prst="slope"/>
          </a:sp3d>
        </p:spPr>
        <p:txBody>
          <a:bodyPr rot="0" spcFirstLastPara="0" vert="horz" wrap="square" lIns="91440" tIns="45721" rIns="91440" bIns="4572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013E205-F7FA-4522-B9B7-B1B2C075C7DB}"/>
              </a:ext>
            </a:extLst>
          </p:cNvPr>
          <p:cNvGrpSpPr/>
          <p:nvPr/>
        </p:nvGrpSpPr>
        <p:grpSpPr>
          <a:xfrm rot="16200000">
            <a:off x="-1211074" y="3087389"/>
            <a:ext cx="9478657" cy="6247041"/>
            <a:chOff x="1543760" y="723762"/>
            <a:chExt cx="9387233" cy="5652861"/>
          </a:xfrm>
        </p:grpSpPr>
        <p:sp>
          <p:nvSpPr>
            <p:cNvPr id="13" name="Block Arc 8">
              <a:extLst>
                <a:ext uri="{FF2B5EF4-FFF2-40B4-BE49-F238E27FC236}">
                  <a16:creationId xmlns:a16="http://schemas.microsoft.com/office/drawing/2014/main" id="{8D4D75C9-6E3D-4148-9CEA-F788D528D516}"/>
                </a:ext>
              </a:extLst>
            </p:cNvPr>
            <p:cNvSpPr/>
            <p:nvPr/>
          </p:nvSpPr>
          <p:spPr>
            <a:xfrm>
              <a:off x="1827214" y="723762"/>
              <a:ext cx="2263081" cy="3970815"/>
            </a:xfrm>
            <a:custGeom>
              <a:avLst/>
              <a:gdLst>
                <a:gd name="connsiteX0" fmla="*/ 0 w 1089127"/>
                <a:gd name="connsiteY0" fmla="*/ 599165 h 1198330"/>
                <a:gd name="connsiteX1" fmla="*/ 544564 w 1089127"/>
                <a:gd name="connsiteY1" fmla="*/ 0 h 1198330"/>
                <a:gd name="connsiteX2" fmla="*/ 1089128 w 1089127"/>
                <a:gd name="connsiteY2" fmla="*/ 599165 h 1198330"/>
                <a:gd name="connsiteX3" fmla="*/ 816845 w 1089127"/>
                <a:gd name="connsiteY3" fmla="*/ 599165 h 1198330"/>
                <a:gd name="connsiteX4" fmla="*/ 544563 w 1089127"/>
                <a:gd name="connsiteY4" fmla="*/ 272282 h 1198330"/>
                <a:gd name="connsiteX5" fmla="*/ 272281 w 1089127"/>
                <a:gd name="connsiteY5" fmla="*/ 599165 h 1198330"/>
                <a:gd name="connsiteX6" fmla="*/ 0 w 1089127"/>
                <a:gd name="connsiteY6" fmla="*/ 599165 h 1198330"/>
                <a:gd name="connsiteX0" fmla="*/ 0 w 1089128"/>
                <a:gd name="connsiteY0" fmla="*/ 599165 h 599165"/>
                <a:gd name="connsiteX1" fmla="*/ 544564 w 1089128"/>
                <a:gd name="connsiteY1" fmla="*/ 0 h 599165"/>
                <a:gd name="connsiteX2" fmla="*/ 1089128 w 1089128"/>
                <a:gd name="connsiteY2" fmla="*/ 599165 h 599165"/>
                <a:gd name="connsiteX3" fmla="*/ 816845 w 1089128"/>
                <a:gd name="connsiteY3" fmla="*/ 599165 h 599165"/>
                <a:gd name="connsiteX4" fmla="*/ 544563 w 1089128"/>
                <a:gd name="connsiteY4" fmla="*/ 272282 h 599165"/>
                <a:gd name="connsiteX5" fmla="*/ 272281 w 1089128"/>
                <a:gd name="connsiteY5" fmla="*/ 599165 h 599165"/>
                <a:gd name="connsiteX6" fmla="*/ 0 w 1089128"/>
                <a:gd name="connsiteY6" fmla="*/ 599165 h 599165"/>
                <a:gd name="connsiteX0" fmla="*/ 25 w 1089153"/>
                <a:gd name="connsiteY0" fmla="*/ 599165 h 599165"/>
                <a:gd name="connsiteX1" fmla="*/ 544589 w 1089153"/>
                <a:gd name="connsiteY1" fmla="*/ 0 h 599165"/>
                <a:gd name="connsiteX2" fmla="*/ 1089153 w 1089153"/>
                <a:gd name="connsiteY2" fmla="*/ 599165 h 599165"/>
                <a:gd name="connsiteX3" fmla="*/ 816870 w 1089153"/>
                <a:gd name="connsiteY3" fmla="*/ 599165 h 599165"/>
                <a:gd name="connsiteX4" fmla="*/ 544588 w 1089153"/>
                <a:gd name="connsiteY4" fmla="*/ 272282 h 599165"/>
                <a:gd name="connsiteX5" fmla="*/ 272306 w 1089153"/>
                <a:gd name="connsiteY5" fmla="*/ 599165 h 599165"/>
                <a:gd name="connsiteX6" fmla="*/ 25 w 1089153"/>
                <a:gd name="connsiteY6" fmla="*/ 599165 h 599165"/>
                <a:gd name="connsiteX0" fmla="*/ 52399 w 1141527"/>
                <a:gd name="connsiteY0" fmla="*/ 599165 h 645253"/>
                <a:gd name="connsiteX1" fmla="*/ 52401 w 1141527"/>
                <a:gd name="connsiteY1" fmla="*/ 601351 h 645253"/>
                <a:gd name="connsiteX2" fmla="*/ 596963 w 1141527"/>
                <a:gd name="connsiteY2" fmla="*/ 0 h 645253"/>
                <a:gd name="connsiteX3" fmla="*/ 1141527 w 1141527"/>
                <a:gd name="connsiteY3" fmla="*/ 599165 h 645253"/>
                <a:gd name="connsiteX4" fmla="*/ 869244 w 1141527"/>
                <a:gd name="connsiteY4" fmla="*/ 599165 h 645253"/>
                <a:gd name="connsiteX5" fmla="*/ 596962 w 1141527"/>
                <a:gd name="connsiteY5" fmla="*/ 272282 h 645253"/>
                <a:gd name="connsiteX6" fmla="*/ 324680 w 1141527"/>
                <a:gd name="connsiteY6" fmla="*/ 599165 h 645253"/>
                <a:gd name="connsiteX7" fmla="*/ 52399 w 1141527"/>
                <a:gd name="connsiteY7" fmla="*/ 599165 h 645253"/>
                <a:gd name="connsiteX0" fmla="*/ 56058 w 1139362"/>
                <a:gd name="connsiteY0" fmla="*/ 2037744 h 2037744"/>
                <a:gd name="connsiteX1" fmla="*/ 50236 w 1139362"/>
                <a:gd name="connsiteY1" fmla="*/ 601351 h 2037744"/>
                <a:gd name="connsiteX2" fmla="*/ 594798 w 1139362"/>
                <a:gd name="connsiteY2" fmla="*/ 0 h 2037744"/>
                <a:gd name="connsiteX3" fmla="*/ 1139362 w 1139362"/>
                <a:gd name="connsiteY3" fmla="*/ 599165 h 2037744"/>
                <a:gd name="connsiteX4" fmla="*/ 867079 w 1139362"/>
                <a:gd name="connsiteY4" fmla="*/ 599165 h 2037744"/>
                <a:gd name="connsiteX5" fmla="*/ 594797 w 1139362"/>
                <a:gd name="connsiteY5" fmla="*/ 272282 h 2037744"/>
                <a:gd name="connsiteX6" fmla="*/ 322515 w 1139362"/>
                <a:gd name="connsiteY6" fmla="*/ 599165 h 2037744"/>
                <a:gd name="connsiteX7" fmla="*/ 56058 w 1139362"/>
                <a:gd name="connsiteY7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5822 w 1089126"/>
                <a:gd name="connsiteY7" fmla="*/ 2037744 h 2037744"/>
                <a:gd name="connsiteX0" fmla="*/ 5957 w 1089261"/>
                <a:gd name="connsiteY0" fmla="*/ 2037744 h 2037744"/>
                <a:gd name="connsiteX1" fmla="*/ 135 w 1089261"/>
                <a:gd name="connsiteY1" fmla="*/ 601351 h 2037744"/>
                <a:gd name="connsiteX2" fmla="*/ 544697 w 1089261"/>
                <a:gd name="connsiteY2" fmla="*/ 0 h 2037744"/>
                <a:gd name="connsiteX3" fmla="*/ 1089261 w 1089261"/>
                <a:gd name="connsiteY3" fmla="*/ 599165 h 2037744"/>
                <a:gd name="connsiteX4" fmla="*/ 816978 w 1089261"/>
                <a:gd name="connsiteY4" fmla="*/ 599165 h 2037744"/>
                <a:gd name="connsiteX5" fmla="*/ 544696 w 1089261"/>
                <a:gd name="connsiteY5" fmla="*/ 272282 h 2037744"/>
                <a:gd name="connsiteX6" fmla="*/ 272414 w 1089261"/>
                <a:gd name="connsiteY6" fmla="*/ 599165 h 2037744"/>
                <a:gd name="connsiteX7" fmla="*/ 5957 w 1089261"/>
                <a:gd name="connsiteY7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5822 w 1089126"/>
                <a:gd name="connsiteY7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270824 w 1089126"/>
                <a:gd name="connsiteY7" fmla="*/ 604262 h 2037744"/>
                <a:gd name="connsiteX8" fmla="*/ 5822 w 1089126"/>
                <a:gd name="connsiteY8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262088 w 1089126"/>
                <a:gd name="connsiteY7" fmla="*/ 2031192 h 2037744"/>
                <a:gd name="connsiteX8" fmla="*/ 5822 w 1089126"/>
                <a:gd name="connsiteY8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267912 w 1089126"/>
                <a:gd name="connsiteY7" fmla="*/ 2031192 h 2037744"/>
                <a:gd name="connsiteX8" fmla="*/ 5822 w 1089126"/>
                <a:gd name="connsiteY8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270824 w 1089126"/>
                <a:gd name="connsiteY7" fmla="*/ 2034104 h 2037744"/>
                <a:gd name="connsiteX8" fmla="*/ 5822 w 1089126"/>
                <a:gd name="connsiteY8" fmla="*/ 2037744 h 2037744"/>
                <a:gd name="connsiteX0" fmla="*/ 2910 w 1089126"/>
                <a:gd name="connsiteY0" fmla="*/ 2031919 h 2034104"/>
                <a:gd name="connsiteX1" fmla="*/ 0 w 1089126"/>
                <a:gd name="connsiteY1" fmla="*/ 601351 h 2034104"/>
                <a:gd name="connsiteX2" fmla="*/ 544562 w 1089126"/>
                <a:gd name="connsiteY2" fmla="*/ 0 h 2034104"/>
                <a:gd name="connsiteX3" fmla="*/ 1089126 w 1089126"/>
                <a:gd name="connsiteY3" fmla="*/ 599165 h 2034104"/>
                <a:gd name="connsiteX4" fmla="*/ 816843 w 1089126"/>
                <a:gd name="connsiteY4" fmla="*/ 599165 h 2034104"/>
                <a:gd name="connsiteX5" fmla="*/ 544561 w 1089126"/>
                <a:gd name="connsiteY5" fmla="*/ 272282 h 2034104"/>
                <a:gd name="connsiteX6" fmla="*/ 272279 w 1089126"/>
                <a:gd name="connsiteY6" fmla="*/ 599165 h 2034104"/>
                <a:gd name="connsiteX7" fmla="*/ 270824 w 1089126"/>
                <a:gd name="connsiteY7" fmla="*/ 2034104 h 2034104"/>
                <a:gd name="connsiteX8" fmla="*/ 2910 w 1089126"/>
                <a:gd name="connsiteY8" fmla="*/ 2031919 h 2034104"/>
                <a:gd name="connsiteX0" fmla="*/ 2910 w 1089126"/>
                <a:gd name="connsiteY0" fmla="*/ 2031919 h 2034104"/>
                <a:gd name="connsiteX1" fmla="*/ 0 w 1089126"/>
                <a:gd name="connsiteY1" fmla="*/ 601351 h 2034104"/>
                <a:gd name="connsiteX2" fmla="*/ 544562 w 1089126"/>
                <a:gd name="connsiteY2" fmla="*/ 0 h 2034104"/>
                <a:gd name="connsiteX3" fmla="*/ 1089126 w 1089126"/>
                <a:gd name="connsiteY3" fmla="*/ 599165 h 2034104"/>
                <a:gd name="connsiteX4" fmla="*/ 816843 w 1089126"/>
                <a:gd name="connsiteY4" fmla="*/ 599165 h 2034104"/>
                <a:gd name="connsiteX5" fmla="*/ 544561 w 1089126"/>
                <a:gd name="connsiteY5" fmla="*/ 272282 h 2034104"/>
                <a:gd name="connsiteX6" fmla="*/ 272279 w 1089126"/>
                <a:gd name="connsiteY6" fmla="*/ 599165 h 2034104"/>
                <a:gd name="connsiteX7" fmla="*/ 270824 w 1089126"/>
                <a:gd name="connsiteY7" fmla="*/ 2034104 h 2034104"/>
                <a:gd name="connsiteX8" fmla="*/ 2910 w 1089126"/>
                <a:gd name="connsiteY8" fmla="*/ 2031919 h 2034104"/>
                <a:gd name="connsiteX0" fmla="*/ 2910 w 1089126"/>
                <a:gd name="connsiteY0" fmla="*/ 2031919 h 2034104"/>
                <a:gd name="connsiteX1" fmla="*/ 0 w 1089126"/>
                <a:gd name="connsiteY1" fmla="*/ 601351 h 2034104"/>
                <a:gd name="connsiteX2" fmla="*/ 544562 w 1089126"/>
                <a:gd name="connsiteY2" fmla="*/ 0 h 2034104"/>
                <a:gd name="connsiteX3" fmla="*/ 1089126 w 1089126"/>
                <a:gd name="connsiteY3" fmla="*/ 599165 h 2034104"/>
                <a:gd name="connsiteX4" fmla="*/ 816843 w 1089126"/>
                <a:gd name="connsiteY4" fmla="*/ 599165 h 2034104"/>
                <a:gd name="connsiteX5" fmla="*/ 544561 w 1089126"/>
                <a:gd name="connsiteY5" fmla="*/ 272282 h 2034104"/>
                <a:gd name="connsiteX6" fmla="*/ 272279 w 1089126"/>
                <a:gd name="connsiteY6" fmla="*/ 599165 h 2034104"/>
                <a:gd name="connsiteX7" fmla="*/ 270824 w 1089126"/>
                <a:gd name="connsiteY7" fmla="*/ 2034104 h 2034104"/>
                <a:gd name="connsiteX8" fmla="*/ 2910 w 1089126"/>
                <a:gd name="connsiteY8" fmla="*/ 2031919 h 2034104"/>
                <a:gd name="connsiteX0" fmla="*/ 2910 w 1089126"/>
                <a:gd name="connsiteY0" fmla="*/ 2031919 h 2034104"/>
                <a:gd name="connsiteX1" fmla="*/ 0 w 1089126"/>
                <a:gd name="connsiteY1" fmla="*/ 601351 h 2034104"/>
                <a:gd name="connsiteX2" fmla="*/ 544562 w 1089126"/>
                <a:gd name="connsiteY2" fmla="*/ 0 h 2034104"/>
                <a:gd name="connsiteX3" fmla="*/ 1089126 w 1089126"/>
                <a:gd name="connsiteY3" fmla="*/ 599165 h 2034104"/>
                <a:gd name="connsiteX4" fmla="*/ 816843 w 1089126"/>
                <a:gd name="connsiteY4" fmla="*/ 599165 h 2034104"/>
                <a:gd name="connsiteX5" fmla="*/ 544561 w 1089126"/>
                <a:gd name="connsiteY5" fmla="*/ 272282 h 2034104"/>
                <a:gd name="connsiteX6" fmla="*/ 272279 w 1089126"/>
                <a:gd name="connsiteY6" fmla="*/ 599165 h 2034104"/>
                <a:gd name="connsiteX7" fmla="*/ 270824 w 1089126"/>
                <a:gd name="connsiteY7" fmla="*/ 2034104 h 2034104"/>
                <a:gd name="connsiteX8" fmla="*/ 2910 w 1089126"/>
                <a:gd name="connsiteY8" fmla="*/ 2031919 h 2034104"/>
                <a:gd name="connsiteX0" fmla="*/ 2910 w 1089126"/>
                <a:gd name="connsiteY0" fmla="*/ 2031919 h 2034104"/>
                <a:gd name="connsiteX1" fmla="*/ 0 w 1089126"/>
                <a:gd name="connsiteY1" fmla="*/ 601351 h 2034104"/>
                <a:gd name="connsiteX2" fmla="*/ 544562 w 1089126"/>
                <a:gd name="connsiteY2" fmla="*/ 0 h 2034104"/>
                <a:gd name="connsiteX3" fmla="*/ 1089126 w 1089126"/>
                <a:gd name="connsiteY3" fmla="*/ 599165 h 2034104"/>
                <a:gd name="connsiteX4" fmla="*/ 816843 w 1089126"/>
                <a:gd name="connsiteY4" fmla="*/ 599165 h 2034104"/>
                <a:gd name="connsiteX5" fmla="*/ 544561 w 1089126"/>
                <a:gd name="connsiteY5" fmla="*/ 272282 h 2034104"/>
                <a:gd name="connsiteX6" fmla="*/ 272279 w 1089126"/>
                <a:gd name="connsiteY6" fmla="*/ 599165 h 2034104"/>
                <a:gd name="connsiteX7" fmla="*/ 270824 w 1089126"/>
                <a:gd name="connsiteY7" fmla="*/ 2034104 h 2034104"/>
                <a:gd name="connsiteX8" fmla="*/ 2910 w 1089126"/>
                <a:gd name="connsiteY8" fmla="*/ 2031919 h 2034104"/>
                <a:gd name="connsiteX0" fmla="*/ 2910 w 1048356"/>
                <a:gd name="connsiteY0" fmla="*/ 2031924 h 2034109"/>
                <a:gd name="connsiteX1" fmla="*/ 0 w 1048356"/>
                <a:gd name="connsiteY1" fmla="*/ 601356 h 2034109"/>
                <a:gd name="connsiteX2" fmla="*/ 544562 w 1048356"/>
                <a:gd name="connsiteY2" fmla="*/ 5 h 2034109"/>
                <a:gd name="connsiteX3" fmla="*/ 1048356 w 1048356"/>
                <a:gd name="connsiteY3" fmla="*/ 593346 h 2034109"/>
                <a:gd name="connsiteX4" fmla="*/ 816843 w 1048356"/>
                <a:gd name="connsiteY4" fmla="*/ 599170 h 2034109"/>
                <a:gd name="connsiteX5" fmla="*/ 544561 w 1048356"/>
                <a:gd name="connsiteY5" fmla="*/ 272287 h 2034109"/>
                <a:gd name="connsiteX6" fmla="*/ 272279 w 1048356"/>
                <a:gd name="connsiteY6" fmla="*/ 599170 h 2034109"/>
                <a:gd name="connsiteX7" fmla="*/ 270824 w 1048356"/>
                <a:gd name="connsiteY7" fmla="*/ 2034109 h 2034109"/>
                <a:gd name="connsiteX8" fmla="*/ 2910 w 1048356"/>
                <a:gd name="connsiteY8" fmla="*/ 2031924 h 2034109"/>
                <a:gd name="connsiteX0" fmla="*/ 2910 w 1048375"/>
                <a:gd name="connsiteY0" fmla="*/ 2031927 h 2034112"/>
                <a:gd name="connsiteX1" fmla="*/ 0 w 1048375"/>
                <a:gd name="connsiteY1" fmla="*/ 601359 h 2034112"/>
                <a:gd name="connsiteX2" fmla="*/ 544562 w 1048375"/>
                <a:gd name="connsiteY2" fmla="*/ 8 h 2034112"/>
                <a:gd name="connsiteX3" fmla="*/ 1048356 w 1048375"/>
                <a:gd name="connsiteY3" fmla="*/ 593349 h 2034112"/>
                <a:gd name="connsiteX4" fmla="*/ 816843 w 1048375"/>
                <a:gd name="connsiteY4" fmla="*/ 599173 h 2034112"/>
                <a:gd name="connsiteX5" fmla="*/ 544561 w 1048375"/>
                <a:gd name="connsiteY5" fmla="*/ 272290 h 2034112"/>
                <a:gd name="connsiteX6" fmla="*/ 272279 w 1048375"/>
                <a:gd name="connsiteY6" fmla="*/ 599173 h 2034112"/>
                <a:gd name="connsiteX7" fmla="*/ 270824 w 1048375"/>
                <a:gd name="connsiteY7" fmla="*/ 2034112 h 2034112"/>
                <a:gd name="connsiteX8" fmla="*/ 2910 w 1048375"/>
                <a:gd name="connsiteY8" fmla="*/ 2031927 h 2034112"/>
                <a:gd name="connsiteX0" fmla="*/ 2910 w 1048375"/>
                <a:gd name="connsiteY0" fmla="*/ 2031927 h 2034112"/>
                <a:gd name="connsiteX1" fmla="*/ 0 w 1048375"/>
                <a:gd name="connsiteY1" fmla="*/ 601359 h 2034112"/>
                <a:gd name="connsiteX2" fmla="*/ 544562 w 1048375"/>
                <a:gd name="connsiteY2" fmla="*/ 8 h 2034112"/>
                <a:gd name="connsiteX3" fmla="*/ 1048356 w 1048375"/>
                <a:gd name="connsiteY3" fmla="*/ 593349 h 2034112"/>
                <a:gd name="connsiteX4" fmla="*/ 793546 w 1048375"/>
                <a:gd name="connsiteY4" fmla="*/ 593349 h 2034112"/>
                <a:gd name="connsiteX5" fmla="*/ 544561 w 1048375"/>
                <a:gd name="connsiteY5" fmla="*/ 272290 h 2034112"/>
                <a:gd name="connsiteX6" fmla="*/ 272279 w 1048375"/>
                <a:gd name="connsiteY6" fmla="*/ 599173 h 2034112"/>
                <a:gd name="connsiteX7" fmla="*/ 270824 w 1048375"/>
                <a:gd name="connsiteY7" fmla="*/ 2034112 h 2034112"/>
                <a:gd name="connsiteX8" fmla="*/ 2910 w 1048375"/>
                <a:gd name="connsiteY8" fmla="*/ 2031927 h 2034112"/>
                <a:gd name="connsiteX0" fmla="*/ 2910 w 1048375"/>
                <a:gd name="connsiteY0" fmla="*/ 2031927 h 2034112"/>
                <a:gd name="connsiteX1" fmla="*/ 0 w 1048375"/>
                <a:gd name="connsiteY1" fmla="*/ 601359 h 2034112"/>
                <a:gd name="connsiteX2" fmla="*/ 544562 w 1048375"/>
                <a:gd name="connsiteY2" fmla="*/ 8 h 2034112"/>
                <a:gd name="connsiteX3" fmla="*/ 1048356 w 1048375"/>
                <a:gd name="connsiteY3" fmla="*/ 593349 h 2034112"/>
                <a:gd name="connsiteX4" fmla="*/ 793546 w 1048375"/>
                <a:gd name="connsiteY4" fmla="*/ 593349 h 2034112"/>
                <a:gd name="connsiteX5" fmla="*/ 544561 w 1048375"/>
                <a:gd name="connsiteY5" fmla="*/ 272290 h 2034112"/>
                <a:gd name="connsiteX6" fmla="*/ 272279 w 1048375"/>
                <a:gd name="connsiteY6" fmla="*/ 599173 h 2034112"/>
                <a:gd name="connsiteX7" fmla="*/ 270824 w 1048375"/>
                <a:gd name="connsiteY7" fmla="*/ 2034112 h 2034112"/>
                <a:gd name="connsiteX8" fmla="*/ 2910 w 1048375"/>
                <a:gd name="connsiteY8" fmla="*/ 2031927 h 2034112"/>
                <a:gd name="connsiteX0" fmla="*/ 2910 w 1048375"/>
                <a:gd name="connsiteY0" fmla="*/ 2031927 h 2034112"/>
                <a:gd name="connsiteX1" fmla="*/ 0 w 1048375"/>
                <a:gd name="connsiteY1" fmla="*/ 601359 h 2034112"/>
                <a:gd name="connsiteX2" fmla="*/ 544562 w 1048375"/>
                <a:gd name="connsiteY2" fmla="*/ 8 h 2034112"/>
                <a:gd name="connsiteX3" fmla="*/ 1048356 w 1048375"/>
                <a:gd name="connsiteY3" fmla="*/ 593349 h 2034112"/>
                <a:gd name="connsiteX4" fmla="*/ 793546 w 1048375"/>
                <a:gd name="connsiteY4" fmla="*/ 593349 h 2034112"/>
                <a:gd name="connsiteX5" fmla="*/ 544561 w 1048375"/>
                <a:gd name="connsiteY5" fmla="*/ 272290 h 2034112"/>
                <a:gd name="connsiteX6" fmla="*/ 272279 w 1048375"/>
                <a:gd name="connsiteY6" fmla="*/ 599173 h 2034112"/>
                <a:gd name="connsiteX7" fmla="*/ 270824 w 1048375"/>
                <a:gd name="connsiteY7" fmla="*/ 2034112 h 2034112"/>
                <a:gd name="connsiteX8" fmla="*/ 2910 w 1048375"/>
                <a:gd name="connsiteY8" fmla="*/ 2031927 h 2034112"/>
                <a:gd name="connsiteX0" fmla="*/ 2910 w 1048375"/>
                <a:gd name="connsiteY0" fmla="*/ 2031927 h 2034112"/>
                <a:gd name="connsiteX1" fmla="*/ 0 w 1048375"/>
                <a:gd name="connsiteY1" fmla="*/ 601359 h 2034112"/>
                <a:gd name="connsiteX2" fmla="*/ 544562 w 1048375"/>
                <a:gd name="connsiteY2" fmla="*/ 8 h 2034112"/>
                <a:gd name="connsiteX3" fmla="*/ 1048356 w 1048375"/>
                <a:gd name="connsiteY3" fmla="*/ 593349 h 2034112"/>
                <a:gd name="connsiteX4" fmla="*/ 793546 w 1048375"/>
                <a:gd name="connsiteY4" fmla="*/ 599173 h 2034112"/>
                <a:gd name="connsiteX5" fmla="*/ 544561 w 1048375"/>
                <a:gd name="connsiteY5" fmla="*/ 272290 h 2034112"/>
                <a:gd name="connsiteX6" fmla="*/ 272279 w 1048375"/>
                <a:gd name="connsiteY6" fmla="*/ 599173 h 2034112"/>
                <a:gd name="connsiteX7" fmla="*/ 270824 w 1048375"/>
                <a:gd name="connsiteY7" fmla="*/ 2034112 h 2034112"/>
                <a:gd name="connsiteX8" fmla="*/ 2910 w 1048375"/>
                <a:gd name="connsiteY8" fmla="*/ 2031927 h 2034112"/>
                <a:gd name="connsiteX0" fmla="*/ 2910 w 1068759"/>
                <a:gd name="connsiteY0" fmla="*/ 2031923 h 2034108"/>
                <a:gd name="connsiteX1" fmla="*/ 0 w 1068759"/>
                <a:gd name="connsiteY1" fmla="*/ 601355 h 2034108"/>
                <a:gd name="connsiteX2" fmla="*/ 544562 w 1068759"/>
                <a:gd name="connsiteY2" fmla="*/ 4 h 2034108"/>
                <a:gd name="connsiteX3" fmla="*/ 1068741 w 1068759"/>
                <a:gd name="connsiteY3" fmla="*/ 604994 h 2034108"/>
                <a:gd name="connsiteX4" fmla="*/ 793546 w 1068759"/>
                <a:gd name="connsiteY4" fmla="*/ 599169 h 2034108"/>
                <a:gd name="connsiteX5" fmla="*/ 544561 w 1068759"/>
                <a:gd name="connsiteY5" fmla="*/ 272286 h 2034108"/>
                <a:gd name="connsiteX6" fmla="*/ 272279 w 1068759"/>
                <a:gd name="connsiteY6" fmla="*/ 599169 h 2034108"/>
                <a:gd name="connsiteX7" fmla="*/ 270824 w 1068759"/>
                <a:gd name="connsiteY7" fmla="*/ 2034108 h 2034108"/>
                <a:gd name="connsiteX8" fmla="*/ 2910 w 1068759"/>
                <a:gd name="connsiteY8" fmla="*/ 2031923 h 2034108"/>
                <a:gd name="connsiteX0" fmla="*/ 2910 w 1054199"/>
                <a:gd name="connsiteY0" fmla="*/ 2031920 h 2034105"/>
                <a:gd name="connsiteX1" fmla="*/ 0 w 1054199"/>
                <a:gd name="connsiteY1" fmla="*/ 601352 h 2034105"/>
                <a:gd name="connsiteX2" fmla="*/ 544562 w 1054199"/>
                <a:gd name="connsiteY2" fmla="*/ 1 h 2034105"/>
                <a:gd name="connsiteX3" fmla="*/ 1054181 w 1054199"/>
                <a:gd name="connsiteY3" fmla="*/ 599167 h 2034105"/>
                <a:gd name="connsiteX4" fmla="*/ 793546 w 1054199"/>
                <a:gd name="connsiteY4" fmla="*/ 599166 h 2034105"/>
                <a:gd name="connsiteX5" fmla="*/ 544561 w 1054199"/>
                <a:gd name="connsiteY5" fmla="*/ 272283 h 2034105"/>
                <a:gd name="connsiteX6" fmla="*/ 272279 w 1054199"/>
                <a:gd name="connsiteY6" fmla="*/ 599166 h 2034105"/>
                <a:gd name="connsiteX7" fmla="*/ 270824 w 1054199"/>
                <a:gd name="connsiteY7" fmla="*/ 2034105 h 2034105"/>
                <a:gd name="connsiteX8" fmla="*/ 2910 w 1054199"/>
                <a:gd name="connsiteY8" fmla="*/ 2031920 h 2034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54199" h="2034105">
                  <a:moveTo>
                    <a:pt x="2910" y="2031920"/>
                  </a:moveTo>
                  <a:cubicBezTo>
                    <a:pt x="969" y="1553122"/>
                    <a:pt x="1941" y="1080150"/>
                    <a:pt x="0" y="601352"/>
                  </a:cubicBezTo>
                  <a:cubicBezTo>
                    <a:pt x="486" y="82148"/>
                    <a:pt x="368865" y="365"/>
                    <a:pt x="544562" y="1"/>
                  </a:cubicBezTo>
                  <a:cubicBezTo>
                    <a:pt x="720259" y="-363"/>
                    <a:pt x="1057093" y="163422"/>
                    <a:pt x="1054181" y="599167"/>
                  </a:cubicBezTo>
                  <a:lnTo>
                    <a:pt x="793546" y="599166"/>
                  </a:lnTo>
                  <a:cubicBezTo>
                    <a:pt x="776074" y="357480"/>
                    <a:pt x="694938" y="272283"/>
                    <a:pt x="544561" y="272283"/>
                  </a:cubicBezTo>
                  <a:cubicBezTo>
                    <a:pt x="394184" y="272283"/>
                    <a:pt x="282955" y="345813"/>
                    <a:pt x="272279" y="599166"/>
                  </a:cubicBezTo>
                  <a:cubicBezTo>
                    <a:pt x="270823" y="1076508"/>
                    <a:pt x="272280" y="1556763"/>
                    <a:pt x="270824" y="2034105"/>
                  </a:cubicBezTo>
                  <a:lnTo>
                    <a:pt x="2910" y="203192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prst="slope"/>
            </a:sp3d>
          </p:spPr>
          <p:txBody>
            <a:bodyPr rot="0" spcFirstLastPara="0" vertOverflow="overflow" horzOverflow="overflow" vert="horz" wrap="square" lIns="91440" tIns="45721" rIns="91440" bIns="4572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1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Block Arc 8">
              <a:extLst>
                <a:ext uri="{FF2B5EF4-FFF2-40B4-BE49-F238E27FC236}">
                  <a16:creationId xmlns:a16="http://schemas.microsoft.com/office/drawing/2014/main" id="{1216E341-3DE0-408F-BAC4-7EB4628E39BC}"/>
                </a:ext>
              </a:extLst>
            </p:cNvPr>
            <p:cNvSpPr/>
            <p:nvPr/>
          </p:nvSpPr>
          <p:spPr>
            <a:xfrm flipV="1">
              <a:off x="3554475" y="2405808"/>
              <a:ext cx="2263081" cy="3970815"/>
            </a:xfrm>
            <a:custGeom>
              <a:avLst/>
              <a:gdLst>
                <a:gd name="connsiteX0" fmla="*/ 0 w 1089127"/>
                <a:gd name="connsiteY0" fmla="*/ 599165 h 1198330"/>
                <a:gd name="connsiteX1" fmla="*/ 544564 w 1089127"/>
                <a:gd name="connsiteY1" fmla="*/ 0 h 1198330"/>
                <a:gd name="connsiteX2" fmla="*/ 1089128 w 1089127"/>
                <a:gd name="connsiteY2" fmla="*/ 599165 h 1198330"/>
                <a:gd name="connsiteX3" fmla="*/ 816845 w 1089127"/>
                <a:gd name="connsiteY3" fmla="*/ 599165 h 1198330"/>
                <a:gd name="connsiteX4" fmla="*/ 544563 w 1089127"/>
                <a:gd name="connsiteY4" fmla="*/ 272282 h 1198330"/>
                <a:gd name="connsiteX5" fmla="*/ 272281 w 1089127"/>
                <a:gd name="connsiteY5" fmla="*/ 599165 h 1198330"/>
                <a:gd name="connsiteX6" fmla="*/ 0 w 1089127"/>
                <a:gd name="connsiteY6" fmla="*/ 599165 h 1198330"/>
                <a:gd name="connsiteX0" fmla="*/ 0 w 1089128"/>
                <a:gd name="connsiteY0" fmla="*/ 599165 h 599165"/>
                <a:gd name="connsiteX1" fmla="*/ 544564 w 1089128"/>
                <a:gd name="connsiteY1" fmla="*/ 0 h 599165"/>
                <a:gd name="connsiteX2" fmla="*/ 1089128 w 1089128"/>
                <a:gd name="connsiteY2" fmla="*/ 599165 h 599165"/>
                <a:gd name="connsiteX3" fmla="*/ 816845 w 1089128"/>
                <a:gd name="connsiteY3" fmla="*/ 599165 h 599165"/>
                <a:gd name="connsiteX4" fmla="*/ 544563 w 1089128"/>
                <a:gd name="connsiteY4" fmla="*/ 272282 h 599165"/>
                <a:gd name="connsiteX5" fmla="*/ 272281 w 1089128"/>
                <a:gd name="connsiteY5" fmla="*/ 599165 h 599165"/>
                <a:gd name="connsiteX6" fmla="*/ 0 w 1089128"/>
                <a:gd name="connsiteY6" fmla="*/ 599165 h 599165"/>
                <a:gd name="connsiteX0" fmla="*/ 25 w 1089153"/>
                <a:gd name="connsiteY0" fmla="*/ 599165 h 599165"/>
                <a:gd name="connsiteX1" fmla="*/ 544589 w 1089153"/>
                <a:gd name="connsiteY1" fmla="*/ 0 h 599165"/>
                <a:gd name="connsiteX2" fmla="*/ 1089153 w 1089153"/>
                <a:gd name="connsiteY2" fmla="*/ 599165 h 599165"/>
                <a:gd name="connsiteX3" fmla="*/ 816870 w 1089153"/>
                <a:gd name="connsiteY3" fmla="*/ 599165 h 599165"/>
                <a:gd name="connsiteX4" fmla="*/ 544588 w 1089153"/>
                <a:gd name="connsiteY4" fmla="*/ 272282 h 599165"/>
                <a:gd name="connsiteX5" fmla="*/ 272306 w 1089153"/>
                <a:gd name="connsiteY5" fmla="*/ 599165 h 599165"/>
                <a:gd name="connsiteX6" fmla="*/ 25 w 1089153"/>
                <a:gd name="connsiteY6" fmla="*/ 599165 h 599165"/>
                <a:gd name="connsiteX0" fmla="*/ 52399 w 1141527"/>
                <a:gd name="connsiteY0" fmla="*/ 599165 h 645253"/>
                <a:gd name="connsiteX1" fmla="*/ 52401 w 1141527"/>
                <a:gd name="connsiteY1" fmla="*/ 601351 h 645253"/>
                <a:gd name="connsiteX2" fmla="*/ 596963 w 1141527"/>
                <a:gd name="connsiteY2" fmla="*/ 0 h 645253"/>
                <a:gd name="connsiteX3" fmla="*/ 1141527 w 1141527"/>
                <a:gd name="connsiteY3" fmla="*/ 599165 h 645253"/>
                <a:gd name="connsiteX4" fmla="*/ 869244 w 1141527"/>
                <a:gd name="connsiteY4" fmla="*/ 599165 h 645253"/>
                <a:gd name="connsiteX5" fmla="*/ 596962 w 1141527"/>
                <a:gd name="connsiteY5" fmla="*/ 272282 h 645253"/>
                <a:gd name="connsiteX6" fmla="*/ 324680 w 1141527"/>
                <a:gd name="connsiteY6" fmla="*/ 599165 h 645253"/>
                <a:gd name="connsiteX7" fmla="*/ 52399 w 1141527"/>
                <a:gd name="connsiteY7" fmla="*/ 599165 h 645253"/>
                <a:gd name="connsiteX0" fmla="*/ 56058 w 1139362"/>
                <a:gd name="connsiteY0" fmla="*/ 2037744 h 2037744"/>
                <a:gd name="connsiteX1" fmla="*/ 50236 w 1139362"/>
                <a:gd name="connsiteY1" fmla="*/ 601351 h 2037744"/>
                <a:gd name="connsiteX2" fmla="*/ 594798 w 1139362"/>
                <a:gd name="connsiteY2" fmla="*/ 0 h 2037744"/>
                <a:gd name="connsiteX3" fmla="*/ 1139362 w 1139362"/>
                <a:gd name="connsiteY3" fmla="*/ 599165 h 2037744"/>
                <a:gd name="connsiteX4" fmla="*/ 867079 w 1139362"/>
                <a:gd name="connsiteY4" fmla="*/ 599165 h 2037744"/>
                <a:gd name="connsiteX5" fmla="*/ 594797 w 1139362"/>
                <a:gd name="connsiteY5" fmla="*/ 272282 h 2037744"/>
                <a:gd name="connsiteX6" fmla="*/ 322515 w 1139362"/>
                <a:gd name="connsiteY6" fmla="*/ 599165 h 2037744"/>
                <a:gd name="connsiteX7" fmla="*/ 56058 w 1139362"/>
                <a:gd name="connsiteY7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5822 w 1089126"/>
                <a:gd name="connsiteY7" fmla="*/ 2037744 h 2037744"/>
                <a:gd name="connsiteX0" fmla="*/ 5957 w 1089261"/>
                <a:gd name="connsiteY0" fmla="*/ 2037744 h 2037744"/>
                <a:gd name="connsiteX1" fmla="*/ 135 w 1089261"/>
                <a:gd name="connsiteY1" fmla="*/ 601351 h 2037744"/>
                <a:gd name="connsiteX2" fmla="*/ 544697 w 1089261"/>
                <a:gd name="connsiteY2" fmla="*/ 0 h 2037744"/>
                <a:gd name="connsiteX3" fmla="*/ 1089261 w 1089261"/>
                <a:gd name="connsiteY3" fmla="*/ 599165 h 2037744"/>
                <a:gd name="connsiteX4" fmla="*/ 816978 w 1089261"/>
                <a:gd name="connsiteY4" fmla="*/ 599165 h 2037744"/>
                <a:gd name="connsiteX5" fmla="*/ 544696 w 1089261"/>
                <a:gd name="connsiteY5" fmla="*/ 272282 h 2037744"/>
                <a:gd name="connsiteX6" fmla="*/ 272414 w 1089261"/>
                <a:gd name="connsiteY6" fmla="*/ 599165 h 2037744"/>
                <a:gd name="connsiteX7" fmla="*/ 5957 w 1089261"/>
                <a:gd name="connsiteY7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5822 w 1089126"/>
                <a:gd name="connsiteY7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270824 w 1089126"/>
                <a:gd name="connsiteY7" fmla="*/ 604262 h 2037744"/>
                <a:gd name="connsiteX8" fmla="*/ 5822 w 1089126"/>
                <a:gd name="connsiteY8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262088 w 1089126"/>
                <a:gd name="connsiteY7" fmla="*/ 2031192 h 2037744"/>
                <a:gd name="connsiteX8" fmla="*/ 5822 w 1089126"/>
                <a:gd name="connsiteY8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267912 w 1089126"/>
                <a:gd name="connsiteY7" fmla="*/ 2031192 h 2037744"/>
                <a:gd name="connsiteX8" fmla="*/ 5822 w 1089126"/>
                <a:gd name="connsiteY8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270824 w 1089126"/>
                <a:gd name="connsiteY7" fmla="*/ 2034104 h 2037744"/>
                <a:gd name="connsiteX8" fmla="*/ 5822 w 1089126"/>
                <a:gd name="connsiteY8" fmla="*/ 2037744 h 2037744"/>
                <a:gd name="connsiteX0" fmla="*/ 2910 w 1089126"/>
                <a:gd name="connsiteY0" fmla="*/ 2031919 h 2034104"/>
                <a:gd name="connsiteX1" fmla="*/ 0 w 1089126"/>
                <a:gd name="connsiteY1" fmla="*/ 601351 h 2034104"/>
                <a:gd name="connsiteX2" fmla="*/ 544562 w 1089126"/>
                <a:gd name="connsiteY2" fmla="*/ 0 h 2034104"/>
                <a:gd name="connsiteX3" fmla="*/ 1089126 w 1089126"/>
                <a:gd name="connsiteY3" fmla="*/ 599165 h 2034104"/>
                <a:gd name="connsiteX4" fmla="*/ 816843 w 1089126"/>
                <a:gd name="connsiteY4" fmla="*/ 599165 h 2034104"/>
                <a:gd name="connsiteX5" fmla="*/ 544561 w 1089126"/>
                <a:gd name="connsiteY5" fmla="*/ 272282 h 2034104"/>
                <a:gd name="connsiteX6" fmla="*/ 272279 w 1089126"/>
                <a:gd name="connsiteY6" fmla="*/ 599165 h 2034104"/>
                <a:gd name="connsiteX7" fmla="*/ 270824 w 1089126"/>
                <a:gd name="connsiteY7" fmla="*/ 2034104 h 2034104"/>
                <a:gd name="connsiteX8" fmla="*/ 2910 w 1089126"/>
                <a:gd name="connsiteY8" fmla="*/ 2031919 h 2034104"/>
                <a:gd name="connsiteX0" fmla="*/ 2910 w 1089126"/>
                <a:gd name="connsiteY0" fmla="*/ 2031919 h 2034104"/>
                <a:gd name="connsiteX1" fmla="*/ 0 w 1089126"/>
                <a:gd name="connsiteY1" fmla="*/ 601351 h 2034104"/>
                <a:gd name="connsiteX2" fmla="*/ 544562 w 1089126"/>
                <a:gd name="connsiteY2" fmla="*/ 0 h 2034104"/>
                <a:gd name="connsiteX3" fmla="*/ 1089126 w 1089126"/>
                <a:gd name="connsiteY3" fmla="*/ 599165 h 2034104"/>
                <a:gd name="connsiteX4" fmla="*/ 816843 w 1089126"/>
                <a:gd name="connsiteY4" fmla="*/ 599165 h 2034104"/>
                <a:gd name="connsiteX5" fmla="*/ 544561 w 1089126"/>
                <a:gd name="connsiteY5" fmla="*/ 272282 h 2034104"/>
                <a:gd name="connsiteX6" fmla="*/ 272279 w 1089126"/>
                <a:gd name="connsiteY6" fmla="*/ 599165 h 2034104"/>
                <a:gd name="connsiteX7" fmla="*/ 270824 w 1089126"/>
                <a:gd name="connsiteY7" fmla="*/ 2034104 h 2034104"/>
                <a:gd name="connsiteX8" fmla="*/ 2910 w 1089126"/>
                <a:gd name="connsiteY8" fmla="*/ 2031919 h 2034104"/>
                <a:gd name="connsiteX0" fmla="*/ 2910 w 1089126"/>
                <a:gd name="connsiteY0" fmla="*/ 2031919 h 2034104"/>
                <a:gd name="connsiteX1" fmla="*/ 0 w 1089126"/>
                <a:gd name="connsiteY1" fmla="*/ 601351 h 2034104"/>
                <a:gd name="connsiteX2" fmla="*/ 544562 w 1089126"/>
                <a:gd name="connsiteY2" fmla="*/ 0 h 2034104"/>
                <a:gd name="connsiteX3" fmla="*/ 1089126 w 1089126"/>
                <a:gd name="connsiteY3" fmla="*/ 599165 h 2034104"/>
                <a:gd name="connsiteX4" fmla="*/ 816843 w 1089126"/>
                <a:gd name="connsiteY4" fmla="*/ 599165 h 2034104"/>
                <a:gd name="connsiteX5" fmla="*/ 544561 w 1089126"/>
                <a:gd name="connsiteY5" fmla="*/ 272282 h 2034104"/>
                <a:gd name="connsiteX6" fmla="*/ 272279 w 1089126"/>
                <a:gd name="connsiteY6" fmla="*/ 599165 h 2034104"/>
                <a:gd name="connsiteX7" fmla="*/ 270824 w 1089126"/>
                <a:gd name="connsiteY7" fmla="*/ 2034104 h 2034104"/>
                <a:gd name="connsiteX8" fmla="*/ 2910 w 1089126"/>
                <a:gd name="connsiteY8" fmla="*/ 2031919 h 2034104"/>
                <a:gd name="connsiteX0" fmla="*/ 2910 w 1089126"/>
                <a:gd name="connsiteY0" fmla="*/ 2031919 h 2034104"/>
                <a:gd name="connsiteX1" fmla="*/ 0 w 1089126"/>
                <a:gd name="connsiteY1" fmla="*/ 601351 h 2034104"/>
                <a:gd name="connsiteX2" fmla="*/ 544562 w 1089126"/>
                <a:gd name="connsiteY2" fmla="*/ 0 h 2034104"/>
                <a:gd name="connsiteX3" fmla="*/ 1089126 w 1089126"/>
                <a:gd name="connsiteY3" fmla="*/ 599165 h 2034104"/>
                <a:gd name="connsiteX4" fmla="*/ 816843 w 1089126"/>
                <a:gd name="connsiteY4" fmla="*/ 599165 h 2034104"/>
                <a:gd name="connsiteX5" fmla="*/ 544561 w 1089126"/>
                <a:gd name="connsiteY5" fmla="*/ 272282 h 2034104"/>
                <a:gd name="connsiteX6" fmla="*/ 272279 w 1089126"/>
                <a:gd name="connsiteY6" fmla="*/ 599165 h 2034104"/>
                <a:gd name="connsiteX7" fmla="*/ 270824 w 1089126"/>
                <a:gd name="connsiteY7" fmla="*/ 2034104 h 2034104"/>
                <a:gd name="connsiteX8" fmla="*/ 2910 w 1089126"/>
                <a:gd name="connsiteY8" fmla="*/ 2031919 h 2034104"/>
                <a:gd name="connsiteX0" fmla="*/ 2910 w 1089126"/>
                <a:gd name="connsiteY0" fmla="*/ 2031919 h 2034104"/>
                <a:gd name="connsiteX1" fmla="*/ 0 w 1089126"/>
                <a:gd name="connsiteY1" fmla="*/ 601351 h 2034104"/>
                <a:gd name="connsiteX2" fmla="*/ 544562 w 1089126"/>
                <a:gd name="connsiteY2" fmla="*/ 0 h 2034104"/>
                <a:gd name="connsiteX3" fmla="*/ 1089126 w 1089126"/>
                <a:gd name="connsiteY3" fmla="*/ 599165 h 2034104"/>
                <a:gd name="connsiteX4" fmla="*/ 816843 w 1089126"/>
                <a:gd name="connsiteY4" fmla="*/ 599165 h 2034104"/>
                <a:gd name="connsiteX5" fmla="*/ 544561 w 1089126"/>
                <a:gd name="connsiteY5" fmla="*/ 272282 h 2034104"/>
                <a:gd name="connsiteX6" fmla="*/ 272279 w 1089126"/>
                <a:gd name="connsiteY6" fmla="*/ 599165 h 2034104"/>
                <a:gd name="connsiteX7" fmla="*/ 270824 w 1089126"/>
                <a:gd name="connsiteY7" fmla="*/ 2034104 h 2034104"/>
                <a:gd name="connsiteX8" fmla="*/ 2910 w 1089126"/>
                <a:gd name="connsiteY8" fmla="*/ 2031919 h 2034104"/>
                <a:gd name="connsiteX0" fmla="*/ 2910 w 1048356"/>
                <a:gd name="connsiteY0" fmla="*/ 2031924 h 2034109"/>
                <a:gd name="connsiteX1" fmla="*/ 0 w 1048356"/>
                <a:gd name="connsiteY1" fmla="*/ 601356 h 2034109"/>
                <a:gd name="connsiteX2" fmla="*/ 544562 w 1048356"/>
                <a:gd name="connsiteY2" fmla="*/ 5 h 2034109"/>
                <a:gd name="connsiteX3" fmla="*/ 1048356 w 1048356"/>
                <a:gd name="connsiteY3" fmla="*/ 593346 h 2034109"/>
                <a:gd name="connsiteX4" fmla="*/ 816843 w 1048356"/>
                <a:gd name="connsiteY4" fmla="*/ 599170 h 2034109"/>
                <a:gd name="connsiteX5" fmla="*/ 544561 w 1048356"/>
                <a:gd name="connsiteY5" fmla="*/ 272287 h 2034109"/>
                <a:gd name="connsiteX6" fmla="*/ 272279 w 1048356"/>
                <a:gd name="connsiteY6" fmla="*/ 599170 h 2034109"/>
                <a:gd name="connsiteX7" fmla="*/ 270824 w 1048356"/>
                <a:gd name="connsiteY7" fmla="*/ 2034109 h 2034109"/>
                <a:gd name="connsiteX8" fmla="*/ 2910 w 1048356"/>
                <a:gd name="connsiteY8" fmla="*/ 2031924 h 2034109"/>
                <a:gd name="connsiteX0" fmla="*/ 2910 w 1048375"/>
                <a:gd name="connsiteY0" fmla="*/ 2031927 h 2034112"/>
                <a:gd name="connsiteX1" fmla="*/ 0 w 1048375"/>
                <a:gd name="connsiteY1" fmla="*/ 601359 h 2034112"/>
                <a:gd name="connsiteX2" fmla="*/ 544562 w 1048375"/>
                <a:gd name="connsiteY2" fmla="*/ 8 h 2034112"/>
                <a:gd name="connsiteX3" fmla="*/ 1048356 w 1048375"/>
                <a:gd name="connsiteY3" fmla="*/ 593349 h 2034112"/>
                <a:gd name="connsiteX4" fmla="*/ 816843 w 1048375"/>
                <a:gd name="connsiteY4" fmla="*/ 599173 h 2034112"/>
                <a:gd name="connsiteX5" fmla="*/ 544561 w 1048375"/>
                <a:gd name="connsiteY5" fmla="*/ 272290 h 2034112"/>
                <a:gd name="connsiteX6" fmla="*/ 272279 w 1048375"/>
                <a:gd name="connsiteY6" fmla="*/ 599173 h 2034112"/>
                <a:gd name="connsiteX7" fmla="*/ 270824 w 1048375"/>
                <a:gd name="connsiteY7" fmla="*/ 2034112 h 2034112"/>
                <a:gd name="connsiteX8" fmla="*/ 2910 w 1048375"/>
                <a:gd name="connsiteY8" fmla="*/ 2031927 h 2034112"/>
                <a:gd name="connsiteX0" fmla="*/ 2910 w 1048375"/>
                <a:gd name="connsiteY0" fmla="*/ 2031927 h 2034112"/>
                <a:gd name="connsiteX1" fmla="*/ 0 w 1048375"/>
                <a:gd name="connsiteY1" fmla="*/ 601359 h 2034112"/>
                <a:gd name="connsiteX2" fmla="*/ 544562 w 1048375"/>
                <a:gd name="connsiteY2" fmla="*/ 8 h 2034112"/>
                <a:gd name="connsiteX3" fmla="*/ 1048356 w 1048375"/>
                <a:gd name="connsiteY3" fmla="*/ 593349 h 2034112"/>
                <a:gd name="connsiteX4" fmla="*/ 793546 w 1048375"/>
                <a:gd name="connsiteY4" fmla="*/ 593349 h 2034112"/>
                <a:gd name="connsiteX5" fmla="*/ 544561 w 1048375"/>
                <a:gd name="connsiteY5" fmla="*/ 272290 h 2034112"/>
                <a:gd name="connsiteX6" fmla="*/ 272279 w 1048375"/>
                <a:gd name="connsiteY6" fmla="*/ 599173 h 2034112"/>
                <a:gd name="connsiteX7" fmla="*/ 270824 w 1048375"/>
                <a:gd name="connsiteY7" fmla="*/ 2034112 h 2034112"/>
                <a:gd name="connsiteX8" fmla="*/ 2910 w 1048375"/>
                <a:gd name="connsiteY8" fmla="*/ 2031927 h 2034112"/>
                <a:gd name="connsiteX0" fmla="*/ 2910 w 1048375"/>
                <a:gd name="connsiteY0" fmla="*/ 2031927 h 2034112"/>
                <a:gd name="connsiteX1" fmla="*/ 0 w 1048375"/>
                <a:gd name="connsiteY1" fmla="*/ 601359 h 2034112"/>
                <a:gd name="connsiteX2" fmla="*/ 544562 w 1048375"/>
                <a:gd name="connsiteY2" fmla="*/ 8 h 2034112"/>
                <a:gd name="connsiteX3" fmla="*/ 1048356 w 1048375"/>
                <a:gd name="connsiteY3" fmla="*/ 593349 h 2034112"/>
                <a:gd name="connsiteX4" fmla="*/ 793546 w 1048375"/>
                <a:gd name="connsiteY4" fmla="*/ 593349 h 2034112"/>
                <a:gd name="connsiteX5" fmla="*/ 544561 w 1048375"/>
                <a:gd name="connsiteY5" fmla="*/ 272290 h 2034112"/>
                <a:gd name="connsiteX6" fmla="*/ 272279 w 1048375"/>
                <a:gd name="connsiteY6" fmla="*/ 599173 h 2034112"/>
                <a:gd name="connsiteX7" fmla="*/ 270824 w 1048375"/>
                <a:gd name="connsiteY7" fmla="*/ 2034112 h 2034112"/>
                <a:gd name="connsiteX8" fmla="*/ 2910 w 1048375"/>
                <a:gd name="connsiteY8" fmla="*/ 2031927 h 2034112"/>
                <a:gd name="connsiteX0" fmla="*/ 2910 w 1048375"/>
                <a:gd name="connsiteY0" fmla="*/ 2031927 h 2034112"/>
                <a:gd name="connsiteX1" fmla="*/ 0 w 1048375"/>
                <a:gd name="connsiteY1" fmla="*/ 601359 h 2034112"/>
                <a:gd name="connsiteX2" fmla="*/ 544562 w 1048375"/>
                <a:gd name="connsiteY2" fmla="*/ 8 h 2034112"/>
                <a:gd name="connsiteX3" fmla="*/ 1048356 w 1048375"/>
                <a:gd name="connsiteY3" fmla="*/ 593349 h 2034112"/>
                <a:gd name="connsiteX4" fmla="*/ 793546 w 1048375"/>
                <a:gd name="connsiteY4" fmla="*/ 593349 h 2034112"/>
                <a:gd name="connsiteX5" fmla="*/ 544561 w 1048375"/>
                <a:gd name="connsiteY5" fmla="*/ 272290 h 2034112"/>
                <a:gd name="connsiteX6" fmla="*/ 272279 w 1048375"/>
                <a:gd name="connsiteY6" fmla="*/ 599173 h 2034112"/>
                <a:gd name="connsiteX7" fmla="*/ 270824 w 1048375"/>
                <a:gd name="connsiteY7" fmla="*/ 2034112 h 2034112"/>
                <a:gd name="connsiteX8" fmla="*/ 2910 w 1048375"/>
                <a:gd name="connsiteY8" fmla="*/ 2031927 h 2034112"/>
                <a:gd name="connsiteX0" fmla="*/ 2910 w 1048375"/>
                <a:gd name="connsiteY0" fmla="*/ 2031927 h 2034112"/>
                <a:gd name="connsiteX1" fmla="*/ 0 w 1048375"/>
                <a:gd name="connsiteY1" fmla="*/ 601359 h 2034112"/>
                <a:gd name="connsiteX2" fmla="*/ 544562 w 1048375"/>
                <a:gd name="connsiteY2" fmla="*/ 8 h 2034112"/>
                <a:gd name="connsiteX3" fmla="*/ 1048356 w 1048375"/>
                <a:gd name="connsiteY3" fmla="*/ 593349 h 2034112"/>
                <a:gd name="connsiteX4" fmla="*/ 793546 w 1048375"/>
                <a:gd name="connsiteY4" fmla="*/ 599173 h 2034112"/>
                <a:gd name="connsiteX5" fmla="*/ 544561 w 1048375"/>
                <a:gd name="connsiteY5" fmla="*/ 272290 h 2034112"/>
                <a:gd name="connsiteX6" fmla="*/ 272279 w 1048375"/>
                <a:gd name="connsiteY6" fmla="*/ 599173 h 2034112"/>
                <a:gd name="connsiteX7" fmla="*/ 270824 w 1048375"/>
                <a:gd name="connsiteY7" fmla="*/ 2034112 h 2034112"/>
                <a:gd name="connsiteX8" fmla="*/ 2910 w 1048375"/>
                <a:gd name="connsiteY8" fmla="*/ 2031927 h 2034112"/>
                <a:gd name="connsiteX0" fmla="*/ 2910 w 1068759"/>
                <a:gd name="connsiteY0" fmla="*/ 2031923 h 2034108"/>
                <a:gd name="connsiteX1" fmla="*/ 0 w 1068759"/>
                <a:gd name="connsiteY1" fmla="*/ 601355 h 2034108"/>
                <a:gd name="connsiteX2" fmla="*/ 544562 w 1068759"/>
                <a:gd name="connsiteY2" fmla="*/ 4 h 2034108"/>
                <a:gd name="connsiteX3" fmla="*/ 1068741 w 1068759"/>
                <a:gd name="connsiteY3" fmla="*/ 604994 h 2034108"/>
                <a:gd name="connsiteX4" fmla="*/ 793546 w 1068759"/>
                <a:gd name="connsiteY4" fmla="*/ 599169 h 2034108"/>
                <a:gd name="connsiteX5" fmla="*/ 544561 w 1068759"/>
                <a:gd name="connsiteY5" fmla="*/ 272286 h 2034108"/>
                <a:gd name="connsiteX6" fmla="*/ 272279 w 1068759"/>
                <a:gd name="connsiteY6" fmla="*/ 599169 h 2034108"/>
                <a:gd name="connsiteX7" fmla="*/ 270824 w 1068759"/>
                <a:gd name="connsiteY7" fmla="*/ 2034108 h 2034108"/>
                <a:gd name="connsiteX8" fmla="*/ 2910 w 1068759"/>
                <a:gd name="connsiteY8" fmla="*/ 2031923 h 2034108"/>
                <a:gd name="connsiteX0" fmla="*/ 2910 w 1054199"/>
                <a:gd name="connsiteY0" fmla="*/ 2031920 h 2034105"/>
                <a:gd name="connsiteX1" fmla="*/ 0 w 1054199"/>
                <a:gd name="connsiteY1" fmla="*/ 601352 h 2034105"/>
                <a:gd name="connsiteX2" fmla="*/ 544562 w 1054199"/>
                <a:gd name="connsiteY2" fmla="*/ 1 h 2034105"/>
                <a:gd name="connsiteX3" fmla="*/ 1054181 w 1054199"/>
                <a:gd name="connsiteY3" fmla="*/ 599167 h 2034105"/>
                <a:gd name="connsiteX4" fmla="*/ 793546 w 1054199"/>
                <a:gd name="connsiteY4" fmla="*/ 599166 h 2034105"/>
                <a:gd name="connsiteX5" fmla="*/ 544561 w 1054199"/>
                <a:gd name="connsiteY5" fmla="*/ 272283 h 2034105"/>
                <a:gd name="connsiteX6" fmla="*/ 272279 w 1054199"/>
                <a:gd name="connsiteY6" fmla="*/ 599166 h 2034105"/>
                <a:gd name="connsiteX7" fmla="*/ 270824 w 1054199"/>
                <a:gd name="connsiteY7" fmla="*/ 2034105 h 2034105"/>
                <a:gd name="connsiteX8" fmla="*/ 2910 w 1054199"/>
                <a:gd name="connsiteY8" fmla="*/ 2031920 h 2034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54199" h="2034105">
                  <a:moveTo>
                    <a:pt x="2910" y="2031920"/>
                  </a:moveTo>
                  <a:cubicBezTo>
                    <a:pt x="969" y="1553122"/>
                    <a:pt x="1941" y="1080150"/>
                    <a:pt x="0" y="601352"/>
                  </a:cubicBezTo>
                  <a:cubicBezTo>
                    <a:pt x="486" y="82148"/>
                    <a:pt x="368865" y="365"/>
                    <a:pt x="544562" y="1"/>
                  </a:cubicBezTo>
                  <a:cubicBezTo>
                    <a:pt x="720259" y="-363"/>
                    <a:pt x="1057093" y="163422"/>
                    <a:pt x="1054181" y="599167"/>
                  </a:cubicBezTo>
                  <a:lnTo>
                    <a:pt x="793546" y="599166"/>
                  </a:lnTo>
                  <a:cubicBezTo>
                    <a:pt x="776074" y="357480"/>
                    <a:pt x="694938" y="272283"/>
                    <a:pt x="544561" y="272283"/>
                  </a:cubicBezTo>
                  <a:cubicBezTo>
                    <a:pt x="394184" y="272283"/>
                    <a:pt x="282955" y="345813"/>
                    <a:pt x="272279" y="599166"/>
                  </a:cubicBezTo>
                  <a:cubicBezTo>
                    <a:pt x="270823" y="1076508"/>
                    <a:pt x="272280" y="1556763"/>
                    <a:pt x="270824" y="2034105"/>
                  </a:cubicBezTo>
                  <a:lnTo>
                    <a:pt x="2910" y="203192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prst="slope"/>
            </a:sp3d>
          </p:spPr>
          <p:txBody>
            <a:bodyPr rot="0" spcFirstLastPara="0" vertOverflow="overflow" horzOverflow="overflow" vert="horz" wrap="square" lIns="91440" tIns="45721" rIns="91440" bIns="4572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1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Block Arc 8">
              <a:extLst>
                <a:ext uri="{FF2B5EF4-FFF2-40B4-BE49-F238E27FC236}">
                  <a16:creationId xmlns:a16="http://schemas.microsoft.com/office/drawing/2014/main" id="{01A5C1A6-DFA6-4175-9A15-275D9D3B9E4D}"/>
                </a:ext>
              </a:extLst>
            </p:cNvPr>
            <p:cNvSpPr/>
            <p:nvPr/>
          </p:nvSpPr>
          <p:spPr>
            <a:xfrm>
              <a:off x="5247563" y="723762"/>
              <a:ext cx="2263081" cy="3970815"/>
            </a:xfrm>
            <a:custGeom>
              <a:avLst/>
              <a:gdLst>
                <a:gd name="connsiteX0" fmla="*/ 0 w 1089127"/>
                <a:gd name="connsiteY0" fmla="*/ 599165 h 1198330"/>
                <a:gd name="connsiteX1" fmla="*/ 544564 w 1089127"/>
                <a:gd name="connsiteY1" fmla="*/ 0 h 1198330"/>
                <a:gd name="connsiteX2" fmla="*/ 1089128 w 1089127"/>
                <a:gd name="connsiteY2" fmla="*/ 599165 h 1198330"/>
                <a:gd name="connsiteX3" fmla="*/ 816845 w 1089127"/>
                <a:gd name="connsiteY3" fmla="*/ 599165 h 1198330"/>
                <a:gd name="connsiteX4" fmla="*/ 544563 w 1089127"/>
                <a:gd name="connsiteY4" fmla="*/ 272282 h 1198330"/>
                <a:gd name="connsiteX5" fmla="*/ 272281 w 1089127"/>
                <a:gd name="connsiteY5" fmla="*/ 599165 h 1198330"/>
                <a:gd name="connsiteX6" fmla="*/ 0 w 1089127"/>
                <a:gd name="connsiteY6" fmla="*/ 599165 h 1198330"/>
                <a:gd name="connsiteX0" fmla="*/ 0 w 1089128"/>
                <a:gd name="connsiteY0" fmla="*/ 599165 h 599165"/>
                <a:gd name="connsiteX1" fmla="*/ 544564 w 1089128"/>
                <a:gd name="connsiteY1" fmla="*/ 0 h 599165"/>
                <a:gd name="connsiteX2" fmla="*/ 1089128 w 1089128"/>
                <a:gd name="connsiteY2" fmla="*/ 599165 h 599165"/>
                <a:gd name="connsiteX3" fmla="*/ 816845 w 1089128"/>
                <a:gd name="connsiteY3" fmla="*/ 599165 h 599165"/>
                <a:gd name="connsiteX4" fmla="*/ 544563 w 1089128"/>
                <a:gd name="connsiteY4" fmla="*/ 272282 h 599165"/>
                <a:gd name="connsiteX5" fmla="*/ 272281 w 1089128"/>
                <a:gd name="connsiteY5" fmla="*/ 599165 h 599165"/>
                <a:gd name="connsiteX6" fmla="*/ 0 w 1089128"/>
                <a:gd name="connsiteY6" fmla="*/ 599165 h 599165"/>
                <a:gd name="connsiteX0" fmla="*/ 25 w 1089153"/>
                <a:gd name="connsiteY0" fmla="*/ 599165 h 599165"/>
                <a:gd name="connsiteX1" fmla="*/ 544589 w 1089153"/>
                <a:gd name="connsiteY1" fmla="*/ 0 h 599165"/>
                <a:gd name="connsiteX2" fmla="*/ 1089153 w 1089153"/>
                <a:gd name="connsiteY2" fmla="*/ 599165 h 599165"/>
                <a:gd name="connsiteX3" fmla="*/ 816870 w 1089153"/>
                <a:gd name="connsiteY3" fmla="*/ 599165 h 599165"/>
                <a:gd name="connsiteX4" fmla="*/ 544588 w 1089153"/>
                <a:gd name="connsiteY4" fmla="*/ 272282 h 599165"/>
                <a:gd name="connsiteX5" fmla="*/ 272306 w 1089153"/>
                <a:gd name="connsiteY5" fmla="*/ 599165 h 599165"/>
                <a:gd name="connsiteX6" fmla="*/ 25 w 1089153"/>
                <a:gd name="connsiteY6" fmla="*/ 599165 h 599165"/>
                <a:gd name="connsiteX0" fmla="*/ 52399 w 1141527"/>
                <a:gd name="connsiteY0" fmla="*/ 599165 h 645253"/>
                <a:gd name="connsiteX1" fmla="*/ 52401 w 1141527"/>
                <a:gd name="connsiteY1" fmla="*/ 601351 h 645253"/>
                <a:gd name="connsiteX2" fmla="*/ 596963 w 1141527"/>
                <a:gd name="connsiteY2" fmla="*/ 0 h 645253"/>
                <a:gd name="connsiteX3" fmla="*/ 1141527 w 1141527"/>
                <a:gd name="connsiteY3" fmla="*/ 599165 h 645253"/>
                <a:gd name="connsiteX4" fmla="*/ 869244 w 1141527"/>
                <a:gd name="connsiteY4" fmla="*/ 599165 h 645253"/>
                <a:gd name="connsiteX5" fmla="*/ 596962 w 1141527"/>
                <a:gd name="connsiteY5" fmla="*/ 272282 h 645253"/>
                <a:gd name="connsiteX6" fmla="*/ 324680 w 1141527"/>
                <a:gd name="connsiteY6" fmla="*/ 599165 h 645253"/>
                <a:gd name="connsiteX7" fmla="*/ 52399 w 1141527"/>
                <a:gd name="connsiteY7" fmla="*/ 599165 h 645253"/>
                <a:gd name="connsiteX0" fmla="*/ 56058 w 1139362"/>
                <a:gd name="connsiteY0" fmla="*/ 2037744 h 2037744"/>
                <a:gd name="connsiteX1" fmla="*/ 50236 w 1139362"/>
                <a:gd name="connsiteY1" fmla="*/ 601351 h 2037744"/>
                <a:gd name="connsiteX2" fmla="*/ 594798 w 1139362"/>
                <a:gd name="connsiteY2" fmla="*/ 0 h 2037744"/>
                <a:gd name="connsiteX3" fmla="*/ 1139362 w 1139362"/>
                <a:gd name="connsiteY3" fmla="*/ 599165 h 2037744"/>
                <a:gd name="connsiteX4" fmla="*/ 867079 w 1139362"/>
                <a:gd name="connsiteY4" fmla="*/ 599165 h 2037744"/>
                <a:gd name="connsiteX5" fmla="*/ 594797 w 1139362"/>
                <a:gd name="connsiteY5" fmla="*/ 272282 h 2037744"/>
                <a:gd name="connsiteX6" fmla="*/ 322515 w 1139362"/>
                <a:gd name="connsiteY6" fmla="*/ 599165 h 2037744"/>
                <a:gd name="connsiteX7" fmla="*/ 56058 w 1139362"/>
                <a:gd name="connsiteY7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5822 w 1089126"/>
                <a:gd name="connsiteY7" fmla="*/ 2037744 h 2037744"/>
                <a:gd name="connsiteX0" fmla="*/ 5957 w 1089261"/>
                <a:gd name="connsiteY0" fmla="*/ 2037744 h 2037744"/>
                <a:gd name="connsiteX1" fmla="*/ 135 w 1089261"/>
                <a:gd name="connsiteY1" fmla="*/ 601351 h 2037744"/>
                <a:gd name="connsiteX2" fmla="*/ 544697 w 1089261"/>
                <a:gd name="connsiteY2" fmla="*/ 0 h 2037744"/>
                <a:gd name="connsiteX3" fmla="*/ 1089261 w 1089261"/>
                <a:gd name="connsiteY3" fmla="*/ 599165 h 2037744"/>
                <a:gd name="connsiteX4" fmla="*/ 816978 w 1089261"/>
                <a:gd name="connsiteY4" fmla="*/ 599165 h 2037744"/>
                <a:gd name="connsiteX5" fmla="*/ 544696 w 1089261"/>
                <a:gd name="connsiteY5" fmla="*/ 272282 h 2037744"/>
                <a:gd name="connsiteX6" fmla="*/ 272414 w 1089261"/>
                <a:gd name="connsiteY6" fmla="*/ 599165 h 2037744"/>
                <a:gd name="connsiteX7" fmla="*/ 5957 w 1089261"/>
                <a:gd name="connsiteY7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5822 w 1089126"/>
                <a:gd name="connsiteY7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270824 w 1089126"/>
                <a:gd name="connsiteY7" fmla="*/ 604262 h 2037744"/>
                <a:gd name="connsiteX8" fmla="*/ 5822 w 1089126"/>
                <a:gd name="connsiteY8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262088 w 1089126"/>
                <a:gd name="connsiteY7" fmla="*/ 2031192 h 2037744"/>
                <a:gd name="connsiteX8" fmla="*/ 5822 w 1089126"/>
                <a:gd name="connsiteY8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267912 w 1089126"/>
                <a:gd name="connsiteY7" fmla="*/ 2031192 h 2037744"/>
                <a:gd name="connsiteX8" fmla="*/ 5822 w 1089126"/>
                <a:gd name="connsiteY8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270824 w 1089126"/>
                <a:gd name="connsiteY7" fmla="*/ 2034104 h 2037744"/>
                <a:gd name="connsiteX8" fmla="*/ 5822 w 1089126"/>
                <a:gd name="connsiteY8" fmla="*/ 2037744 h 2037744"/>
                <a:gd name="connsiteX0" fmla="*/ 2910 w 1089126"/>
                <a:gd name="connsiteY0" fmla="*/ 2031919 h 2034104"/>
                <a:gd name="connsiteX1" fmla="*/ 0 w 1089126"/>
                <a:gd name="connsiteY1" fmla="*/ 601351 h 2034104"/>
                <a:gd name="connsiteX2" fmla="*/ 544562 w 1089126"/>
                <a:gd name="connsiteY2" fmla="*/ 0 h 2034104"/>
                <a:gd name="connsiteX3" fmla="*/ 1089126 w 1089126"/>
                <a:gd name="connsiteY3" fmla="*/ 599165 h 2034104"/>
                <a:gd name="connsiteX4" fmla="*/ 816843 w 1089126"/>
                <a:gd name="connsiteY4" fmla="*/ 599165 h 2034104"/>
                <a:gd name="connsiteX5" fmla="*/ 544561 w 1089126"/>
                <a:gd name="connsiteY5" fmla="*/ 272282 h 2034104"/>
                <a:gd name="connsiteX6" fmla="*/ 272279 w 1089126"/>
                <a:gd name="connsiteY6" fmla="*/ 599165 h 2034104"/>
                <a:gd name="connsiteX7" fmla="*/ 270824 w 1089126"/>
                <a:gd name="connsiteY7" fmla="*/ 2034104 h 2034104"/>
                <a:gd name="connsiteX8" fmla="*/ 2910 w 1089126"/>
                <a:gd name="connsiteY8" fmla="*/ 2031919 h 2034104"/>
                <a:gd name="connsiteX0" fmla="*/ 2910 w 1089126"/>
                <a:gd name="connsiteY0" fmla="*/ 2031919 h 2034104"/>
                <a:gd name="connsiteX1" fmla="*/ 0 w 1089126"/>
                <a:gd name="connsiteY1" fmla="*/ 601351 h 2034104"/>
                <a:gd name="connsiteX2" fmla="*/ 544562 w 1089126"/>
                <a:gd name="connsiteY2" fmla="*/ 0 h 2034104"/>
                <a:gd name="connsiteX3" fmla="*/ 1089126 w 1089126"/>
                <a:gd name="connsiteY3" fmla="*/ 599165 h 2034104"/>
                <a:gd name="connsiteX4" fmla="*/ 816843 w 1089126"/>
                <a:gd name="connsiteY4" fmla="*/ 599165 h 2034104"/>
                <a:gd name="connsiteX5" fmla="*/ 544561 w 1089126"/>
                <a:gd name="connsiteY5" fmla="*/ 272282 h 2034104"/>
                <a:gd name="connsiteX6" fmla="*/ 272279 w 1089126"/>
                <a:gd name="connsiteY6" fmla="*/ 599165 h 2034104"/>
                <a:gd name="connsiteX7" fmla="*/ 270824 w 1089126"/>
                <a:gd name="connsiteY7" fmla="*/ 2034104 h 2034104"/>
                <a:gd name="connsiteX8" fmla="*/ 2910 w 1089126"/>
                <a:gd name="connsiteY8" fmla="*/ 2031919 h 2034104"/>
                <a:gd name="connsiteX0" fmla="*/ 2910 w 1089126"/>
                <a:gd name="connsiteY0" fmla="*/ 2031919 h 2034104"/>
                <a:gd name="connsiteX1" fmla="*/ 0 w 1089126"/>
                <a:gd name="connsiteY1" fmla="*/ 601351 h 2034104"/>
                <a:gd name="connsiteX2" fmla="*/ 544562 w 1089126"/>
                <a:gd name="connsiteY2" fmla="*/ 0 h 2034104"/>
                <a:gd name="connsiteX3" fmla="*/ 1089126 w 1089126"/>
                <a:gd name="connsiteY3" fmla="*/ 599165 h 2034104"/>
                <a:gd name="connsiteX4" fmla="*/ 816843 w 1089126"/>
                <a:gd name="connsiteY4" fmla="*/ 599165 h 2034104"/>
                <a:gd name="connsiteX5" fmla="*/ 544561 w 1089126"/>
                <a:gd name="connsiteY5" fmla="*/ 272282 h 2034104"/>
                <a:gd name="connsiteX6" fmla="*/ 272279 w 1089126"/>
                <a:gd name="connsiteY6" fmla="*/ 599165 h 2034104"/>
                <a:gd name="connsiteX7" fmla="*/ 270824 w 1089126"/>
                <a:gd name="connsiteY7" fmla="*/ 2034104 h 2034104"/>
                <a:gd name="connsiteX8" fmla="*/ 2910 w 1089126"/>
                <a:gd name="connsiteY8" fmla="*/ 2031919 h 2034104"/>
                <a:gd name="connsiteX0" fmla="*/ 2910 w 1089126"/>
                <a:gd name="connsiteY0" fmla="*/ 2031919 h 2034104"/>
                <a:gd name="connsiteX1" fmla="*/ 0 w 1089126"/>
                <a:gd name="connsiteY1" fmla="*/ 601351 h 2034104"/>
                <a:gd name="connsiteX2" fmla="*/ 544562 w 1089126"/>
                <a:gd name="connsiteY2" fmla="*/ 0 h 2034104"/>
                <a:gd name="connsiteX3" fmla="*/ 1089126 w 1089126"/>
                <a:gd name="connsiteY3" fmla="*/ 599165 h 2034104"/>
                <a:gd name="connsiteX4" fmla="*/ 816843 w 1089126"/>
                <a:gd name="connsiteY4" fmla="*/ 599165 h 2034104"/>
                <a:gd name="connsiteX5" fmla="*/ 544561 w 1089126"/>
                <a:gd name="connsiteY5" fmla="*/ 272282 h 2034104"/>
                <a:gd name="connsiteX6" fmla="*/ 272279 w 1089126"/>
                <a:gd name="connsiteY6" fmla="*/ 599165 h 2034104"/>
                <a:gd name="connsiteX7" fmla="*/ 270824 w 1089126"/>
                <a:gd name="connsiteY7" fmla="*/ 2034104 h 2034104"/>
                <a:gd name="connsiteX8" fmla="*/ 2910 w 1089126"/>
                <a:gd name="connsiteY8" fmla="*/ 2031919 h 2034104"/>
                <a:gd name="connsiteX0" fmla="*/ 2910 w 1089126"/>
                <a:gd name="connsiteY0" fmla="*/ 2031919 h 2034104"/>
                <a:gd name="connsiteX1" fmla="*/ 0 w 1089126"/>
                <a:gd name="connsiteY1" fmla="*/ 601351 h 2034104"/>
                <a:gd name="connsiteX2" fmla="*/ 544562 w 1089126"/>
                <a:gd name="connsiteY2" fmla="*/ 0 h 2034104"/>
                <a:gd name="connsiteX3" fmla="*/ 1089126 w 1089126"/>
                <a:gd name="connsiteY3" fmla="*/ 599165 h 2034104"/>
                <a:gd name="connsiteX4" fmla="*/ 816843 w 1089126"/>
                <a:gd name="connsiteY4" fmla="*/ 599165 h 2034104"/>
                <a:gd name="connsiteX5" fmla="*/ 544561 w 1089126"/>
                <a:gd name="connsiteY5" fmla="*/ 272282 h 2034104"/>
                <a:gd name="connsiteX6" fmla="*/ 272279 w 1089126"/>
                <a:gd name="connsiteY6" fmla="*/ 599165 h 2034104"/>
                <a:gd name="connsiteX7" fmla="*/ 270824 w 1089126"/>
                <a:gd name="connsiteY7" fmla="*/ 2034104 h 2034104"/>
                <a:gd name="connsiteX8" fmla="*/ 2910 w 1089126"/>
                <a:gd name="connsiteY8" fmla="*/ 2031919 h 2034104"/>
                <a:gd name="connsiteX0" fmla="*/ 2910 w 1048356"/>
                <a:gd name="connsiteY0" fmla="*/ 2031924 h 2034109"/>
                <a:gd name="connsiteX1" fmla="*/ 0 w 1048356"/>
                <a:gd name="connsiteY1" fmla="*/ 601356 h 2034109"/>
                <a:gd name="connsiteX2" fmla="*/ 544562 w 1048356"/>
                <a:gd name="connsiteY2" fmla="*/ 5 h 2034109"/>
                <a:gd name="connsiteX3" fmla="*/ 1048356 w 1048356"/>
                <a:gd name="connsiteY3" fmla="*/ 593346 h 2034109"/>
                <a:gd name="connsiteX4" fmla="*/ 816843 w 1048356"/>
                <a:gd name="connsiteY4" fmla="*/ 599170 h 2034109"/>
                <a:gd name="connsiteX5" fmla="*/ 544561 w 1048356"/>
                <a:gd name="connsiteY5" fmla="*/ 272287 h 2034109"/>
                <a:gd name="connsiteX6" fmla="*/ 272279 w 1048356"/>
                <a:gd name="connsiteY6" fmla="*/ 599170 h 2034109"/>
                <a:gd name="connsiteX7" fmla="*/ 270824 w 1048356"/>
                <a:gd name="connsiteY7" fmla="*/ 2034109 h 2034109"/>
                <a:gd name="connsiteX8" fmla="*/ 2910 w 1048356"/>
                <a:gd name="connsiteY8" fmla="*/ 2031924 h 2034109"/>
                <a:gd name="connsiteX0" fmla="*/ 2910 w 1048375"/>
                <a:gd name="connsiteY0" fmla="*/ 2031927 h 2034112"/>
                <a:gd name="connsiteX1" fmla="*/ 0 w 1048375"/>
                <a:gd name="connsiteY1" fmla="*/ 601359 h 2034112"/>
                <a:gd name="connsiteX2" fmla="*/ 544562 w 1048375"/>
                <a:gd name="connsiteY2" fmla="*/ 8 h 2034112"/>
                <a:gd name="connsiteX3" fmla="*/ 1048356 w 1048375"/>
                <a:gd name="connsiteY3" fmla="*/ 593349 h 2034112"/>
                <a:gd name="connsiteX4" fmla="*/ 816843 w 1048375"/>
                <a:gd name="connsiteY4" fmla="*/ 599173 h 2034112"/>
                <a:gd name="connsiteX5" fmla="*/ 544561 w 1048375"/>
                <a:gd name="connsiteY5" fmla="*/ 272290 h 2034112"/>
                <a:gd name="connsiteX6" fmla="*/ 272279 w 1048375"/>
                <a:gd name="connsiteY6" fmla="*/ 599173 h 2034112"/>
                <a:gd name="connsiteX7" fmla="*/ 270824 w 1048375"/>
                <a:gd name="connsiteY7" fmla="*/ 2034112 h 2034112"/>
                <a:gd name="connsiteX8" fmla="*/ 2910 w 1048375"/>
                <a:gd name="connsiteY8" fmla="*/ 2031927 h 2034112"/>
                <a:gd name="connsiteX0" fmla="*/ 2910 w 1048375"/>
                <a:gd name="connsiteY0" fmla="*/ 2031927 h 2034112"/>
                <a:gd name="connsiteX1" fmla="*/ 0 w 1048375"/>
                <a:gd name="connsiteY1" fmla="*/ 601359 h 2034112"/>
                <a:gd name="connsiteX2" fmla="*/ 544562 w 1048375"/>
                <a:gd name="connsiteY2" fmla="*/ 8 h 2034112"/>
                <a:gd name="connsiteX3" fmla="*/ 1048356 w 1048375"/>
                <a:gd name="connsiteY3" fmla="*/ 593349 h 2034112"/>
                <a:gd name="connsiteX4" fmla="*/ 793546 w 1048375"/>
                <a:gd name="connsiteY4" fmla="*/ 593349 h 2034112"/>
                <a:gd name="connsiteX5" fmla="*/ 544561 w 1048375"/>
                <a:gd name="connsiteY5" fmla="*/ 272290 h 2034112"/>
                <a:gd name="connsiteX6" fmla="*/ 272279 w 1048375"/>
                <a:gd name="connsiteY6" fmla="*/ 599173 h 2034112"/>
                <a:gd name="connsiteX7" fmla="*/ 270824 w 1048375"/>
                <a:gd name="connsiteY7" fmla="*/ 2034112 h 2034112"/>
                <a:gd name="connsiteX8" fmla="*/ 2910 w 1048375"/>
                <a:gd name="connsiteY8" fmla="*/ 2031927 h 2034112"/>
                <a:gd name="connsiteX0" fmla="*/ 2910 w 1048375"/>
                <a:gd name="connsiteY0" fmla="*/ 2031927 h 2034112"/>
                <a:gd name="connsiteX1" fmla="*/ 0 w 1048375"/>
                <a:gd name="connsiteY1" fmla="*/ 601359 h 2034112"/>
                <a:gd name="connsiteX2" fmla="*/ 544562 w 1048375"/>
                <a:gd name="connsiteY2" fmla="*/ 8 h 2034112"/>
                <a:gd name="connsiteX3" fmla="*/ 1048356 w 1048375"/>
                <a:gd name="connsiteY3" fmla="*/ 593349 h 2034112"/>
                <a:gd name="connsiteX4" fmla="*/ 793546 w 1048375"/>
                <a:gd name="connsiteY4" fmla="*/ 593349 h 2034112"/>
                <a:gd name="connsiteX5" fmla="*/ 544561 w 1048375"/>
                <a:gd name="connsiteY5" fmla="*/ 272290 h 2034112"/>
                <a:gd name="connsiteX6" fmla="*/ 272279 w 1048375"/>
                <a:gd name="connsiteY6" fmla="*/ 599173 h 2034112"/>
                <a:gd name="connsiteX7" fmla="*/ 270824 w 1048375"/>
                <a:gd name="connsiteY7" fmla="*/ 2034112 h 2034112"/>
                <a:gd name="connsiteX8" fmla="*/ 2910 w 1048375"/>
                <a:gd name="connsiteY8" fmla="*/ 2031927 h 2034112"/>
                <a:gd name="connsiteX0" fmla="*/ 2910 w 1048375"/>
                <a:gd name="connsiteY0" fmla="*/ 2031927 h 2034112"/>
                <a:gd name="connsiteX1" fmla="*/ 0 w 1048375"/>
                <a:gd name="connsiteY1" fmla="*/ 601359 h 2034112"/>
                <a:gd name="connsiteX2" fmla="*/ 544562 w 1048375"/>
                <a:gd name="connsiteY2" fmla="*/ 8 h 2034112"/>
                <a:gd name="connsiteX3" fmla="*/ 1048356 w 1048375"/>
                <a:gd name="connsiteY3" fmla="*/ 593349 h 2034112"/>
                <a:gd name="connsiteX4" fmla="*/ 793546 w 1048375"/>
                <a:gd name="connsiteY4" fmla="*/ 593349 h 2034112"/>
                <a:gd name="connsiteX5" fmla="*/ 544561 w 1048375"/>
                <a:gd name="connsiteY5" fmla="*/ 272290 h 2034112"/>
                <a:gd name="connsiteX6" fmla="*/ 272279 w 1048375"/>
                <a:gd name="connsiteY6" fmla="*/ 599173 h 2034112"/>
                <a:gd name="connsiteX7" fmla="*/ 270824 w 1048375"/>
                <a:gd name="connsiteY7" fmla="*/ 2034112 h 2034112"/>
                <a:gd name="connsiteX8" fmla="*/ 2910 w 1048375"/>
                <a:gd name="connsiteY8" fmla="*/ 2031927 h 2034112"/>
                <a:gd name="connsiteX0" fmla="*/ 2910 w 1048375"/>
                <a:gd name="connsiteY0" fmla="*/ 2031927 h 2034112"/>
                <a:gd name="connsiteX1" fmla="*/ 0 w 1048375"/>
                <a:gd name="connsiteY1" fmla="*/ 601359 h 2034112"/>
                <a:gd name="connsiteX2" fmla="*/ 544562 w 1048375"/>
                <a:gd name="connsiteY2" fmla="*/ 8 h 2034112"/>
                <a:gd name="connsiteX3" fmla="*/ 1048356 w 1048375"/>
                <a:gd name="connsiteY3" fmla="*/ 593349 h 2034112"/>
                <a:gd name="connsiteX4" fmla="*/ 793546 w 1048375"/>
                <a:gd name="connsiteY4" fmla="*/ 599173 h 2034112"/>
                <a:gd name="connsiteX5" fmla="*/ 544561 w 1048375"/>
                <a:gd name="connsiteY5" fmla="*/ 272290 h 2034112"/>
                <a:gd name="connsiteX6" fmla="*/ 272279 w 1048375"/>
                <a:gd name="connsiteY6" fmla="*/ 599173 h 2034112"/>
                <a:gd name="connsiteX7" fmla="*/ 270824 w 1048375"/>
                <a:gd name="connsiteY7" fmla="*/ 2034112 h 2034112"/>
                <a:gd name="connsiteX8" fmla="*/ 2910 w 1048375"/>
                <a:gd name="connsiteY8" fmla="*/ 2031927 h 2034112"/>
                <a:gd name="connsiteX0" fmla="*/ 2910 w 1068759"/>
                <a:gd name="connsiteY0" fmla="*/ 2031923 h 2034108"/>
                <a:gd name="connsiteX1" fmla="*/ 0 w 1068759"/>
                <a:gd name="connsiteY1" fmla="*/ 601355 h 2034108"/>
                <a:gd name="connsiteX2" fmla="*/ 544562 w 1068759"/>
                <a:gd name="connsiteY2" fmla="*/ 4 h 2034108"/>
                <a:gd name="connsiteX3" fmla="*/ 1068741 w 1068759"/>
                <a:gd name="connsiteY3" fmla="*/ 604994 h 2034108"/>
                <a:gd name="connsiteX4" fmla="*/ 793546 w 1068759"/>
                <a:gd name="connsiteY4" fmla="*/ 599169 h 2034108"/>
                <a:gd name="connsiteX5" fmla="*/ 544561 w 1068759"/>
                <a:gd name="connsiteY5" fmla="*/ 272286 h 2034108"/>
                <a:gd name="connsiteX6" fmla="*/ 272279 w 1068759"/>
                <a:gd name="connsiteY6" fmla="*/ 599169 h 2034108"/>
                <a:gd name="connsiteX7" fmla="*/ 270824 w 1068759"/>
                <a:gd name="connsiteY7" fmla="*/ 2034108 h 2034108"/>
                <a:gd name="connsiteX8" fmla="*/ 2910 w 1068759"/>
                <a:gd name="connsiteY8" fmla="*/ 2031923 h 2034108"/>
                <a:gd name="connsiteX0" fmla="*/ 2910 w 1054199"/>
                <a:gd name="connsiteY0" fmla="*/ 2031920 h 2034105"/>
                <a:gd name="connsiteX1" fmla="*/ 0 w 1054199"/>
                <a:gd name="connsiteY1" fmla="*/ 601352 h 2034105"/>
                <a:gd name="connsiteX2" fmla="*/ 544562 w 1054199"/>
                <a:gd name="connsiteY2" fmla="*/ 1 h 2034105"/>
                <a:gd name="connsiteX3" fmla="*/ 1054181 w 1054199"/>
                <a:gd name="connsiteY3" fmla="*/ 599167 h 2034105"/>
                <a:gd name="connsiteX4" fmla="*/ 793546 w 1054199"/>
                <a:gd name="connsiteY4" fmla="*/ 599166 h 2034105"/>
                <a:gd name="connsiteX5" fmla="*/ 544561 w 1054199"/>
                <a:gd name="connsiteY5" fmla="*/ 272283 h 2034105"/>
                <a:gd name="connsiteX6" fmla="*/ 272279 w 1054199"/>
                <a:gd name="connsiteY6" fmla="*/ 599166 h 2034105"/>
                <a:gd name="connsiteX7" fmla="*/ 270824 w 1054199"/>
                <a:gd name="connsiteY7" fmla="*/ 2034105 h 2034105"/>
                <a:gd name="connsiteX8" fmla="*/ 2910 w 1054199"/>
                <a:gd name="connsiteY8" fmla="*/ 2031920 h 2034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54199" h="2034105">
                  <a:moveTo>
                    <a:pt x="2910" y="2031920"/>
                  </a:moveTo>
                  <a:cubicBezTo>
                    <a:pt x="969" y="1553122"/>
                    <a:pt x="1941" y="1080150"/>
                    <a:pt x="0" y="601352"/>
                  </a:cubicBezTo>
                  <a:cubicBezTo>
                    <a:pt x="486" y="82148"/>
                    <a:pt x="368865" y="365"/>
                    <a:pt x="544562" y="1"/>
                  </a:cubicBezTo>
                  <a:cubicBezTo>
                    <a:pt x="720259" y="-363"/>
                    <a:pt x="1057093" y="163422"/>
                    <a:pt x="1054181" y="599167"/>
                  </a:cubicBezTo>
                  <a:lnTo>
                    <a:pt x="793546" y="599166"/>
                  </a:lnTo>
                  <a:cubicBezTo>
                    <a:pt x="776074" y="357480"/>
                    <a:pt x="694938" y="272283"/>
                    <a:pt x="544561" y="272283"/>
                  </a:cubicBezTo>
                  <a:cubicBezTo>
                    <a:pt x="394184" y="272283"/>
                    <a:pt x="282955" y="345813"/>
                    <a:pt x="272279" y="599166"/>
                  </a:cubicBezTo>
                  <a:cubicBezTo>
                    <a:pt x="270823" y="1076508"/>
                    <a:pt x="272280" y="1556763"/>
                    <a:pt x="270824" y="2034105"/>
                  </a:cubicBezTo>
                  <a:lnTo>
                    <a:pt x="2910" y="203192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prst="slope"/>
            </a:sp3d>
          </p:spPr>
          <p:txBody>
            <a:bodyPr rot="0" spcFirstLastPara="0" vertOverflow="overflow" horzOverflow="overflow" vert="horz" wrap="square" lIns="91440" tIns="45721" rIns="91440" bIns="4572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1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Block Arc 8">
              <a:extLst>
                <a:ext uri="{FF2B5EF4-FFF2-40B4-BE49-F238E27FC236}">
                  <a16:creationId xmlns:a16="http://schemas.microsoft.com/office/drawing/2014/main" id="{B2E4EDAD-739D-460F-A374-07CA3DA4DC40}"/>
                </a:ext>
              </a:extLst>
            </p:cNvPr>
            <p:cNvSpPr/>
            <p:nvPr/>
          </p:nvSpPr>
          <p:spPr>
            <a:xfrm>
              <a:off x="8667912" y="723762"/>
              <a:ext cx="2263081" cy="3970815"/>
            </a:xfrm>
            <a:custGeom>
              <a:avLst/>
              <a:gdLst>
                <a:gd name="connsiteX0" fmla="*/ 0 w 1089127"/>
                <a:gd name="connsiteY0" fmla="*/ 599165 h 1198330"/>
                <a:gd name="connsiteX1" fmla="*/ 544564 w 1089127"/>
                <a:gd name="connsiteY1" fmla="*/ 0 h 1198330"/>
                <a:gd name="connsiteX2" fmla="*/ 1089128 w 1089127"/>
                <a:gd name="connsiteY2" fmla="*/ 599165 h 1198330"/>
                <a:gd name="connsiteX3" fmla="*/ 816845 w 1089127"/>
                <a:gd name="connsiteY3" fmla="*/ 599165 h 1198330"/>
                <a:gd name="connsiteX4" fmla="*/ 544563 w 1089127"/>
                <a:gd name="connsiteY4" fmla="*/ 272282 h 1198330"/>
                <a:gd name="connsiteX5" fmla="*/ 272281 w 1089127"/>
                <a:gd name="connsiteY5" fmla="*/ 599165 h 1198330"/>
                <a:gd name="connsiteX6" fmla="*/ 0 w 1089127"/>
                <a:gd name="connsiteY6" fmla="*/ 599165 h 1198330"/>
                <a:gd name="connsiteX0" fmla="*/ 0 w 1089128"/>
                <a:gd name="connsiteY0" fmla="*/ 599165 h 599165"/>
                <a:gd name="connsiteX1" fmla="*/ 544564 w 1089128"/>
                <a:gd name="connsiteY1" fmla="*/ 0 h 599165"/>
                <a:gd name="connsiteX2" fmla="*/ 1089128 w 1089128"/>
                <a:gd name="connsiteY2" fmla="*/ 599165 h 599165"/>
                <a:gd name="connsiteX3" fmla="*/ 816845 w 1089128"/>
                <a:gd name="connsiteY3" fmla="*/ 599165 h 599165"/>
                <a:gd name="connsiteX4" fmla="*/ 544563 w 1089128"/>
                <a:gd name="connsiteY4" fmla="*/ 272282 h 599165"/>
                <a:gd name="connsiteX5" fmla="*/ 272281 w 1089128"/>
                <a:gd name="connsiteY5" fmla="*/ 599165 h 599165"/>
                <a:gd name="connsiteX6" fmla="*/ 0 w 1089128"/>
                <a:gd name="connsiteY6" fmla="*/ 599165 h 599165"/>
                <a:gd name="connsiteX0" fmla="*/ 25 w 1089153"/>
                <a:gd name="connsiteY0" fmla="*/ 599165 h 599165"/>
                <a:gd name="connsiteX1" fmla="*/ 544589 w 1089153"/>
                <a:gd name="connsiteY1" fmla="*/ 0 h 599165"/>
                <a:gd name="connsiteX2" fmla="*/ 1089153 w 1089153"/>
                <a:gd name="connsiteY2" fmla="*/ 599165 h 599165"/>
                <a:gd name="connsiteX3" fmla="*/ 816870 w 1089153"/>
                <a:gd name="connsiteY3" fmla="*/ 599165 h 599165"/>
                <a:gd name="connsiteX4" fmla="*/ 544588 w 1089153"/>
                <a:gd name="connsiteY4" fmla="*/ 272282 h 599165"/>
                <a:gd name="connsiteX5" fmla="*/ 272306 w 1089153"/>
                <a:gd name="connsiteY5" fmla="*/ 599165 h 599165"/>
                <a:gd name="connsiteX6" fmla="*/ 25 w 1089153"/>
                <a:gd name="connsiteY6" fmla="*/ 599165 h 599165"/>
                <a:gd name="connsiteX0" fmla="*/ 52399 w 1141527"/>
                <a:gd name="connsiteY0" fmla="*/ 599165 h 645253"/>
                <a:gd name="connsiteX1" fmla="*/ 52401 w 1141527"/>
                <a:gd name="connsiteY1" fmla="*/ 601351 h 645253"/>
                <a:gd name="connsiteX2" fmla="*/ 596963 w 1141527"/>
                <a:gd name="connsiteY2" fmla="*/ 0 h 645253"/>
                <a:gd name="connsiteX3" fmla="*/ 1141527 w 1141527"/>
                <a:gd name="connsiteY3" fmla="*/ 599165 h 645253"/>
                <a:gd name="connsiteX4" fmla="*/ 869244 w 1141527"/>
                <a:gd name="connsiteY4" fmla="*/ 599165 h 645253"/>
                <a:gd name="connsiteX5" fmla="*/ 596962 w 1141527"/>
                <a:gd name="connsiteY5" fmla="*/ 272282 h 645253"/>
                <a:gd name="connsiteX6" fmla="*/ 324680 w 1141527"/>
                <a:gd name="connsiteY6" fmla="*/ 599165 h 645253"/>
                <a:gd name="connsiteX7" fmla="*/ 52399 w 1141527"/>
                <a:gd name="connsiteY7" fmla="*/ 599165 h 645253"/>
                <a:gd name="connsiteX0" fmla="*/ 56058 w 1139362"/>
                <a:gd name="connsiteY0" fmla="*/ 2037744 h 2037744"/>
                <a:gd name="connsiteX1" fmla="*/ 50236 w 1139362"/>
                <a:gd name="connsiteY1" fmla="*/ 601351 h 2037744"/>
                <a:gd name="connsiteX2" fmla="*/ 594798 w 1139362"/>
                <a:gd name="connsiteY2" fmla="*/ 0 h 2037744"/>
                <a:gd name="connsiteX3" fmla="*/ 1139362 w 1139362"/>
                <a:gd name="connsiteY3" fmla="*/ 599165 h 2037744"/>
                <a:gd name="connsiteX4" fmla="*/ 867079 w 1139362"/>
                <a:gd name="connsiteY4" fmla="*/ 599165 h 2037744"/>
                <a:gd name="connsiteX5" fmla="*/ 594797 w 1139362"/>
                <a:gd name="connsiteY5" fmla="*/ 272282 h 2037744"/>
                <a:gd name="connsiteX6" fmla="*/ 322515 w 1139362"/>
                <a:gd name="connsiteY6" fmla="*/ 599165 h 2037744"/>
                <a:gd name="connsiteX7" fmla="*/ 56058 w 1139362"/>
                <a:gd name="connsiteY7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5822 w 1089126"/>
                <a:gd name="connsiteY7" fmla="*/ 2037744 h 2037744"/>
                <a:gd name="connsiteX0" fmla="*/ 5957 w 1089261"/>
                <a:gd name="connsiteY0" fmla="*/ 2037744 h 2037744"/>
                <a:gd name="connsiteX1" fmla="*/ 135 w 1089261"/>
                <a:gd name="connsiteY1" fmla="*/ 601351 h 2037744"/>
                <a:gd name="connsiteX2" fmla="*/ 544697 w 1089261"/>
                <a:gd name="connsiteY2" fmla="*/ 0 h 2037744"/>
                <a:gd name="connsiteX3" fmla="*/ 1089261 w 1089261"/>
                <a:gd name="connsiteY3" fmla="*/ 599165 h 2037744"/>
                <a:gd name="connsiteX4" fmla="*/ 816978 w 1089261"/>
                <a:gd name="connsiteY4" fmla="*/ 599165 h 2037744"/>
                <a:gd name="connsiteX5" fmla="*/ 544696 w 1089261"/>
                <a:gd name="connsiteY5" fmla="*/ 272282 h 2037744"/>
                <a:gd name="connsiteX6" fmla="*/ 272414 w 1089261"/>
                <a:gd name="connsiteY6" fmla="*/ 599165 h 2037744"/>
                <a:gd name="connsiteX7" fmla="*/ 5957 w 1089261"/>
                <a:gd name="connsiteY7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5822 w 1089126"/>
                <a:gd name="connsiteY7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270824 w 1089126"/>
                <a:gd name="connsiteY7" fmla="*/ 604262 h 2037744"/>
                <a:gd name="connsiteX8" fmla="*/ 5822 w 1089126"/>
                <a:gd name="connsiteY8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262088 w 1089126"/>
                <a:gd name="connsiteY7" fmla="*/ 2031192 h 2037744"/>
                <a:gd name="connsiteX8" fmla="*/ 5822 w 1089126"/>
                <a:gd name="connsiteY8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267912 w 1089126"/>
                <a:gd name="connsiteY7" fmla="*/ 2031192 h 2037744"/>
                <a:gd name="connsiteX8" fmla="*/ 5822 w 1089126"/>
                <a:gd name="connsiteY8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270824 w 1089126"/>
                <a:gd name="connsiteY7" fmla="*/ 2034104 h 2037744"/>
                <a:gd name="connsiteX8" fmla="*/ 5822 w 1089126"/>
                <a:gd name="connsiteY8" fmla="*/ 2037744 h 2037744"/>
                <a:gd name="connsiteX0" fmla="*/ 2910 w 1089126"/>
                <a:gd name="connsiteY0" fmla="*/ 2031919 h 2034104"/>
                <a:gd name="connsiteX1" fmla="*/ 0 w 1089126"/>
                <a:gd name="connsiteY1" fmla="*/ 601351 h 2034104"/>
                <a:gd name="connsiteX2" fmla="*/ 544562 w 1089126"/>
                <a:gd name="connsiteY2" fmla="*/ 0 h 2034104"/>
                <a:gd name="connsiteX3" fmla="*/ 1089126 w 1089126"/>
                <a:gd name="connsiteY3" fmla="*/ 599165 h 2034104"/>
                <a:gd name="connsiteX4" fmla="*/ 816843 w 1089126"/>
                <a:gd name="connsiteY4" fmla="*/ 599165 h 2034104"/>
                <a:gd name="connsiteX5" fmla="*/ 544561 w 1089126"/>
                <a:gd name="connsiteY5" fmla="*/ 272282 h 2034104"/>
                <a:gd name="connsiteX6" fmla="*/ 272279 w 1089126"/>
                <a:gd name="connsiteY6" fmla="*/ 599165 h 2034104"/>
                <a:gd name="connsiteX7" fmla="*/ 270824 w 1089126"/>
                <a:gd name="connsiteY7" fmla="*/ 2034104 h 2034104"/>
                <a:gd name="connsiteX8" fmla="*/ 2910 w 1089126"/>
                <a:gd name="connsiteY8" fmla="*/ 2031919 h 2034104"/>
                <a:gd name="connsiteX0" fmla="*/ 2910 w 1089126"/>
                <a:gd name="connsiteY0" fmla="*/ 2031919 h 2034104"/>
                <a:gd name="connsiteX1" fmla="*/ 0 w 1089126"/>
                <a:gd name="connsiteY1" fmla="*/ 601351 h 2034104"/>
                <a:gd name="connsiteX2" fmla="*/ 544562 w 1089126"/>
                <a:gd name="connsiteY2" fmla="*/ 0 h 2034104"/>
                <a:gd name="connsiteX3" fmla="*/ 1089126 w 1089126"/>
                <a:gd name="connsiteY3" fmla="*/ 599165 h 2034104"/>
                <a:gd name="connsiteX4" fmla="*/ 816843 w 1089126"/>
                <a:gd name="connsiteY4" fmla="*/ 599165 h 2034104"/>
                <a:gd name="connsiteX5" fmla="*/ 544561 w 1089126"/>
                <a:gd name="connsiteY5" fmla="*/ 272282 h 2034104"/>
                <a:gd name="connsiteX6" fmla="*/ 272279 w 1089126"/>
                <a:gd name="connsiteY6" fmla="*/ 599165 h 2034104"/>
                <a:gd name="connsiteX7" fmla="*/ 270824 w 1089126"/>
                <a:gd name="connsiteY7" fmla="*/ 2034104 h 2034104"/>
                <a:gd name="connsiteX8" fmla="*/ 2910 w 1089126"/>
                <a:gd name="connsiteY8" fmla="*/ 2031919 h 2034104"/>
                <a:gd name="connsiteX0" fmla="*/ 2910 w 1089126"/>
                <a:gd name="connsiteY0" fmla="*/ 2031919 h 2034104"/>
                <a:gd name="connsiteX1" fmla="*/ 0 w 1089126"/>
                <a:gd name="connsiteY1" fmla="*/ 601351 h 2034104"/>
                <a:gd name="connsiteX2" fmla="*/ 544562 w 1089126"/>
                <a:gd name="connsiteY2" fmla="*/ 0 h 2034104"/>
                <a:gd name="connsiteX3" fmla="*/ 1089126 w 1089126"/>
                <a:gd name="connsiteY3" fmla="*/ 599165 h 2034104"/>
                <a:gd name="connsiteX4" fmla="*/ 816843 w 1089126"/>
                <a:gd name="connsiteY4" fmla="*/ 599165 h 2034104"/>
                <a:gd name="connsiteX5" fmla="*/ 544561 w 1089126"/>
                <a:gd name="connsiteY5" fmla="*/ 272282 h 2034104"/>
                <a:gd name="connsiteX6" fmla="*/ 272279 w 1089126"/>
                <a:gd name="connsiteY6" fmla="*/ 599165 h 2034104"/>
                <a:gd name="connsiteX7" fmla="*/ 270824 w 1089126"/>
                <a:gd name="connsiteY7" fmla="*/ 2034104 h 2034104"/>
                <a:gd name="connsiteX8" fmla="*/ 2910 w 1089126"/>
                <a:gd name="connsiteY8" fmla="*/ 2031919 h 2034104"/>
                <a:gd name="connsiteX0" fmla="*/ 2910 w 1089126"/>
                <a:gd name="connsiteY0" fmla="*/ 2031919 h 2034104"/>
                <a:gd name="connsiteX1" fmla="*/ 0 w 1089126"/>
                <a:gd name="connsiteY1" fmla="*/ 601351 h 2034104"/>
                <a:gd name="connsiteX2" fmla="*/ 544562 w 1089126"/>
                <a:gd name="connsiteY2" fmla="*/ 0 h 2034104"/>
                <a:gd name="connsiteX3" fmla="*/ 1089126 w 1089126"/>
                <a:gd name="connsiteY3" fmla="*/ 599165 h 2034104"/>
                <a:gd name="connsiteX4" fmla="*/ 816843 w 1089126"/>
                <a:gd name="connsiteY4" fmla="*/ 599165 h 2034104"/>
                <a:gd name="connsiteX5" fmla="*/ 544561 w 1089126"/>
                <a:gd name="connsiteY5" fmla="*/ 272282 h 2034104"/>
                <a:gd name="connsiteX6" fmla="*/ 272279 w 1089126"/>
                <a:gd name="connsiteY6" fmla="*/ 599165 h 2034104"/>
                <a:gd name="connsiteX7" fmla="*/ 270824 w 1089126"/>
                <a:gd name="connsiteY7" fmla="*/ 2034104 h 2034104"/>
                <a:gd name="connsiteX8" fmla="*/ 2910 w 1089126"/>
                <a:gd name="connsiteY8" fmla="*/ 2031919 h 2034104"/>
                <a:gd name="connsiteX0" fmla="*/ 2910 w 1089126"/>
                <a:gd name="connsiteY0" fmla="*/ 2031919 h 2034104"/>
                <a:gd name="connsiteX1" fmla="*/ 0 w 1089126"/>
                <a:gd name="connsiteY1" fmla="*/ 601351 h 2034104"/>
                <a:gd name="connsiteX2" fmla="*/ 544562 w 1089126"/>
                <a:gd name="connsiteY2" fmla="*/ 0 h 2034104"/>
                <a:gd name="connsiteX3" fmla="*/ 1089126 w 1089126"/>
                <a:gd name="connsiteY3" fmla="*/ 599165 h 2034104"/>
                <a:gd name="connsiteX4" fmla="*/ 816843 w 1089126"/>
                <a:gd name="connsiteY4" fmla="*/ 599165 h 2034104"/>
                <a:gd name="connsiteX5" fmla="*/ 544561 w 1089126"/>
                <a:gd name="connsiteY5" fmla="*/ 272282 h 2034104"/>
                <a:gd name="connsiteX6" fmla="*/ 272279 w 1089126"/>
                <a:gd name="connsiteY6" fmla="*/ 599165 h 2034104"/>
                <a:gd name="connsiteX7" fmla="*/ 270824 w 1089126"/>
                <a:gd name="connsiteY7" fmla="*/ 2034104 h 2034104"/>
                <a:gd name="connsiteX8" fmla="*/ 2910 w 1089126"/>
                <a:gd name="connsiteY8" fmla="*/ 2031919 h 2034104"/>
                <a:gd name="connsiteX0" fmla="*/ 2910 w 1048356"/>
                <a:gd name="connsiteY0" fmla="*/ 2031924 h 2034109"/>
                <a:gd name="connsiteX1" fmla="*/ 0 w 1048356"/>
                <a:gd name="connsiteY1" fmla="*/ 601356 h 2034109"/>
                <a:gd name="connsiteX2" fmla="*/ 544562 w 1048356"/>
                <a:gd name="connsiteY2" fmla="*/ 5 h 2034109"/>
                <a:gd name="connsiteX3" fmla="*/ 1048356 w 1048356"/>
                <a:gd name="connsiteY3" fmla="*/ 593346 h 2034109"/>
                <a:gd name="connsiteX4" fmla="*/ 816843 w 1048356"/>
                <a:gd name="connsiteY4" fmla="*/ 599170 h 2034109"/>
                <a:gd name="connsiteX5" fmla="*/ 544561 w 1048356"/>
                <a:gd name="connsiteY5" fmla="*/ 272287 h 2034109"/>
                <a:gd name="connsiteX6" fmla="*/ 272279 w 1048356"/>
                <a:gd name="connsiteY6" fmla="*/ 599170 h 2034109"/>
                <a:gd name="connsiteX7" fmla="*/ 270824 w 1048356"/>
                <a:gd name="connsiteY7" fmla="*/ 2034109 h 2034109"/>
                <a:gd name="connsiteX8" fmla="*/ 2910 w 1048356"/>
                <a:gd name="connsiteY8" fmla="*/ 2031924 h 2034109"/>
                <a:gd name="connsiteX0" fmla="*/ 2910 w 1048375"/>
                <a:gd name="connsiteY0" fmla="*/ 2031927 h 2034112"/>
                <a:gd name="connsiteX1" fmla="*/ 0 w 1048375"/>
                <a:gd name="connsiteY1" fmla="*/ 601359 h 2034112"/>
                <a:gd name="connsiteX2" fmla="*/ 544562 w 1048375"/>
                <a:gd name="connsiteY2" fmla="*/ 8 h 2034112"/>
                <a:gd name="connsiteX3" fmla="*/ 1048356 w 1048375"/>
                <a:gd name="connsiteY3" fmla="*/ 593349 h 2034112"/>
                <a:gd name="connsiteX4" fmla="*/ 816843 w 1048375"/>
                <a:gd name="connsiteY4" fmla="*/ 599173 h 2034112"/>
                <a:gd name="connsiteX5" fmla="*/ 544561 w 1048375"/>
                <a:gd name="connsiteY5" fmla="*/ 272290 h 2034112"/>
                <a:gd name="connsiteX6" fmla="*/ 272279 w 1048375"/>
                <a:gd name="connsiteY6" fmla="*/ 599173 h 2034112"/>
                <a:gd name="connsiteX7" fmla="*/ 270824 w 1048375"/>
                <a:gd name="connsiteY7" fmla="*/ 2034112 h 2034112"/>
                <a:gd name="connsiteX8" fmla="*/ 2910 w 1048375"/>
                <a:gd name="connsiteY8" fmla="*/ 2031927 h 2034112"/>
                <a:gd name="connsiteX0" fmla="*/ 2910 w 1048375"/>
                <a:gd name="connsiteY0" fmla="*/ 2031927 h 2034112"/>
                <a:gd name="connsiteX1" fmla="*/ 0 w 1048375"/>
                <a:gd name="connsiteY1" fmla="*/ 601359 h 2034112"/>
                <a:gd name="connsiteX2" fmla="*/ 544562 w 1048375"/>
                <a:gd name="connsiteY2" fmla="*/ 8 h 2034112"/>
                <a:gd name="connsiteX3" fmla="*/ 1048356 w 1048375"/>
                <a:gd name="connsiteY3" fmla="*/ 593349 h 2034112"/>
                <a:gd name="connsiteX4" fmla="*/ 793546 w 1048375"/>
                <a:gd name="connsiteY4" fmla="*/ 593349 h 2034112"/>
                <a:gd name="connsiteX5" fmla="*/ 544561 w 1048375"/>
                <a:gd name="connsiteY5" fmla="*/ 272290 h 2034112"/>
                <a:gd name="connsiteX6" fmla="*/ 272279 w 1048375"/>
                <a:gd name="connsiteY6" fmla="*/ 599173 h 2034112"/>
                <a:gd name="connsiteX7" fmla="*/ 270824 w 1048375"/>
                <a:gd name="connsiteY7" fmla="*/ 2034112 h 2034112"/>
                <a:gd name="connsiteX8" fmla="*/ 2910 w 1048375"/>
                <a:gd name="connsiteY8" fmla="*/ 2031927 h 2034112"/>
                <a:gd name="connsiteX0" fmla="*/ 2910 w 1048375"/>
                <a:gd name="connsiteY0" fmla="*/ 2031927 h 2034112"/>
                <a:gd name="connsiteX1" fmla="*/ 0 w 1048375"/>
                <a:gd name="connsiteY1" fmla="*/ 601359 h 2034112"/>
                <a:gd name="connsiteX2" fmla="*/ 544562 w 1048375"/>
                <a:gd name="connsiteY2" fmla="*/ 8 h 2034112"/>
                <a:gd name="connsiteX3" fmla="*/ 1048356 w 1048375"/>
                <a:gd name="connsiteY3" fmla="*/ 593349 h 2034112"/>
                <a:gd name="connsiteX4" fmla="*/ 793546 w 1048375"/>
                <a:gd name="connsiteY4" fmla="*/ 593349 h 2034112"/>
                <a:gd name="connsiteX5" fmla="*/ 544561 w 1048375"/>
                <a:gd name="connsiteY5" fmla="*/ 272290 h 2034112"/>
                <a:gd name="connsiteX6" fmla="*/ 272279 w 1048375"/>
                <a:gd name="connsiteY6" fmla="*/ 599173 h 2034112"/>
                <a:gd name="connsiteX7" fmla="*/ 270824 w 1048375"/>
                <a:gd name="connsiteY7" fmla="*/ 2034112 h 2034112"/>
                <a:gd name="connsiteX8" fmla="*/ 2910 w 1048375"/>
                <a:gd name="connsiteY8" fmla="*/ 2031927 h 2034112"/>
                <a:gd name="connsiteX0" fmla="*/ 2910 w 1048375"/>
                <a:gd name="connsiteY0" fmla="*/ 2031927 h 2034112"/>
                <a:gd name="connsiteX1" fmla="*/ 0 w 1048375"/>
                <a:gd name="connsiteY1" fmla="*/ 601359 h 2034112"/>
                <a:gd name="connsiteX2" fmla="*/ 544562 w 1048375"/>
                <a:gd name="connsiteY2" fmla="*/ 8 h 2034112"/>
                <a:gd name="connsiteX3" fmla="*/ 1048356 w 1048375"/>
                <a:gd name="connsiteY3" fmla="*/ 593349 h 2034112"/>
                <a:gd name="connsiteX4" fmla="*/ 793546 w 1048375"/>
                <a:gd name="connsiteY4" fmla="*/ 593349 h 2034112"/>
                <a:gd name="connsiteX5" fmla="*/ 544561 w 1048375"/>
                <a:gd name="connsiteY5" fmla="*/ 272290 h 2034112"/>
                <a:gd name="connsiteX6" fmla="*/ 272279 w 1048375"/>
                <a:gd name="connsiteY6" fmla="*/ 599173 h 2034112"/>
                <a:gd name="connsiteX7" fmla="*/ 270824 w 1048375"/>
                <a:gd name="connsiteY7" fmla="*/ 2034112 h 2034112"/>
                <a:gd name="connsiteX8" fmla="*/ 2910 w 1048375"/>
                <a:gd name="connsiteY8" fmla="*/ 2031927 h 2034112"/>
                <a:gd name="connsiteX0" fmla="*/ 2910 w 1048375"/>
                <a:gd name="connsiteY0" fmla="*/ 2031927 h 2034112"/>
                <a:gd name="connsiteX1" fmla="*/ 0 w 1048375"/>
                <a:gd name="connsiteY1" fmla="*/ 601359 h 2034112"/>
                <a:gd name="connsiteX2" fmla="*/ 544562 w 1048375"/>
                <a:gd name="connsiteY2" fmla="*/ 8 h 2034112"/>
                <a:gd name="connsiteX3" fmla="*/ 1048356 w 1048375"/>
                <a:gd name="connsiteY3" fmla="*/ 593349 h 2034112"/>
                <a:gd name="connsiteX4" fmla="*/ 793546 w 1048375"/>
                <a:gd name="connsiteY4" fmla="*/ 599173 h 2034112"/>
                <a:gd name="connsiteX5" fmla="*/ 544561 w 1048375"/>
                <a:gd name="connsiteY5" fmla="*/ 272290 h 2034112"/>
                <a:gd name="connsiteX6" fmla="*/ 272279 w 1048375"/>
                <a:gd name="connsiteY6" fmla="*/ 599173 h 2034112"/>
                <a:gd name="connsiteX7" fmla="*/ 270824 w 1048375"/>
                <a:gd name="connsiteY7" fmla="*/ 2034112 h 2034112"/>
                <a:gd name="connsiteX8" fmla="*/ 2910 w 1048375"/>
                <a:gd name="connsiteY8" fmla="*/ 2031927 h 2034112"/>
                <a:gd name="connsiteX0" fmla="*/ 2910 w 1068759"/>
                <a:gd name="connsiteY0" fmla="*/ 2031923 h 2034108"/>
                <a:gd name="connsiteX1" fmla="*/ 0 w 1068759"/>
                <a:gd name="connsiteY1" fmla="*/ 601355 h 2034108"/>
                <a:gd name="connsiteX2" fmla="*/ 544562 w 1068759"/>
                <a:gd name="connsiteY2" fmla="*/ 4 h 2034108"/>
                <a:gd name="connsiteX3" fmla="*/ 1068741 w 1068759"/>
                <a:gd name="connsiteY3" fmla="*/ 604994 h 2034108"/>
                <a:gd name="connsiteX4" fmla="*/ 793546 w 1068759"/>
                <a:gd name="connsiteY4" fmla="*/ 599169 h 2034108"/>
                <a:gd name="connsiteX5" fmla="*/ 544561 w 1068759"/>
                <a:gd name="connsiteY5" fmla="*/ 272286 h 2034108"/>
                <a:gd name="connsiteX6" fmla="*/ 272279 w 1068759"/>
                <a:gd name="connsiteY6" fmla="*/ 599169 h 2034108"/>
                <a:gd name="connsiteX7" fmla="*/ 270824 w 1068759"/>
                <a:gd name="connsiteY7" fmla="*/ 2034108 h 2034108"/>
                <a:gd name="connsiteX8" fmla="*/ 2910 w 1068759"/>
                <a:gd name="connsiteY8" fmla="*/ 2031923 h 2034108"/>
                <a:gd name="connsiteX0" fmla="*/ 2910 w 1054199"/>
                <a:gd name="connsiteY0" fmla="*/ 2031920 h 2034105"/>
                <a:gd name="connsiteX1" fmla="*/ 0 w 1054199"/>
                <a:gd name="connsiteY1" fmla="*/ 601352 h 2034105"/>
                <a:gd name="connsiteX2" fmla="*/ 544562 w 1054199"/>
                <a:gd name="connsiteY2" fmla="*/ 1 h 2034105"/>
                <a:gd name="connsiteX3" fmla="*/ 1054181 w 1054199"/>
                <a:gd name="connsiteY3" fmla="*/ 599167 h 2034105"/>
                <a:gd name="connsiteX4" fmla="*/ 793546 w 1054199"/>
                <a:gd name="connsiteY4" fmla="*/ 599166 h 2034105"/>
                <a:gd name="connsiteX5" fmla="*/ 544561 w 1054199"/>
                <a:gd name="connsiteY5" fmla="*/ 272283 h 2034105"/>
                <a:gd name="connsiteX6" fmla="*/ 272279 w 1054199"/>
                <a:gd name="connsiteY6" fmla="*/ 599166 h 2034105"/>
                <a:gd name="connsiteX7" fmla="*/ 270824 w 1054199"/>
                <a:gd name="connsiteY7" fmla="*/ 2034105 h 2034105"/>
                <a:gd name="connsiteX8" fmla="*/ 2910 w 1054199"/>
                <a:gd name="connsiteY8" fmla="*/ 2031920 h 2034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54199" h="2034105">
                  <a:moveTo>
                    <a:pt x="2910" y="2031920"/>
                  </a:moveTo>
                  <a:cubicBezTo>
                    <a:pt x="969" y="1553122"/>
                    <a:pt x="1941" y="1080150"/>
                    <a:pt x="0" y="601352"/>
                  </a:cubicBezTo>
                  <a:cubicBezTo>
                    <a:pt x="486" y="82148"/>
                    <a:pt x="368865" y="365"/>
                    <a:pt x="544562" y="1"/>
                  </a:cubicBezTo>
                  <a:cubicBezTo>
                    <a:pt x="720259" y="-363"/>
                    <a:pt x="1057093" y="163422"/>
                    <a:pt x="1054181" y="599167"/>
                  </a:cubicBezTo>
                  <a:lnTo>
                    <a:pt x="793546" y="599166"/>
                  </a:lnTo>
                  <a:cubicBezTo>
                    <a:pt x="776074" y="357480"/>
                    <a:pt x="694938" y="272283"/>
                    <a:pt x="544561" y="272283"/>
                  </a:cubicBezTo>
                  <a:cubicBezTo>
                    <a:pt x="394184" y="272283"/>
                    <a:pt x="282955" y="345813"/>
                    <a:pt x="272279" y="599166"/>
                  </a:cubicBezTo>
                  <a:cubicBezTo>
                    <a:pt x="270823" y="1076508"/>
                    <a:pt x="272280" y="1556763"/>
                    <a:pt x="270824" y="2034105"/>
                  </a:cubicBezTo>
                  <a:lnTo>
                    <a:pt x="2910" y="203192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prst="slope"/>
            </a:sp3d>
          </p:spPr>
          <p:txBody>
            <a:bodyPr rot="0" spcFirstLastPara="0" vertOverflow="overflow" horzOverflow="overflow" vert="horz" wrap="square" lIns="91440" tIns="45721" rIns="91440" bIns="4572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1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Block Arc 8">
              <a:extLst>
                <a:ext uri="{FF2B5EF4-FFF2-40B4-BE49-F238E27FC236}">
                  <a16:creationId xmlns:a16="http://schemas.microsoft.com/office/drawing/2014/main" id="{3AB2B34C-331B-48A2-A839-21B312632F37}"/>
                </a:ext>
              </a:extLst>
            </p:cNvPr>
            <p:cNvSpPr/>
            <p:nvPr/>
          </p:nvSpPr>
          <p:spPr>
            <a:xfrm flipV="1">
              <a:off x="6948359" y="2405808"/>
              <a:ext cx="2263081" cy="3970815"/>
            </a:xfrm>
            <a:custGeom>
              <a:avLst/>
              <a:gdLst>
                <a:gd name="connsiteX0" fmla="*/ 0 w 1089127"/>
                <a:gd name="connsiteY0" fmla="*/ 599165 h 1198330"/>
                <a:gd name="connsiteX1" fmla="*/ 544564 w 1089127"/>
                <a:gd name="connsiteY1" fmla="*/ 0 h 1198330"/>
                <a:gd name="connsiteX2" fmla="*/ 1089128 w 1089127"/>
                <a:gd name="connsiteY2" fmla="*/ 599165 h 1198330"/>
                <a:gd name="connsiteX3" fmla="*/ 816845 w 1089127"/>
                <a:gd name="connsiteY3" fmla="*/ 599165 h 1198330"/>
                <a:gd name="connsiteX4" fmla="*/ 544563 w 1089127"/>
                <a:gd name="connsiteY4" fmla="*/ 272282 h 1198330"/>
                <a:gd name="connsiteX5" fmla="*/ 272281 w 1089127"/>
                <a:gd name="connsiteY5" fmla="*/ 599165 h 1198330"/>
                <a:gd name="connsiteX6" fmla="*/ 0 w 1089127"/>
                <a:gd name="connsiteY6" fmla="*/ 599165 h 1198330"/>
                <a:gd name="connsiteX0" fmla="*/ 0 w 1089128"/>
                <a:gd name="connsiteY0" fmla="*/ 599165 h 599165"/>
                <a:gd name="connsiteX1" fmla="*/ 544564 w 1089128"/>
                <a:gd name="connsiteY1" fmla="*/ 0 h 599165"/>
                <a:gd name="connsiteX2" fmla="*/ 1089128 w 1089128"/>
                <a:gd name="connsiteY2" fmla="*/ 599165 h 599165"/>
                <a:gd name="connsiteX3" fmla="*/ 816845 w 1089128"/>
                <a:gd name="connsiteY3" fmla="*/ 599165 h 599165"/>
                <a:gd name="connsiteX4" fmla="*/ 544563 w 1089128"/>
                <a:gd name="connsiteY4" fmla="*/ 272282 h 599165"/>
                <a:gd name="connsiteX5" fmla="*/ 272281 w 1089128"/>
                <a:gd name="connsiteY5" fmla="*/ 599165 h 599165"/>
                <a:gd name="connsiteX6" fmla="*/ 0 w 1089128"/>
                <a:gd name="connsiteY6" fmla="*/ 599165 h 599165"/>
                <a:gd name="connsiteX0" fmla="*/ 25 w 1089153"/>
                <a:gd name="connsiteY0" fmla="*/ 599165 h 599165"/>
                <a:gd name="connsiteX1" fmla="*/ 544589 w 1089153"/>
                <a:gd name="connsiteY1" fmla="*/ 0 h 599165"/>
                <a:gd name="connsiteX2" fmla="*/ 1089153 w 1089153"/>
                <a:gd name="connsiteY2" fmla="*/ 599165 h 599165"/>
                <a:gd name="connsiteX3" fmla="*/ 816870 w 1089153"/>
                <a:gd name="connsiteY3" fmla="*/ 599165 h 599165"/>
                <a:gd name="connsiteX4" fmla="*/ 544588 w 1089153"/>
                <a:gd name="connsiteY4" fmla="*/ 272282 h 599165"/>
                <a:gd name="connsiteX5" fmla="*/ 272306 w 1089153"/>
                <a:gd name="connsiteY5" fmla="*/ 599165 h 599165"/>
                <a:gd name="connsiteX6" fmla="*/ 25 w 1089153"/>
                <a:gd name="connsiteY6" fmla="*/ 599165 h 599165"/>
                <a:gd name="connsiteX0" fmla="*/ 52399 w 1141527"/>
                <a:gd name="connsiteY0" fmla="*/ 599165 h 645253"/>
                <a:gd name="connsiteX1" fmla="*/ 52401 w 1141527"/>
                <a:gd name="connsiteY1" fmla="*/ 601351 h 645253"/>
                <a:gd name="connsiteX2" fmla="*/ 596963 w 1141527"/>
                <a:gd name="connsiteY2" fmla="*/ 0 h 645253"/>
                <a:gd name="connsiteX3" fmla="*/ 1141527 w 1141527"/>
                <a:gd name="connsiteY3" fmla="*/ 599165 h 645253"/>
                <a:gd name="connsiteX4" fmla="*/ 869244 w 1141527"/>
                <a:gd name="connsiteY4" fmla="*/ 599165 h 645253"/>
                <a:gd name="connsiteX5" fmla="*/ 596962 w 1141527"/>
                <a:gd name="connsiteY5" fmla="*/ 272282 h 645253"/>
                <a:gd name="connsiteX6" fmla="*/ 324680 w 1141527"/>
                <a:gd name="connsiteY6" fmla="*/ 599165 h 645253"/>
                <a:gd name="connsiteX7" fmla="*/ 52399 w 1141527"/>
                <a:gd name="connsiteY7" fmla="*/ 599165 h 645253"/>
                <a:gd name="connsiteX0" fmla="*/ 56058 w 1139362"/>
                <a:gd name="connsiteY0" fmla="*/ 2037744 h 2037744"/>
                <a:gd name="connsiteX1" fmla="*/ 50236 w 1139362"/>
                <a:gd name="connsiteY1" fmla="*/ 601351 h 2037744"/>
                <a:gd name="connsiteX2" fmla="*/ 594798 w 1139362"/>
                <a:gd name="connsiteY2" fmla="*/ 0 h 2037744"/>
                <a:gd name="connsiteX3" fmla="*/ 1139362 w 1139362"/>
                <a:gd name="connsiteY3" fmla="*/ 599165 h 2037744"/>
                <a:gd name="connsiteX4" fmla="*/ 867079 w 1139362"/>
                <a:gd name="connsiteY4" fmla="*/ 599165 h 2037744"/>
                <a:gd name="connsiteX5" fmla="*/ 594797 w 1139362"/>
                <a:gd name="connsiteY5" fmla="*/ 272282 h 2037744"/>
                <a:gd name="connsiteX6" fmla="*/ 322515 w 1139362"/>
                <a:gd name="connsiteY6" fmla="*/ 599165 h 2037744"/>
                <a:gd name="connsiteX7" fmla="*/ 56058 w 1139362"/>
                <a:gd name="connsiteY7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5822 w 1089126"/>
                <a:gd name="connsiteY7" fmla="*/ 2037744 h 2037744"/>
                <a:gd name="connsiteX0" fmla="*/ 5957 w 1089261"/>
                <a:gd name="connsiteY0" fmla="*/ 2037744 h 2037744"/>
                <a:gd name="connsiteX1" fmla="*/ 135 w 1089261"/>
                <a:gd name="connsiteY1" fmla="*/ 601351 h 2037744"/>
                <a:gd name="connsiteX2" fmla="*/ 544697 w 1089261"/>
                <a:gd name="connsiteY2" fmla="*/ 0 h 2037744"/>
                <a:gd name="connsiteX3" fmla="*/ 1089261 w 1089261"/>
                <a:gd name="connsiteY3" fmla="*/ 599165 h 2037744"/>
                <a:gd name="connsiteX4" fmla="*/ 816978 w 1089261"/>
                <a:gd name="connsiteY4" fmla="*/ 599165 h 2037744"/>
                <a:gd name="connsiteX5" fmla="*/ 544696 w 1089261"/>
                <a:gd name="connsiteY5" fmla="*/ 272282 h 2037744"/>
                <a:gd name="connsiteX6" fmla="*/ 272414 w 1089261"/>
                <a:gd name="connsiteY6" fmla="*/ 599165 h 2037744"/>
                <a:gd name="connsiteX7" fmla="*/ 5957 w 1089261"/>
                <a:gd name="connsiteY7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5822 w 1089126"/>
                <a:gd name="connsiteY7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270824 w 1089126"/>
                <a:gd name="connsiteY7" fmla="*/ 604262 h 2037744"/>
                <a:gd name="connsiteX8" fmla="*/ 5822 w 1089126"/>
                <a:gd name="connsiteY8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262088 w 1089126"/>
                <a:gd name="connsiteY7" fmla="*/ 2031192 h 2037744"/>
                <a:gd name="connsiteX8" fmla="*/ 5822 w 1089126"/>
                <a:gd name="connsiteY8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267912 w 1089126"/>
                <a:gd name="connsiteY7" fmla="*/ 2031192 h 2037744"/>
                <a:gd name="connsiteX8" fmla="*/ 5822 w 1089126"/>
                <a:gd name="connsiteY8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270824 w 1089126"/>
                <a:gd name="connsiteY7" fmla="*/ 2034104 h 2037744"/>
                <a:gd name="connsiteX8" fmla="*/ 5822 w 1089126"/>
                <a:gd name="connsiteY8" fmla="*/ 2037744 h 2037744"/>
                <a:gd name="connsiteX0" fmla="*/ 2910 w 1089126"/>
                <a:gd name="connsiteY0" fmla="*/ 2031919 h 2034104"/>
                <a:gd name="connsiteX1" fmla="*/ 0 w 1089126"/>
                <a:gd name="connsiteY1" fmla="*/ 601351 h 2034104"/>
                <a:gd name="connsiteX2" fmla="*/ 544562 w 1089126"/>
                <a:gd name="connsiteY2" fmla="*/ 0 h 2034104"/>
                <a:gd name="connsiteX3" fmla="*/ 1089126 w 1089126"/>
                <a:gd name="connsiteY3" fmla="*/ 599165 h 2034104"/>
                <a:gd name="connsiteX4" fmla="*/ 816843 w 1089126"/>
                <a:gd name="connsiteY4" fmla="*/ 599165 h 2034104"/>
                <a:gd name="connsiteX5" fmla="*/ 544561 w 1089126"/>
                <a:gd name="connsiteY5" fmla="*/ 272282 h 2034104"/>
                <a:gd name="connsiteX6" fmla="*/ 272279 w 1089126"/>
                <a:gd name="connsiteY6" fmla="*/ 599165 h 2034104"/>
                <a:gd name="connsiteX7" fmla="*/ 270824 w 1089126"/>
                <a:gd name="connsiteY7" fmla="*/ 2034104 h 2034104"/>
                <a:gd name="connsiteX8" fmla="*/ 2910 w 1089126"/>
                <a:gd name="connsiteY8" fmla="*/ 2031919 h 2034104"/>
                <a:gd name="connsiteX0" fmla="*/ 2910 w 1089126"/>
                <a:gd name="connsiteY0" fmla="*/ 2031919 h 2034104"/>
                <a:gd name="connsiteX1" fmla="*/ 0 w 1089126"/>
                <a:gd name="connsiteY1" fmla="*/ 601351 h 2034104"/>
                <a:gd name="connsiteX2" fmla="*/ 544562 w 1089126"/>
                <a:gd name="connsiteY2" fmla="*/ 0 h 2034104"/>
                <a:gd name="connsiteX3" fmla="*/ 1089126 w 1089126"/>
                <a:gd name="connsiteY3" fmla="*/ 599165 h 2034104"/>
                <a:gd name="connsiteX4" fmla="*/ 816843 w 1089126"/>
                <a:gd name="connsiteY4" fmla="*/ 599165 h 2034104"/>
                <a:gd name="connsiteX5" fmla="*/ 544561 w 1089126"/>
                <a:gd name="connsiteY5" fmla="*/ 272282 h 2034104"/>
                <a:gd name="connsiteX6" fmla="*/ 272279 w 1089126"/>
                <a:gd name="connsiteY6" fmla="*/ 599165 h 2034104"/>
                <a:gd name="connsiteX7" fmla="*/ 270824 w 1089126"/>
                <a:gd name="connsiteY7" fmla="*/ 2034104 h 2034104"/>
                <a:gd name="connsiteX8" fmla="*/ 2910 w 1089126"/>
                <a:gd name="connsiteY8" fmla="*/ 2031919 h 2034104"/>
                <a:gd name="connsiteX0" fmla="*/ 2910 w 1089126"/>
                <a:gd name="connsiteY0" fmla="*/ 2031919 h 2034104"/>
                <a:gd name="connsiteX1" fmla="*/ 0 w 1089126"/>
                <a:gd name="connsiteY1" fmla="*/ 601351 h 2034104"/>
                <a:gd name="connsiteX2" fmla="*/ 544562 w 1089126"/>
                <a:gd name="connsiteY2" fmla="*/ 0 h 2034104"/>
                <a:gd name="connsiteX3" fmla="*/ 1089126 w 1089126"/>
                <a:gd name="connsiteY3" fmla="*/ 599165 h 2034104"/>
                <a:gd name="connsiteX4" fmla="*/ 816843 w 1089126"/>
                <a:gd name="connsiteY4" fmla="*/ 599165 h 2034104"/>
                <a:gd name="connsiteX5" fmla="*/ 544561 w 1089126"/>
                <a:gd name="connsiteY5" fmla="*/ 272282 h 2034104"/>
                <a:gd name="connsiteX6" fmla="*/ 272279 w 1089126"/>
                <a:gd name="connsiteY6" fmla="*/ 599165 h 2034104"/>
                <a:gd name="connsiteX7" fmla="*/ 270824 w 1089126"/>
                <a:gd name="connsiteY7" fmla="*/ 2034104 h 2034104"/>
                <a:gd name="connsiteX8" fmla="*/ 2910 w 1089126"/>
                <a:gd name="connsiteY8" fmla="*/ 2031919 h 2034104"/>
                <a:gd name="connsiteX0" fmla="*/ 2910 w 1089126"/>
                <a:gd name="connsiteY0" fmla="*/ 2031919 h 2034104"/>
                <a:gd name="connsiteX1" fmla="*/ 0 w 1089126"/>
                <a:gd name="connsiteY1" fmla="*/ 601351 h 2034104"/>
                <a:gd name="connsiteX2" fmla="*/ 544562 w 1089126"/>
                <a:gd name="connsiteY2" fmla="*/ 0 h 2034104"/>
                <a:gd name="connsiteX3" fmla="*/ 1089126 w 1089126"/>
                <a:gd name="connsiteY3" fmla="*/ 599165 h 2034104"/>
                <a:gd name="connsiteX4" fmla="*/ 816843 w 1089126"/>
                <a:gd name="connsiteY4" fmla="*/ 599165 h 2034104"/>
                <a:gd name="connsiteX5" fmla="*/ 544561 w 1089126"/>
                <a:gd name="connsiteY5" fmla="*/ 272282 h 2034104"/>
                <a:gd name="connsiteX6" fmla="*/ 272279 w 1089126"/>
                <a:gd name="connsiteY6" fmla="*/ 599165 h 2034104"/>
                <a:gd name="connsiteX7" fmla="*/ 270824 w 1089126"/>
                <a:gd name="connsiteY7" fmla="*/ 2034104 h 2034104"/>
                <a:gd name="connsiteX8" fmla="*/ 2910 w 1089126"/>
                <a:gd name="connsiteY8" fmla="*/ 2031919 h 2034104"/>
                <a:gd name="connsiteX0" fmla="*/ 2910 w 1089126"/>
                <a:gd name="connsiteY0" fmla="*/ 2031919 h 2034104"/>
                <a:gd name="connsiteX1" fmla="*/ 0 w 1089126"/>
                <a:gd name="connsiteY1" fmla="*/ 601351 h 2034104"/>
                <a:gd name="connsiteX2" fmla="*/ 544562 w 1089126"/>
                <a:gd name="connsiteY2" fmla="*/ 0 h 2034104"/>
                <a:gd name="connsiteX3" fmla="*/ 1089126 w 1089126"/>
                <a:gd name="connsiteY3" fmla="*/ 599165 h 2034104"/>
                <a:gd name="connsiteX4" fmla="*/ 816843 w 1089126"/>
                <a:gd name="connsiteY4" fmla="*/ 599165 h 2034104"/>
                <a:gd name="connsiteX5" fmla="*/ 544561 w 1089126"/>
                <a:gd name="connsiteY5" fmla="*/ 272282 h 2034104"/>
                <a:gd name="connsiteX6" fmla="*/ 272279 w 1089126"/>
                <a:gd name="connsiteY6" fmla="*/ 599165 h 2034104"/>
                <a:gd name="connsiteX7" fmla="*/ 270824 w 1089126"/>
                <a:gd name="connsiteY7" fmla="*/ 2034104 h 2034104"/>
                <a:gd name="connsiteX8" fmla="*/ 2910 w 1089126"/>
                <a:gd name="connsiteY8" fmla="*/ 2031919 h 2034104"/>
                <a:gd name="connsiteX0" fmla="*/ 2910 w 1048356"/>
                <a:gd name="connsiteY0" fmla="*/ 2031924 h 2034109"/>
                <a:gd name="connsiteX1" fmla="*/ 0 w 1048356"/>
                <a:gd name="connsiteY1" fmla="*/ 601356 h 2034109"/>
                <a:gd name="connsiteX2" fmla="*/ 544562 w 1048356"/>
                <a:gd name="connsiteY2" fmla="*/ 5 h 2034109"/>
                <a:gd name="connsiteX3" fmla="*/ 1048356 w 1048356"/>
                <a:gd name="connsiteY3" fmla="*/ 593346 h 2034109"/>
                <a:gd name="connsiteX4" fmla="*/ 816843 w 1048356"/>
                <a:gd name="connsiteY4" fmla="*/ 599170 h 2034109"/>
                <a:gd name="connsiteX5" fmla="*/ 544561 w 1048356"/>
                <a:gd name="connsiteY5" fmla="*/ 272287 h 2034109"/>
                <a:gd name="connsiteX6" fmla="*/ 272279 w 1048356"/>
                <a:gd name="connsiteY6" fmla="*/ 599170 h 2034109"/>
                <a:gd name="connsiteX7" fmla="*/ 270824 w 1048356"/>
                <a:gd name="connsiteY7" fmla="*/ 2034109 h 2034109"/>
                <a:gd name="connsiteX8" fmla="*/ 2910 w 1048356"/>
                <a:gd name="connsiteY8" fmla="*/ 2031924 h 2034109"/>
                <a:gd name="connsiteX0" fmla="*/ 2910 w 1048375"/>
                <a:gd name="connsiteY0" fmla="*/ 2031927 h 2034112"/>
                <a:gd name="connsiteX1" fmla="*/ 0 w 1048375"/>
                <a:gd name="connsiteY1" fmla="*/ 601359 h 2034112"/>
                <a:gd name="connsiteX2" fmla="*/ 544562 w 1048375"/>
                <a:gd name="connsiteY2" fmla="*/ 8 h 2034112"/>
                <a:gd name="connsiteX3" fmla="*/ 1048356 w 1048375"/>
                <a:gd name="connsiteY3" fmla="*/ 593349 h 2034112"/>
                <a:gd name="connsiteX4" fmla="*/ 816843 w 1048375"/>
                <a:gd name="connsiteY4" fmla="*/ 599173 h 2034112"/>
                <a:gd name="connsiteX5" fmla="*/ 544561 w 1048375"/>
                <a:gd name="connsiteY5" fmla="*/ 272290 h 2034112"/>
                <a:gd name="connsiteX6" fmla="*/ 272279 w 1048375"/>
                <a:gd name="connsiteY6" fmla="*/ 599173 h 2034112"/>
                <a:gd name="connsiteX7" fmla="*/ 270824 w 1048375"/>
                <a:gd name="connsiteY7" fmla="*/ 2034112 h 2034112"/>
                <a:gd name="connsiteX8" fmla="*/ 2910 w 1048375"/>
                <a:gd name="connsiteY8" fmla="*/ 2031927 h 2034112"/>
                <a:gd name="connsiteX0" fmla="*/ 2910 w 1048375"/>
                <a:gd name="connsiteY0" fmla="*/ 2031927 h 2034112"/>
                <a:gd name="connsiteX1" fmla="*/ 0 w 1048375"/>
                <a:gd name="connsiteY1" fmla="*/ 601359 h 2034112"/>
                <a:gd name="connsiteX2" fmla="*/ 544562 w 1048375"/>
                <a:gd name="connsiteY2" fmla="*/ 8 h 2034112"/>
                <a:gd name="connsiteX3" fmla="*/ 1048356 w 1048375"/>
                <a:gd name="connsiteY3" fmla="*/ 593349 h 2034112"/>
                <a:gd name="connsiteX4" fmla="*/ 793546 w 1048375"/>
                <a:gd name="connsiteY4" fmla="*/ 593349 h 2034112"/>
                <a:gd name="connsiteX5" fmla="*/ 544561 w 1048375"/>
                <a:gd name="connsiteY5" fmla="*/ 272290 h 2034112"/>
                <a:gd name="connsiteX6" fmla="*/ 272279 w 1048375"/>
                <a:gd name="connsiteY6" fmla="*/ 599173 h 2034112"/>
                <a:gd name="connsiteX7" fmla="*/ 270824 w 1048375"/>
                <a:gd name="connsiteY7" fmla="*/ 2034112 h 2034112"/>
                <a:gd name="connsiteX8" fmla="*/ 2910 w 1048375"/>
                <a:gd name="connsiteY8" fmla="*/ 2031927 h 2034112"/>
                <a:gd name="connsiteX0" fmla="*/ 2910 w 1048375"/>
                <a:gd name="connsiteY0" fmla="*/ 2031927 h 2034112"/>
                <a:gd name="connsiteX1" fmla="*/ 0 w 1048375"/>
                <a:gd name="connsiteY1" fmla="*/ 601359 h 2034112"/>
                <a:gd name="connsiteX2" fmla="*/ 544562 w 1048375"/>
                <a:gd name="connsiteY2" fmla="*/ 8 h 2034112"/>
                <a:gd name="connsiteX3" fmla="*/ 1048356 w 1048375"/>
                <a:gd name="connsiteY3" fmla="*/ 593349 h 2034112"/>
                <a:gd name="connsiteX4" fmla="*/ 793546 w 1048375"/>
                <a:gd name="connsiteY4" fmla="*/ 593349 h 2034112"/>
                <a:gd name="connsiteX5" fmla="*/ 544561 w 1048375"/>
                <a:gd name="connsiteY5" fmla="*/ 272290 h 2034112"/>
                <a:gd name="connsiteX6" fmla="*/ 272279 w 1048375"/>
                <a:gd name="connsiteY6" fmla="*/ 599173 h 2034112"/>
                <a:gd name="connsiteX7" fmla="*/ 270824 w 1048375"/>
                <a:gd name="connsiteY7" fmla="*/ 2034112 h 2034112"/>
                <a:gd name="connsiteX8" fmla="*/ 2910 w 1048375"/>
                <a:gd name="connsiteY8" fmla="*/ 2031927 h 2034112"/>
                <a:gd name="connsiteX0" fmla="*/ 2910 w 1048375"/>
                <a:gd name="connsiteY0" fmla="*/ 2031927 h 2034112"/>
                <a:gd name="connsiteX1" fmla="*/ 0 w 1048375"/>
                <a:gd name="connsiteY1" fmla="*/ 601359 h 2034112"/>
                <a:gd name="connsiteX2" fmla="*/ 544562 w 1048375"/>
                <a:gd name="connsiteY2" fmla="*/ 8 h 2034112"/>
                <a:gd name="connsiteX3" fmla="*/ 1048356 w 1048375"/>
                <a:gd name="connsiteY3" fmla="*/ 593349 h 2034112"/>
                <a:gd name="connsiteX4" fmla="*/ 793546 w 1048375"/>
                <a:gd name="connsiteY4" fmla="*/ 593349 h 2034112"/>
                <a:gd name="connsiteX5" fmla="*/ 544561 w 1048375"/>
                <a:gd name="connsiteY5" fmla="*/ 272290 h 2034112"/>
                <a:gd name="connsiteX6" fmla="*/ 272279 w 1048375"/>
                <a:gd name="connsiteY6" fmla="*/ 599173 h 2034112"/>
                <a:gd name="connsiteX7" fmla="*/ 270824 w 1048375"/>
                <a:gd name="connsiteY7" fmla="*/ 2034112 h 2034112"/>
                <a:gd name="connsiteX8" fmla="*/ 2910 w 1048375"/>
                <a:gd name="connsiteY8" fmla="*/ 2031927 h 2034112"/>
                <a:gd name="connsiteX0" fmla="*/ 2910 w 1048375"/>
                <a:gd name="connsiteY0" fmla="*/ 2031927 h 2034112"/>
                <a:gd name="connsiteX1" fmla="*/ 0 w 1048375"/>
                <a:gd name="connsiteY1" fmla="*/ 601359 h 2034112"/>
                <a:gd name="connsiteX2" fmla="*/ 544562 w 1048375"/>
                <a:gd name="connsiteY2" fmla="*/ 8 h 2034112"/>
                <a:gd name="connsiteX3" fmla="*/ 1048356 w 1048375"/>
                <a:gd name="connsiteY3" fmla="*/ 593349 h 2034112"/>
                <a:gd name="connsiteX4" fmla="*/ 793546 w 1048375"/>
                <a:gd name="connsiteY4" fmla="*/ 599173 h 2034112"/>
                <a:gd name="connsiteX5" fmla="*/ 544561 w 1048375"/>
                <a:gd name="connsiteY5" fmla="*/ 272290 h 2034112"/>
                <a:gd name="connsiteX6" fmla="*/ 272279 w 1048375"/>
                <a:gd name="connsiteY6" fmla="*/ 599173 h 2034112"/>
                <a:gd name="connsiteX7" fmla="*/ 270824 w 1048375"/>
                <a:gd name="connsiteY7" fmla="*/ 2034112 h 2034112"/>
                <a:gd name="connsiteX8" fmla="*/ 2910 w 1048375"/>
                <a:gd name="connsiteY8" fmla="*/ 2031927 h 2034112"/>
                <a:gd name="connsiteX0" fmla="*/ 2910 w 1068759"/>
                <a:gd name="connsiteY0" fmla="*/ 2031923 h 2034108"/>
                <a:gd name="connsiteX1" fmla="*/ 0 w 1068759"/>
                <a:gd name="connsiteY1" fmla="*/ 601355 h 2034108"/>
                <a:gd name="connsiteX2" fmla="*/ 544562 w 1068759"/>
                <a:gd name="connsiteY2" fmla="*/ 4 h 2034108"/>
                <a:gd name="connsiteX3" fmla="*/ 1068741 w 1068759"/>
                <a:gd name="connsiteY3" fmla="*/ 604994 h 2034108"/>
                <a:gd name="connsiteX4" fmla="*/ 793546 w 1068759"/>
                <a:gd name="connsiteY4" fmla="*/ 599169 h 2034108"/>
                <a:gd name="connsiteX5" fmla="*/ 544561 w 1068759"/>
                <a:gd name="connsiteY5" fmla="*/ 272286 h 2034108"/>
                <a:gd name="connsiteX6" fmla="*/ 272279 w 1068759"/>
                <a:gd name="connsiteY6" fmla="*/ 599169 h 2034108"/>
                <a:gd name="connsiteX7" fmla="*/ 270824 w 1068759"/>
                <a:gd name="connsiteY7" fmla="*/ 2034108 h 2034108"/>
                <a:gd name="connsiteX8" fmla="*/ 2910 w 1068759"/>
                <a:gd name="connsiteY8" fmla="*/ 2031923 h 2034108"/>
                <a:gd name="connsiteX0" fmla="*/ 2910 w 1054199"/>
                <a:gd name="connsiteY0" fmla="*/ 2031920 h 2034105"/>
                <a:gd name="connsiteX1" fmla="*/ 0 w 1054199"/>
                <a:gd name="connsiteY1" fmla="*/ 601352 h 2034105"/>
                <a:gd name="connsiteX2" fmla="*/ 544562 w 1054199"/>
                <a:gd name="connsiteY2" fmla="*/ 1 h 2034105"/>
                <a:gd name="connsiteX3" fmla="*/ 1054181 w 1054199"/>
                <a:gd name="connsiteY3" fmla="*/ 599167 h 2034105"/>
                <a:gd name="connsiteX4" fmla="*/ 793546 w 1054199"/>
                <a:gd name="connsiteY4" fmla="*/ 599166 h 2034105"/>
                <a:gd name="connsiteX5" fmla="*/ 544561 w 1054199"/>
                <a:gd name="connsiteY5" fmla="*/ 272283 h 2034105"/>
                <a:gd name="connsiteX6" fmla="*/ 272279 w 1054199"/>
                <a:gd name="connsiteY6" fmla="*/ 599166 h 2034105"/>
                <a:gd name="connsiteX7" fmla="*/ 270824 w 1054199"/>
                <a:gd name="connsiteY7" fmla="*/ 2034105 h 2034105"/>
                <a:gd name="connsiteX8" fmla="*/ 2910 w 1054199"/>
                <a:gd name="connsiteY8" fmla="*/ 2031920 h 2034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54199" h="2034105">
                  <a:moveTo>
                    <a:pt x="2910" y="2031920"/>
                  </a:moveTo>
                  <a:cubicBezTo>
                    <a:pt x="969" y="1553122"/>
                    <a:pt x="1941" y="1080150"/>
                    <a:pt x="0" y="601352"/>
                  </a:cubicBezTo>
                  <a:cubicBezTo>
                    <a:pt x="486" y="82148"/>
                    <a:pt x="368865" y="365"/>
                    <a:pt x="544562" y="1"/>
                  </a:cubicBezTo>
                  <a:cubicBezTo>
                    <a:pt x="720259" y="-363"/>
                    <a:pt x="1057093" y="163422"/>
                    <a:pt x="1054181" y="599167"/>
                  </a:cubicBezTo>
                  <a:lnTo>
                    <a:pt x="793546" y="599166"/>
                  </a:lnTo>
                  <a:cubicBezTo>
                    <a:pt x="776074" y="357480"/>
                    <a:pt x="694938" y="272283"/>
                    <a:pt x="544561" y="272283"/>
                  </a:cubicBezTo>
                  <a:cubicBezTo>
                    <a:pt x="394184" y="272283"/>
                    <a:pt x="282955" y="345813"/>
                    <a:pt x="272279" y="599166"/>
                  </a:cubicBezTo>
                  <a:cubicBezTo>
                    <a:pt x="270823" y="1076508"/>
                    <a:pt x="272280" y="1556763"/>
                    <a:pt x="270824" y="2034105"/>
                  </a:cubicBezTo>
                  <a:lnTo>
                    <a:pt x="2910" y="203192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prst="slope"/>
            </a:sp3d>
          </p:spPr>
          <p:txBody>
            <a:bodyPr rot="0" spcFirstLastPara="0" vertOverflow="overflow" horzOverflow="overflow" vert="horz" wrap="square" lIns="91440" tIns="45721" rIns="91440" bIns="4572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1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Circle: Hollow 17">
              <a:extLst>
                <a:ext uri="{FF2B5EF4-FFF2-40B4-BE49-F238E27FC236}">
                  <a16:creationId xmlns:a16="http://schemas.microsoft.com/office/drawing/2014/main" id="{731B45F7-A0F4-4A47-8531-A3F232C1EDD0}"/>
                </a:ext>
              </a:extLst>
            </p:cNvPr>
            <p:cNvSpPr/>
            <p:nvPr/>
          </p:nvSpPr>
          <p:spPr>
            <a:xfrm>
              <a:off x="8453674" y="4452191"/>
              <a:ext cx="951880" cy="903125"/>
            </a:xfrm>
            <a:prstGeom prst="donut">
              <a:avLst/>
            </a:prstGeom>
            <a:solidFill>
              <a:schemeClr val="accent4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prst="slope"/>
            </a:sp3d>
          </p:spPr>
          <p:txBody>
            <a:bodyPr rot="0" spcFirstLastPara="0" vertOverflow="overflow" horzOverflow="overflow" vert="horz" wrap="square" lIns="91440" tIns="45721" rIns="91440" bIns="4572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" name="Circle: Hollow 18">
              <a:extLst>
                <a:ext uri="{FF2B5EF4-FFF2-40B4-BE49-F238E27FC236}">
                  <a16:creationId xmlns:a16="http://schemas.microsoft.com/office/drawing/2014/main" id="{2601E629-2CC4-43F1-AED0-DF078250AA4E}"/>
                </a:ext>
              </a:extLst>
            </p:cNvPr>
            <p:cNvSpPr/>
            <p:nvPr/>
          </p:nvSpPr>
          <p:spPr>
            <a:xfrm>
              <a:off x="1543760" y="4336340"/>
              <a:ext cx="1188366" cy="1034924"/>
            </a:xfrm>
            <a:prstGeom prst="donu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prst="slope"/>
            </a:sp3d>
          </p:spPr>
          <p:txBody>
            <a:bodyPr rot="0" spcFirstLastPara="0" vertOverflow="overflow" horzOverflow="overflow" vert="horz" wrap="square" lIns="91440" tIns="45721" rIns="91440" bIns="4572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1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Circle: Hollow 19">
              <a:extLst>
                <a:ext uri="{FF2B5EF4-FFF2-40B4-BE49-F238E27FC236}">
                  <a16:creationId xmlns:a16="http://schemas.microsoft.com/office/drawing/2014/main" id="{104BA8D2-71B0-435C-9F75-0A4E1B87B497}"/>
                </a:ext>
              </a:extLst>
            </p:cNvPr>
            <p:cNvSpPr/>
            <p:nvPr/>
          </p:nvSpPr>
          <p:spPr>
            <a:xfrm>
              <a:off x="5061514" y="4452191"/>
              <a:ext cx="951880" cy="903125"/>
            </a:xfrm>
            <a:prstGeom prst="donu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prst="slope"/>
            </a:sp3d>
          </p:spPr>
          <p:txBody>
            <a:bodyPr rot="0" spcFirstLastPara="0" vertOverflow="overflow" horzOverflow="overflow" vert="horz" wrap="square" lIns="91440" tIns="45721" rIns="91440" bIns="4572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Circle: Hollow 20">
              <a:extLst>
                <a:ext uri="{FF2B5EF4-FFF2-40B4-BE49-F238E27FC236}">
                  <a16:creationId xmlns:a16="http://schemas.microsoft.com/office/drawing/2014/main" id="{090ABA85-2014-4EFF-A4A2-7C792283B5C7}"/>
                </a:ext>
              </a:extLst>
            </p:cNvPr>
            <p:cNvSpPr/>
            <p:nvPr/>
          </p:nvSpPr>
          <p:spPr>
            <a:xfrm>
              <a:off x="6735434" y="1684851"/>
              <a:ext cx="951880" cy="903125"/>
            </a:xfrm>
            <a:prstGeom prst="donu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prst="slope"/>
            </a:sp3d>
          </p:spPr>
          <p:txBody>
            <a:bodyPr rot="0" spcFirstLastPara="0" vertOverflow="overflow" horzOverflow="overflow" vert="horz" wrap="square" lIns="91440" tIns="45721" rIns="91440" bIns="4572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Circle: Hollow 21">
              <a:extLst>
                <a:ext uri="{FF2B5EF4-FFF2-40B4-BE49-F238E27FC236}">
                  <a16:creationId xmlns:a16="http://schemas.microsoft.com/office/drawing/2014/main" id="{3B7B3374-FFA0-4618-A7ED-50A66BF422B1}"/>
                </a:ext>
              </a:extLst>
            </p:cNvPr>
            <p:cNvSpPr/>
            <p:nvPr/>
          </p:nvSpPr>
          <p:spPr>
            <a:xfrm>
              <a:off x="3343275" y="1684850"/>
              <a:ext cx="951880" cy="903125"/>
            </a:xfrm>
            <a:prstGeom prst="donu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prst="slope"/>
            </a:sp3d>
          </p:spPr>
          <p:txBody>
            <a:bodyPr rot="0" spcFirstLastPara="0" vertOverflow="overflow" horzOverflow="overflow" vert="horz" wrap="square" lIns="91440" tIns="45721" rIns="91440" bIns="4572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23" name="Circle: Hollow 222">
            <a:extLst>
              <a:ext uri="{FF2B5EF4-FFF2-40B4-BE49-F238E27FC236}">
                <a16:creationId xmlns:a16="http://schemas.microsoft.com/office/drawing/2014/main" id="{B829CCF5-B53E-432F-8727-4ECC160869AB}"/>
              </a:ext>
            </a:extLst>
          </p:cNvPr>
          <p:cNvSpPr/>
          <p:nvPr/>
        </p:nvSpPr>
        <p:spPr>
          <a:xfrm rot="16200000">
            <a:off x="1814744" y="1175880"/>
            <a:ext cx="961151" cy="936803"/>
          </a:xfrm>
          <a:prstGeom prst="donut">
            <a:avLst/>
          </a:prstGeom>
          <a:solidFill>
            <a:schemeClr val="accent4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prst="slope"/>
          </a:sp3d>
        </p:spPr>
        <p:txBody>
          <a:bodyPr rot="0" spcFirstLastPara="0" vertOverflow="overflow" horzOverflow="overflow" vert="horz" wrap="square" lIns="91440" tIns="45721" rIns="91440" bIns="4572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01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tar: 10 Points 2">
            <a:extLst>
              <a:ext uri="{FF2B5EF4-FFF2-40B4-BE49-F238E27FC236}">
                <a16:creationId xmlns:a16="http://schemas.microsoft.com/office/drawing/2014/main" id="{BBEC1C35-9F43-2316-55A5-78A3EB4A86F3}"/>
              </a:ext>
            </a:extLst>
          </p:cNvPr>
          <p:cNvSpPr/>
          <p:nvPr/>
        </p:nvSpPr>
        <p:spPr>
          <a:xfrm>
            <a:off x="4082425" y="9534197"/>
            <a:ext cx="1600423" cy="1663111"/>
          </a:xfrm>
          <a:prstGeom prst="star10">
            <a:avLst/>
          </a:prstGeom>
          <a:solidFill>
            <a:srgbClr val="FF99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/>
              <a:t>Family &amp; Relationships</a:t>
            </a:r>
          </a:p>
        </p:txBody>
      </p:sp>
      <p:sp>
        <p:nvSpPr>
          <p:cNvPr id="6" name="Star: 10 Points 5">
            <a:extLst>
              <a:ext uri="{FF2B5EF4-FFF2-40B4-BE49-F238E27FC236}">
                <a16:creationId xmlns:a16="http://schemas.microsoft.com/office/drawing/2014/main" id="{D0E77C8E-FC06-4C38-E042-1E3455573885}"/>
              </a:ext>
            </a:extLst>
          </p:cNvPr>
          <p:cNvSpPr/>
          <p:nvPr/>
        </p:nvSpPr>
        <p:spPr>
          <a:xfrm>
            <a:off x="1230878" y="7845617"/>
            <a:ext cx="1532843" cy="1663111"/>
          </a:xfrm>
          <a:prstGeom prst="star10">
            <a:avLst/>
          </a:prstGeom>
          <a:solidFill>
            <a:srgbClr val="FF99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/>
              <a:t>Health &amp; Well-Being</a:t>
            </a:r>
          </a:p>
        </p:txBody>
      </p:sp>
      <p:sp>
        <p:nvSpPr>
          <p:cNvPr id="23" name="Star: 10 Points 22">
            <a:extLst>
              <a:ext uri="{FF2B5EF4-FFF2-40B4-BE49-F238E27FC236}">
                <a16:creationId xmlns:a16="http://schemas.microsoft.com/office/drawing/2014/main" id="{C193F0C1-AC40-5070-3001-20A2AF77F058}"/>
              </a:ext>
            </a:extLst>
          </p:cNvPr>
          <p:cNvSpPr/>
          <p:nvPr/>
        </p:nvSpPr>
        <p:spPr>
          <a:xfrm>
            <a:off x="4447500" y="5986868"/>
            <a:ext cx="1532843" cy="1663111"/>
          </a:xfrm>
          <a:prstGeom prst="star10">
            <a:avLst/>
          </a:prstGeom>
          <a:solidFill>
            <a:srgbClr val="FF99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/>
              <a:t>Safety &amp; The Changing Body </a:t>
            </a:r>
          </a:p>
        </p:txBody>
      </p:sp>
      <p:sp>
        <p:nvSpPr>
          <p:cNvPr id="24" name="Star: 10 Points 23">
            <a:extLst>
              <a:ext uri="{FF2B5EF4-FFF2-40B4-BE49-F238E27FC236}">
                <a16:creationId xmlns:a16="http://schemas.microsoft.com/office/drawing/2014/main" id="{21F9F8C0-406C-6899-A897-6DC25381C7A8}"/>
              </a:ext>
            </a:extLst>
          </p:cNvPr>
          <p:cNvSpPr/>
          <p:nvPr/>
        </p:nvSpPr>
        <p:spPr>
          <a:xfrm>
            <a:off x="1230878" y="4259510"/>
            <a:ext cx="1532843" cy="1663111"/>
          </a:xfrm>
          <a:prstGeom prst="star10">
            <a:avLst/>
          </a:prstGeom>
          <a:solidFill>
            <a:srgbClr val="FF99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/>
              <a:t>Citizenship</a:t>
            </a:r>
          </a:p>
        </p:txBody>
      </p:sp>
      <p:sp>
        <p:nvSpPr>
          <p:cNvPr id="25" name="Star: 10 Points 24">
            <a:extLst>
              <a:ext uri="{FF2B5EF4-FFF2-40B4-BE49-F238E27FC236}">
                <a16:creationId xmlns:a16="http://schemas.microsoft.com/office/drawing/2014/main" id="{C435D6D9-1414-8D34-551E-D666F837078A}"/>
              </a:ext>
            </a:extLst>
          </p:cNvPr>
          <p:cNvSpPr/>
          <p:nvPr/>
        </p:nvSpPr>
        <p:spPr>
          <a:xfrm>
            <a:off x="4292789" y="2638176"/>
            <a:ext cx="1532843" cy="1663111"/>
          </a:xfrm>
          <a:prstGeom prst="star10">
            <a:avLst/>
          </a:prstGeom>
          <a:solidFill>
            <a:srgbClr val="FF99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/>
              <a:t>Economic Well-Being</a:t>
            </a:r>
          </a:p>
        </p:txBody>
      </p:sp>
      <p:sp>
        <p:nvSpPr>
          <p:cNvPr id="29" name="Star: 10 Points 28">
            <a:extLst>
              <a:ext uri="{FF2B5EF4-FFF2-40B4-BE49-F238E27FC236}">
                <a16:creationId xmlns:a16="http://schemas.microsoft.com/office/drawing/2014/main" id="{F063C0DD-2986-4A4B-25E9-9377167FC008}"/>
              </a:ext>
            </a:extLst>
          </p:cNvPr>
          <p:cNvSpPr/>
          <p:nvPr/>
        </p:nvSpPr>
        <p:spPr>
          <a:xfrm>
            <a:off x="1430941" y="743351"/>
            <a:ext cx="1532843" cy="1663111"/>
          </a:xfrm>
          <a:prstGeom prst="star10">
            <a:avLst/>
          </a:prstGeom>
          <a:solidFill>
            <a:srgbClr val="FF99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/>
              <a:t>Transition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D4B9B7B-BA6D-9800-B22D-37B040A83B10}"/>
              </a:ext>
            </a:extLst>
          </p:cNvPr>
          <p:cNvSpPr txBox="1"/>
          <p:nvPr/>
        </p:nvSpPr>
        <p:spPr>
          <a:xfrm>
            <a:off x="2480119" y="56071"/>
            <a:ext cx="24025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b="1" u="sng" dirty="0">
                <a:latin typeface="Letter-join Plus 8" panose="02000505000000020003" pitchFamily="50" charset="0"/>
              </a:rPr>
              <a:t>Personal Development </a:t>
            </a:r>
          </a:p>
          <a:p>
            <a:pPr algn="ctr"/>
            <a:r>
              <a:rPr lang="en-GB" b="1" u="sng" dirty="0">
                <a:latin typeface="Letter-join Plus 8" panose="02000505000000020003" pitchFamily="50" charset="0"/>
              </a:rPr>
              <a:t>Year 5</a:t>
            </a: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5FC3CD51-2924-0D93-3F3E-B65319FE9EE4}"/>
              </a:ext>
            </a:extLst>
          </p:cNvPr>
          <p:cNvSpPr/>
          <p:nvPr/>
        </p:nvSpPr>
        <p:spPr>
          <a:xfrm>
            <a:off x="1965870" y="2989956"/>
            <a:ext cx="1634322" cy="817209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u="sng" dirty="0"/>
              <a:t>Enquiry Question 4</a:t>
            </a:r>
          </a:p>
          <a:p>
            <a:pPr algn="ctr"/>
            <a:r>
              <a:rPr lang="en-GB" sz="1200" b="1" i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Where does our energy come from?</a:t>
            </a:r>
            <a:endParaRPr lang="en-GB" sz="1200" dirty="0"/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F9AB92D2-0E04-146C-DAF8-29AA58393A76}"/>
              </a:ext>
            </a:extLst>
          </p:cNvPr>
          <p:cNvSpPr/>
          <p:nvPr/>
        </p:nvSpPr>
        <p:spPr>
          <a:xfrm>
            <a:off x="1143000" y="6646320"/>
            <a:ext cx="2100278" cy="83889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u="sng" dirty="0"/>
              <a:t>Enquiry Question 3</a:t>
            </a:r>
          </a:p>
          <a:p>
            <a:pPr algn="ctr"/>
            <a:r>
              <a:rPr lang="en-GB" sz="12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Were the Vikings raiders, traders or something else?</a:t>
            </a:r>
            <a:endParaRPr lang="en-GB" sz="1200" dirty="0"/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480D4DAA-9CE7-BA2F-9DF9-41A7717F5EB6}"/>
              </a:ext>
            </a:extLst>
          </p:cNvPr>
          <p:cNvSpPr/>
          <p:nvPr/>
        </p:nvSpPr>
        <p:spPr>
          <a:xfrm>
            <a:off x="3763706" y="8071313"/>
            <a:ext cx="1600423" cy="77707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u="sng" dirty="0"/>
              <a:t>Enquiry Question 2</a:t>
            </a:r>
          </a:p>
          <a:p>
            <a:pPr algn="ctr"/>
            <a:r>
              <a:rPr lang="en-GB" sz="1200" b="1" i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Would you like to live in the desert?</a:t>
            </a:r>
            <a:endParaRPr lang="en-GB" sz="1200" dirty="0"/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B3E7224B-1C93-4ECB-521B-A5EB42DB616E}"/>
              </a:ext>
            </a:extLst>
          </p:cNvPr>
          <p:cNvSpPr/>
          <p:nvPr/>
        </p:nvSpPr>
        <p:spPr>
          <a:xfrm>
            <a:off x="1409022" y="9934326"/>
            <a:ext cx="1634322" cy="86034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u="sng" dirty="0"/>
              <a:t>Enquiry Question 1</a:t>
            </a:r>
          </a:p>
          <a:p>
            <a:pPr algn="ctr"/>
            <a:r>
              <a:rPr lang="en-GB" sz="1200" b="1" i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What is the legacy of the ancient Greek civilisation?</a:t>
            </a:r>
            <a:endParaRPr lang="en-GB" sz="1200" dirty="0"/>
          </a:p>
        </p:txBody>
      </p:sp>
      <p:pic>
        <p:nvPicPr>
          <p:cNvPr id="60" name="Picture 59">
            <a:extLst>
              <a:ext uri="{FF2B5EF4-FFF2-40B4-BE49-F238E27FC236}">
                <a16:creationId xmlns:a16="http://schemas.microsoft.com/office/drawing/2014/main" id="{581F3CB9-55C2-BF12-F95D-EC98E1F83A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8562" y="11387723"/>
            <a:ext cx="508685" cy="408480"/>
          </a:xfrm>
          <a:prstGeom prst="rect">
            <a:avLst/>
          </a:prstGeom>
        </p:spPr>
      </p:pic>
      <p:pic>
        <p:nvPicPr>
          <p:cNvPr id="45" name="Picture 2">
            <a:extLst>
              <a:ext uri="{FF2B5EF4-FFF2-40B4-BE49-F238E27FC236}">
                <a16:creationId xmlns:a16="http://schemas.microsoft.com/office/drawing/2014/main" id="{9A5A9A21-2C21-651B-59CC-90A59BE6E0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6351" y="42393"/>
            <a:ext cx="766074" cy="700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4">
            <a:extLst>
              <a:ext uri="{FF2B5EF4-FFF2-40B4-BE49-F238E27FC236}">
                <a16:creationId xmlns:a16="http://schemas.microsoft.com/office/drawing/2014/main" id="{09B1C69F-B3C8-8437-DFB6-74F7168BD2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63" y="78973"/>
            <a:ext cx="1073737" cy="592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Parent-teacher Meeting Kindergarten ...">
            <a:extLst>
              <a:ext uri="{FF2B5EF4-FFF2-40B4-BE49-F238E27FC236}">
                <a16:creationId xmlns:a16="http://schemas.microsoft.com/office/drawing/2014/main" id="{0024D354-B0D0-9D5B-57CA-EA2CAA7D7E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977" y="9884909"/>
            <a:ext cx="581636" cy="581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57BAF025-C44E-2F1F-FB89-583880A330BB}"/>
              </a:ext>
            </a:extLst>
          </p:cNvPr>
          <p:cNvSpPr txBox="1"/>
          <p:nvPr/>
        </p:nvSpPr>
        <p:spPr>
          <a:xfrm>
            <a:off x="5631780" y="10410366"/>
            <a:ext cx="23031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Letter-join Plus 8" panose="02000505000000020003" pitchFamily="50" charset="0"/>
              </a:rPr>
              <a:t>Meet </a:t>
            </a:r>
            <a:r>
              <a:rPr lang="en-GB" sz="1000" dirty="0">
                <a:latin typeface="Letter-join Plus 8" panose="02000505000000020003" pitchFamily="50" charset="0"/>
              </a:rPr>
              <a:t>the</a:t>
            </a:r>
            <a:r>
              <a:rPr lang="en-GB" sz="1200" dirty="0">
                <a:latin typeface="Letter-join Plus 8" panose="02000505000000020003" pitchFamily="50" charset="0"/>
              </a:rPr>
              <a:t> teacher</a:t>
            </a:r>
          </a:p>
        </p:txBody>
      </p:sp>
      <p:pic>
        <p:nvPicPr>
          <p:cNvPr id="1028" name="Picture 4" descr="What Does Black History Month Mean To ...">
            <a:extLst>
              <a:ext uri="{FF2B5EF4-FFF2-40B4-BE49-F238E27FC236}">
                <a16:creationId xmlns:a16="http://schemas.microsoft.com/office/drawing/2014/main" id="{A8EEE37F-A98E-619A-8203-9B6A19B007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1844" y="9943251"/>
            <a:ext cx="845002" cy="845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Fall harvest festival ...">
            <a:extLst>
              <a:ext uri="{FF2B5EF4-FFF2-40B4-BE49-F238E27FC236}">
                <a16:creationId xmlns:a16="http://schemas.microsoft.com/office/drawing/2014/main" id="{D382C45D-3C5D-BE6A-7EB3-0F7FD66CD0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5905" y="10858177"/>
            <a:ext cx="810634" cy="810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20th Anniversary of European Day of ...">
            <a:extLst>
              <a:ext uri="{FF2B5EF4-FFF2-40B4-BE49-F238E27FC236}">
                <a16:creationId xmlns:a16="http://schemas.microsoft.com/office/drawing/2014/main" id="{DFDEC92B-B9A5-24C3-5B80-61B44212F3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5663" y="11210223"/>
            <a:ext cx="1009769" cy="530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AF05F6F9-40D4-DE34-7D77-6F3EAFCFB16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5167" y="9985443"/>
            <a:ext cx="623434" cy="638493"/>
          </a:xfrm>
          <a:prstGeom prst="rect">
            <a:avLst/>
          </a:prstGeom>
        </p:spPr>
      </p:pic>
      <p:sp>
        <p:nvSpPr>
          <p:cNvPr id="56" name="TextBox 55">
            <a:extLst>
              <a:ext uri="{FF2B5EF4-FFF2-40B4-BE49-F238E27FC236}">
                <a16:creationId xmlns:a16="http://schemas.microsoft.com/office/drawing/2014/main" id="{213A5D90-3ACB-F2A2-3151-FF3BAE2F13F0}"/>
              </a:ext>
            </a:extLst>
          </p:cNvPr>
          <p:cNvSpPr txBox="1"/>
          <p:nvPr/>
        </p:nvSpPr>
        <p:spPr>
          <a:xfrm>
            <a:off x="121357" y="10113390"/>
            <a:ext cx="6234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Letter-join Plus 8" panose="02000505000000020003" pitchFamily="50" charset="0"/>
              </a:rPr>
              <a:t>Open morning</a:t>
            </a:r>
          </a:p>
        </p:txBody>
      </p:sp>
      <p:pic>
        <p:nvPicPr>
          <p:cNvPr id="1040" name="Picture 16">
            <a:extLst>
              <a:ext uri="{FF2B5EF4-FFF2-40B4-BE49-F238E27FC236}">
                <a16:creationId xmlns:a16="http://schemas.microsoft.com/office/drawing/2014/main" id="{F205AB56-8B3C-F217-E03E-B4C8BEEDAB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81" y="10801673"/>
            <a:ext cx="1029028" cy="938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09CF0EDD-FDAF-E8DD-A783-A6C085C147D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6670" y="9364598"/>
            <a:ext cx="497529" cy="571055"/>
          </a:xfrm>
          <a:prstGeom prst="rect">
            <a:avLst/>
          </a:prstGeom>
        </p:spPr>
      </p:pic>
      <p:sp>
        <p:nvSpPr>
          <p:cNvPr id="64" name="TextBox 63">
            <a:extLst>
              <a:ext uri="{FF2B5EF4-FFF2-40B4-BE49-F238E27FC236}">
                <a16:creationId xmlns:a16="http://schemas.microsoft.com/office/drawing/2014/main" id="{439C189F-E7CD-4C70-D3C8-1BA48C607972}"/>
              </a:ext>
            </a:extLst>
          </p:cNvPr>
          <p:cNvSpPr txBox="1"/>
          <p:nvPr/>
        </p:nvSpPr>
        <p:spPr>
          <a:xfrm>
            <a:off x="384461" y="9508329"/>
            <a:ext cx="9212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>
                <a:latin typeface="Letter-join Plus 8" panose="02000505000000020003" pitchFamily="50" charset="0"/>
              </a:rPr>
              <a:t>Halloween </a:t>
            </a:r>
          </a:p>
          <a:p>
            <a:pPr algn="ctr"/>
            <a:r>
              <a:rPr lang="en-GB" sz="1000" dirty="0">
                <a:latin typeface="Letter-join Plus 8" panose="02000505000000020003" pitchFamily="50" charset="0"/>
              </a:rPr>
              <a:t>disco</a:t>
            </a:r>
          </a:p>
        </p:txBody>
      </p:sp>
      <p:pic>
        <p:nvPicPr>
          <p:cNvPr id="68" name="Picture 67">
            <a:extLst>
              <a:ext uri="{FF2B5EF4-FFF2-40B4-BE49-F238E27FC236}">
                <a16:creationId xmlns:a16="http://schemas.microsoft.com/office/drawing/2014/main" id="{62640FDA-9682-931B-781D-6AEA82972C18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/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40121" y="10870879"/>
            <a:ext cx="672020" cy="659865"/>
          </a:xfrm>
          <a:prstGeom prst="rect">
            <a:avLst/>
          </a:prstGeom>
        </p:spPr>
      </p:pic>
      <p:sp>
        <p:nvSpPr>
          <p:cNvPr id="70" name="TextBox 69">
            <a:extLst>
              <a:ext uri="{FF2B5EF4-FFF2-40B4-BE49-F238E27FC236}">
                <a16:creationId xmlns:a16="http://schemas.microsoft.com/office/drawing/2014/main" id="{0E9D19C7-5778-1684-ED71-393F6FBF9FA0}"/>
              </a:ext>
            </a:extLst>
          </p:cNvPr>
          <p:cNvSpPr txBox="1"/>
          <p:nvPr/>
        </p:nvSpPr>
        <p:spPr>
          <a:xfrm>
            <a:off x="1368156" y="11387723"/>
            <a:ext cx="23031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>
                <a:latin typeface="Letter-join Plus 8" panose="02000505000000020003" pitchFamily="50" charset="0"/>
              </a:rPr>
              <a:t>Healthy relationships </a:t>
            </a:r>
          </a:p>
          <a:p>
            <a:pPr algn="ctr"/>
            <a:r>
              <a:rPr lang="en-GB" sz="1000" dirty="0">
                <a:latin typeface="Letter-join Plus 8" panose="02000505000000020003" pitchFamily="50" charset="0"/>
              </a:rPr>
              <a:t>workshop</a:t>
            </a:r>
          </a:p>
        </p:txBody>
      </p:sp>
      <p:pic>
        <p:nvPicPr>
          <p:cNvPr id="1042" name="Picture 18" descr="Anti-Bullying Week 2025 Power for Good">
            <a:extLst>
              <a:ext uri="{FF2B5EF4-FFF2-40B4-BE49-F238E27FC236}">
                <a16:creationId xmlns:a16="http://schemas.microsoft.com/office/drawing/2014/main" id="{F0755E8B-6C53-1D75-81C2-7FB2021E8E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3065" y="7965021"/>
            <a:ext cx="883934" cy="588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Odd Socks Day - Etone College">
            <a:extLst>
              <a:ext uri="{FF2B5EF4-FFF2-40B4-BE49-F238E27FC236}">
                <a16:creationId xmlns:a16="http://schemas.microsoft.com/office/drawing/2014/main" id="{9B2DBC80-ABB6-2443-10CF-DBEBBA75E1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2962" y="8591537"/>
            <a:ext cx="904037" cy="563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" name="Picture 79">
            <a:extLst>
              <a:ext uri="{FF2B5EF4-FFF2-40B4-BE49-F238E27FC236}">
                <a16:creationId xmlns:a16="http://schemas.microsoft.com/office/drawing/2014/main" id="{52711C8D-20A7-526C-C310-B239246A1741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450378" y="8511115"/>
            <a:ext cx="619137" cy="627504"/>
          </a:xfrm>
          <a:prstGeom prst="rect">
            <a:avLst/>
          </a:prstGeom>
        </p:spPr>
      </p:pic>
      <p:sp>
        <p:nvSpPr>
          <p:cNvPr id="82" name="TextBox 81">
            <a:extLst>
              <a:ext uri="{FF2B5EF4-FFF2-40B4-BE49-F238E27FC236}">
                <a16:creationId xmlns:a16="http://schemas.microsoft.com/office/drawing/2014/main" id="{8A7E4940-ED75-2295-405B-D56C3FC43769}"/>
              </a:ext>
            </a:extLst>
          </p:cNvPr>
          <p:cNvSpPr txBox="1"/>
          <p:nvPr/>
        </p:nvSpPr>
        <p:spPr>
          <a:xfrm>
            <a:off x="6031372" y="8733088"/>
            <a:ext cx="11515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Letter-join Plus 8" panose="02000505000000020003" pitchFamily="50" charset="0"/>
              </a:rPr>
              <a:t>Parents </a:t>
            </a:r>
          </a:p>
          <a:p>
            <a:r>
              <a:rPr lang="en-GB" sz="1000" dirty="0">
                <a:latin typeface="Letter-join Plus 8" panose="02000505000000020003" pitchFamily="50" charset="0"/>
              </a:rPr>
              <a:t>evening</a:t>
            </a:r>
          </a:p>
        </p:txBody>
      </p:sp>
      <p:pic>
        <p:nvPicPr>
          <p:cNvPr id="86" name="Picture 85">
            <a:extLst>
              <a:ext uri="{FF2B5EF4-FFF2-40B4-BE49-F238E27FC236}">
                <a16:creationId xmlns:a16="http://schemas.microsoft.com/office/drawing/2014/main" id="{FB1EE12D-FA58-E32F-F704-BEE627B77B02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7043450">
            <a:off x="4010965" y="8841635"/>
            <a:ext cx="572077" cy="991633"/>
          </a:xfrm>
          <a:prstGeom prst="rect">
            <a:avLst/>
          </a:prstGeom>
        </p:spPr>
      </p:pic>
      <p:sp>
        <p:nvSpPr>
          <p:cNvPr id="87" name="TextBox 86">
            <a:extLst>
              <a:ext uri="{FF2B5EF4-FFF2-40B4-BE49-F238E27FC236}">
                <a16:creationId xmlns:a16="http://schemas.microsoft.com/office/drawing/2014/main" id="{C1FEE724-D704-23CA-B960-16B040F2374C}"/>
              </a:ext>
            </a:extLst>
          </p:cNvPr>
          <p:cNvSpPr txBox="1"/>
          <p:nvPr/>
        </p:nvSpPr>
        <p:spPr>
          <a:xfrm>
            <a:off x="4410505" y="8980831"/>
            <a:ext cx="20797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Letter-join Plus 8" panose="02000505000000020003" pitchFamily="50" charset="0"/>
              </a:rPr>
              <a:t>Remembrance </a:t>
            </a:r>
          </a:p>
          <a:p>
            <a:r>
              <a:rPr lang="en-GB" sz="1000" dirty="0">
                <a:latin typeface="Letter-join Plus 8" panose="02000505000000020003" pitchFamily="50" charset="0"/>
              </a:rPr>
              <a:t>Assembly </a:t>
            </a:r>
          </a:p>
        </p:txBody>
      </p:sp>
      <p:pic>
        <p:nvPicPr>
          <p:cNvPr id="1046" name="Picture 22" descr="Children In Need | Cuddles Day Nursery">
            <a:extLst>
              <a:ext uri="{FF2B5EF4-FFF2-40B4-BE49-F238E27FC236}">
                <a16:creationId xmlns:a16="http://schemas.microsoft.com/office/drawing/2014/main" id="{3F27B9B6-6884-4E52-8777-EE3FF3B15E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9807" y="8068846"/>
            <a:ext cx="825488" cy="550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9" name="Picture 88">
            <a:extLst>
              <a:ext uri="{FF2B5EF4-FFF2-40B4-BE49-F238E27FC236}">
                <a16:creationId xmlns:a16="http://schemas.microsoft.com/office/drawing/2014/main" id="{A692BD8D-398A-340E-A1EA-29CC6D5CA0E8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5370798" y="7659252"/>
            <a:ext cx="716220" cy="447144"/>
          </a:xfrm>
          <a:prstGeom prst="rect">
            <a:avLst/>
          </a:prstGeom>
        </p:spPr>
      </p:pic>
      <p:pic>
        <p:nvPicPr>
          <p:cNvPr id="92" name="Picture 91">
            <a:extLst>
              <a:ext uri="{FF2B5EF4-FFF2-40B4-BE49-F238E27FC236}">
                <a16:creationId xmlns:a16="http://schemas.microsoft.com/office/drawing/2014/main" id="{EB4BE2F4-45F1-5A7E-819B-50B276787E60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454180" y="6551774"/>
            <a:ext cx="572193" cy="520912"/>
          </a:xfrm>
          <a:prstGeom prst="rect">
            <a:avLst/>
          </a:prstGeom>
        </p:spPr>
      </p:pic>
      <p:sp>
        <p:nvSpPr>
          <p:cNvPr id="93" name="TextBox 92">
            <a:extLst>
              <a:ext uri="{FF2B5EF4-FFF2-40B4-BE49-F238E27FC236}">
                <a16:creationId xmlns:a16="http://schemas.microsoft.com/office/drawing/2014/main" id="{6EF18104-8F5A-E93A-B24D-E9147705433C}"/>
              </a:ext>
            </a:extLst>
          </p:cNvPr>
          <p:cNvSpPr txBox="1"/>
          <p:nvPr/>
        </p:nvSpPr>
        <p:spPr>
          <a:xfrm>
            <a:off x="5619253" y="6632451"/>
            <a:ext cx="11515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>
                <a:latin typeface="Letter-join Plus 8" panose="02000505000000020003" pitchFamily="50" charset="0"/>
              </a:rPr>
              <a:t>Christmas </a:t>
            </a:r>
          </a:p>
          <a:p>
            <a:pPr algn="ctr"/>
            <a:r>
              <a:rPr lang="en-GB" sz="1000" dirty="0">
                <a:latin typeface="Letter-join Plus 8" panose="02000505000000020003" pitchFamily="50" charset="0"/>
              </a:rPr>
              <a:t>carols</a:t>
            </a:r>
          </a:p>
        </p:txBody>
      </p:sp>
      <p:pic>
        <p:nvPicPr>
          <p:cNvPr id="95" name="Picture 94">
            <a:extLst>
              <a:ext uri="{FF2B5EF4-FFF2-40B4-BE49-F238E27FC236}">
                <a16:creationId xmlns:a16="http://schemas.microsoft.com/office/drawing/2014/main" id="{D0ACC79A-F6F4-F624-8A53-9F5061BFDCCB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5879389" y="5916342"/>
            <a:ext cx="459996" cy="471544"/>
          </a:xfrm>
          <a:prstGeom prst="rect">
            <a:avLst/>
          </a:prstGeom>
        </p:spPr>
      </p:pic>
      <p:sp>
        <p:nvSpPr>
          <p:cNvPr id="97" name="TextBox 96">
            <a:extLst>
              <a:ext uri="{FF2B5EF4-FFF2-40B4-BE49-F238E27FC236}">
                <a16:creationId xmlns:a16="http://schemas.microsoft.com/office/drawing/2014/main" id="{DD93C194-04EF-2225-8297-46C7A7BD68FE}"/>
              </a:ext>
            </a:extLst>
          </p:cNvPr>
          <p:cNvSpPr txBox="1"/>
          <p:nvPr/>
        </p:nvSpPr>
        <p:spPr>
          <a:xfrm>
            <a:off x="6241929" y="5870738"/>
            <a:ext cx="94103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>
                <a:latin typeface="Letter-join Plus 8" panose="02000505000000020003" pitchFamily="50" charset="0"/>
              </a:rPr>
              <a:t>Exceptional attendance award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972A2BB-9F31-F1AD-4FB2-E715F7A82E4D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529992" y="8863080"/>
            <a:ext cx="689163" cy="50747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83CDF31-F16B-D82C-59D7-9A6B2FB8A43F}"/>
              </a:ext>
            </a:extLst>
          </p:cNvPr>
          <p:cNvSpPr txBox="1"/>
          <p:nvPr/>
        </p:nvSpPr>
        <p:spPr>
          <a:xfrm>
            <a:off x="-39451" y="8812713"/>
            <a:ext cx="60823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>
                <a:latin typeface="Letter-join Plus 8" panose="02000505000000020003" pitchFamily="50" charset="0"/>
              </a:rPr>
              <a:t>Fire Brigade visit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DBEEA0F-B60A-EE58-6D6B-DA9E5A0FBF67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36288" y="8238904"/>
            <a:ext cx="528166" cy="54142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41ACD4F-24EE-97BB-70FF-E328BAA8A458}"/>
              </a:ext>
            </a:extLst>
          </p:cNvPr>
          <p:cNvSpPr txBox="1"/>
          <p:nvPr/>
        </p:nvSpPr>
        <p:spPr>
          <a:xfrm>
            <a:off x="365390" y="8086756"/>
            <a:ext cx="92122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>
                <a:latin typeface="Letter-join Plus 8" panose="02000505000000020003" pitchFamily="50" charset="0"/>
              </a:rPr>
              <a:t>Exceptional attendance award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9EA45EF-14BA-0236-544D-43D0AF1275CB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6070560" y="7207084"/>
            <a:ext cx="527159" cy="51118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48B4BE9-A4DE-B018-192B-D594C384AA34}"/>
              </a:ext>
            </a:extLst>
          </p:cNvPr>
          <p:cNvSpPr txBox="1"/>
          <p:nvPr/>
        </p:nvSpPr>
        <p:spPr>
          <a:xfrm>
            <a:off x="6270102" y="7432090"/>
            <a:ext cx="11515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>
                <a:latin typeface="Letter-join Plus 8" panose="02000505000000020003" pitchFamily="50" charset="0"/>
              </a:rPr>
              <a:t>Christmas </a:t>
            </a:r>
          </a:p>
          <a:p>
            <a:pPr algn="ctr"/>
            <a:r>
              <a:rPr lang="en-GB" sz="1000" dirty="0">
                <a:latin typeface="Letter-join Plus 8" panose="02000505000000020003" pitchFamily="50" charset="0"/>
              </a:rPr>
              <a:t>Lunch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731481D-5371-3EF8-5196-2935A295978E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331779" y="6907011"/>
            <a:ext cx="505206" cy="512033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0F18909C-2667-92A6-55C5-A6450F9A41B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65955" y="6645928"/>
            <a:ext cx="474870" cy="486340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2406502C-9FE1-1CE0-F47E-1A536287D830}"/>
              </a:ext>
            </a:extLst>
          </p:cNvPr>
          <p:cNvSpPr txBox="1"/>
          <p:nvPr/>
        </p:nvSpPr>
        <p:spPr>
          <a:xfrm>
            <a:off x="3639431" y="6366946"/>
            <a:ext cx="9115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Letter-join Plus 8" panose="02000505000000020003" pitchFamily="50" charset="0"/>
              </a:rPr>
              <a:t>Open morning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20E35B9-536F-53E4-5AA1-92B36D8AE576}"/>
              </a:ext>
            </a:extLst>
          </p:cNvPr>
          <p:cNvSpPr txBox="1"/>
          <p:nvPr/>
        </p:nvSpPr>
        <p:spPr>
          <a:xfrm>
            <a:off x="3169072" y="7399334"/>
            <a:ext cx="14722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Letter-join Plus 8" panose="02000505000000020003" pitchFamily="50" charset="0"/>
              </a:rPr>
              <a:t>Parents consultation day</a:t>
            </a:r>
          </a:p>
        </p:txBody>
      </p:sp>
      <p:pic>
        <p:nvPicPr>
          <p:cNvPr id="31" name="Picture 2" descr="Place2Be's Children's Mental Health Week - Official site">
            <a:extLst>
              <a:ext uri="{FF2B5EF4-FFF2-40B4-BE49-F238E27FC236}">
                <a16:creationId xmlns:a16="http://schemas.microsoft.com/office/drawing/2014/main" id="{817A1F8A-40C5-02F7-5200-B36ABBE4C4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7682" y="6266086"/>
            <a:ext cx="626056" cy="626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4" descr="Social Promotion | Safer Internet Day USA">
            <a:extLst>
              <a:ext uri="{FF2B5EF4-FFF2-40B4-BE49-F238E27FC236}">
                <a16:creationId xmlns:a16="http://schemas.microsoft.com/office/drawing/2014/main" id="{BF04EAB8-3C6B-E6A6-87CA-768AE5138A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181" y="6514277"/>
            <a:ext cx="625303" cy="625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A06601D2-FBE6-B383-0EBA-72B7B93BD814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653989" y="5373687"/>
            <a:ext cx="448803" cy="499179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F25D3583-8FAA-1D61-4ECE-69901B3D312D}"/>
              </a:ext>
            </a:extLst>
          </p:cNvPr>
          <p:cNvSpPr txBox="1"/>
          <p:nvPr/>
        </p:nvSpPr>
        <p:spPr>
          <a:xfrm>
            <a:off x="534908" y="6043383"/>
            <a:ext cx="9115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Letter-join Plus 8" panose="02000505000000020003" pitchFamily="50" charset="0"/>
              </a:rPr>
              <a:t>Valentines themed lunch</a:t>
            </a: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9A3C4DE8-4368-FE14-B876-F7353EE042F8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64465" y="5916342"/>
            <a:ext cx="538762" cy="491024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1480D902-7B0E-B786-A7C3-4DAB1B84F369}"/>
              </a:ext>
            </a:extLst>
          </p:cNvPr>
          <p:cNvSpPr txBox="1"/>
          <p:nvPr/>
        </p:nvSpPr>
        <p:spPr>
          <a:xfrm>
            <a:off x="-13172" y="5470461"/>
            <a:ext cx="9115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Letter-join Plus 8" panose="02000505000000020003" pitchFamily="50" charset="0"/>
              </a:rPr>
              <a:t>Valentines Disco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3E2748C7-2351-EB67-ED08-6ED04832B5DE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61380" y="4864743"/>
            <a:ext cx="538424" cy="547628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713CFA85-DE13-744C-13BA-C307334B5FFA}"/>
              </a:ext>
            </a:extLst>
          </p:cNvPr>
          <p:cNvSpPr txBox="1"/>
          <p:nvPr/>
        </p:nvSpPr>
        <p:spPr>
          <a:xfrm>
            <a:off x="599136" y="4778206"/>
            <a:ext cx="9115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Letter-join Plus 8" panose="02000505000000020003" pitchFamily="50" charset="0"/>
              </a:rPr>
              <a:t>Chinese </a:t>
            </a:r>
          </a:p>
          <a:p>
            <a:r>
              <a:rPr lang="en-GB" sz="1000" dirty="0">
                <a:latin typeface="Letter-join Plus 8" panose="02000505000000020003" pitchFamily="50" charset="0"/>
              </a:rPr>
              <a:t>New Year</a:t>
            </a:r>
          </a:p>
        </p:txBody>
      </p:sp>
      <p:pic>
        <p:nvPicPr>
          <p:cNvPr id="48" name="Picture 47">
            <a:extLst>
              <a:ext uri="{FF2B5EF4-FFF2-40B4-BE49-F238E27FC236}">
                <a16:creationId xmlns:a16="http://schemas.microsoft.com/office/drawing/2014/main" id="{1425EAF3-839D-7CE3-8B3D-47E9800478B5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884729" y="4146159"/>
            <a:ext cx="459996" cy="471544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135E5E11-0A4E-E647-B6DE-C7DFC834C13B}"/>
              </a:ext>
            </a:extLst>
          </p:cNvPr>
          <p:cNvSpPr txBox="1"/>
          <p:nvPr/>
        </p:nvSpPr>
        <p:spPr>
          <a:xfrm>
            <a:off x="67912" y="4173096"/>
            <a:ext cx="94103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>
                <a:latin typeface="Letter-join Plus 8" panose="02000505000000020003" pitchFamily="50" charset="0"/>
              </a:rPr>
              <a:t>Exceptional attendance award</a:t>
            </a:r>
          </a:p>
        </p:txBody>
      </p:sp>
      <p:pic>
        <p:nvPicPr>
          <p:cNvPr id="52" name="Picture 51">
            <a:extLst>
              <a:ext uri="{FF2B5EF4-FFF2-40B4-BE49-F238E27FC236}">
                <a16:creationId xmlns:a16="http://schemas.microsoft.com/office/drawing/2014/main" id="{CF6D2E14-AE43-6024-2CCF-F01231664DD3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2639805" y="4232763"/>
            <a:ext cx="752769" cy="514087"/>
          </a:xfrm>
          <a:prstGeom prst="rect">
            <a:avLst/>
          </a:prstGeom>
        </p:spPr>
      </p:pic>
      <p:sp>
        <p:nvSpPr>
          <p:cNvPr id="53" name="AutoShape 6" descr="World Book Day Digital Tokens Info 2026 - World Book Day">
            <a:extLst>
              <a:ext uri="{FF2B5EF4-FFF2-40B4-BE49-F238E27FC236}">
                <a16:creationId xmlns:a16="http://schemas.microsoft.com/office/drawing/2014/main" id="{B1B85A18-C592-6937-8CFA-AE3E241BEA8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422650" y="579596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57" name="Picture 56">
            <a:extLst>
              <a:ext uri="{FF2B5EF4-FFF2-40B4-BE49-F238E27FC236}">
                <a16:creationId xmlns:a16="http://schemas.microsoft.com/office/drawing/2014/main" id="{950C8FD0-14C9-5895-3828-4E7021210E92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3544345" y="4762772"/>
            <a:ext cx="550884" cy="580864"/>
          </a:xfrm>
          <a:prstGeom prst="rect">
            <a:avLst/>
          </a:prstGeom>
        </p:spPr>
      </p:pic>
      <p:pic>
        <p:nvPicPr>
          <p:cNvPr id="1032" name="Picture 8" descr="British - The dates for the next British Science Week have been announced  🤩! #BSW26 will take place 6-15 March. Keep your eyes peeled for the  announcement of the theme, coming soon">
            <a:extLst>
              <a:ext uri="{FF2B5EF4-FFF2-40B4-BE49-F238E27FC236}">
                <a16:creationId xmlns:a16="http://schemas.microsoft.com/office/drawing/2014/main" id="{C592A7E6-A80A-96FE-3ECF-ACC3ACB5D2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3574" y="4569901"/>
            <a:ext cx="1089447" cy="555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A368B698-6CA3-BA70-2969-D2799E43F227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5874143" y="4301287"/>
            <a:ext cx="459996" cy="471544"/>
          </a:xfrm>
          <a:prstGeom prst="rect">
            <a:avLst/>
          </a:prstGeom>
        </p:spPr>
      </p:pic>
      <p:sp>
        <p:nvSpPr>
          <p:cNvPr id="59" name="TextBox 58">
            <a:extLst>
              <a:ext uri="{FF2B5EF4-FFF2-40B4-BE49-F238E27FC236}">
                <a16:creationId xmlns:a16="http://schemas.microsoft.com/office/drawing/2014/main" id="{E6C283B5-011D-61B8-CE64-CB4499614B3A}"/>
              </a:ext>
            </a:extLst>
          </p:cNvPr>
          <p:cNvSpPr txBox="1"/>
          <p:nvPr/>
        </p:nvSpPr>
        <p:spPr>
          <a:xfrm>
            <a:off x="6206238" y="4316571"/>
            <a:ext cx="94103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>
                <a:latin typeface="Letter-join Plus 8" panose="02000505000000020003" pitchFamily="50" charset="0"/>
              </a:rPr>
              <a:t>Exceptional attendance award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FA1E761B-C0F1-AED9-B2EC-20F357C34F33}"/>
              </a:ext>
            </a:extLst>
          </p:cNvPr>
          <p:cNvSpPr txBox="1"/>
          <p:nvPr/>
        </p:nvSpPr>
        <p:spPr>
          <a:xfrm>
            <a:off x="-166" y="1423560"/>
            <a:ext cx="94103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>
                <a:latin typeface="Letter-join Plus 8" panose="02000505000000020003" pitchFamily="50" charset="0"/>
              </a:rPr>
              <a:t>Exceptional attendance award</a:t>
            </a:r>
          </a:p>
        </p:txBody>
      </p:sp>
      <p:pic>
        <p:nvPicPr>
          <p:cNvPr id="66" name="Picture 65">
            <a:extLst>
              <a:ext uri="{FF2B5EF4-FFF2-40B4-BE49-F238E27FC236}">
                <a16:creationId xmlns:a16="http://schemas.microsoft.com/office/drawing/2014/main" id="{8C97E67D-226A-3B6B-0F93-5EC413D3E310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849748" y="1471591"/>
            <a:ext cx="459996" cy="471544"/>
          </a:xfrm>
          <a:prstGeom prst="rect">
            <a:avLst/>
          </a:prstGeom>
        </p:spPr>
      </p:pic>
      <p:pic>
        <p:nvPicPr>
          <p:cNvPr id="73" name="Picture 72">
            <a:extLst>
              <a:ext uri="{FF2B5EF4-FFF2-40B4-BE49-F238E27FC236}">
                <a16:creationId xmlns:a16="http://schemas.microsoft.com/office/drawing/2014/main" id="{8B0EAD43-46E2-B199-DA1C-3191D21A2E8F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941631" y="1288871"/>
            <a:ext cx="404855" cy="410326"/>
          </a:xfrm>
          <a:prstGeom prst="rect">
            <a:avLst/>
          </a:prstGeom>
        </p:spPr>
      </p:pic>
      <p:sp>
        <p:nvSpPr>
          <p:cNvPr id="74" name="TextBox 73">
            <a:extLst>
              <a:ext uri="{FF2B5EF4-FFF2-40B4-BE49-F238E27FC236}">
                <a16:creationId xmlns:a16="http://schemas.microsoft.com/office/drawing/2014/main" id="{54C79326-AABD-3008-658D-AA421DBAEEFC}"/>
              </a:ext>
            </a:extLst>
          </p:cNvPr>
          <p:cNvSpPr txBox="1"/>
          <p:nvPr/>
        </p:nvSpPr>
        <p:spPr>
          <a:xfrm>
            <a:off x="2878057" y="899894"/>
            <a:ext cx="11515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Letter-join Plus 8" panose="02000505000000020003" pitchFamily="50" charset="0"/>
              </a:rPr>
              <a:t>Parents </a:t>
            </a:r>
          </a:p>
          <a:p>
            <a:r>
              <a:rPr lang="en-GB" sz="1000" dirty="0">
                <a:latin typeface="Letter-join Plus 8" panose="02000505000000020003" pitchFamily="50" charset="0"/>
              </a:rPr>
              <a:t>evening</a:t>
            </a:r>
          </a:p>
        </p:txBody>
      </p:sp>
      <p:pic>
        <p:nvPicPr>
          <p:cNvPr id="78" name="Picture 77">
            <a:extLst>
              <a:ext uri="{FF2B5EF4-FFF2-40B4-BE49-F238E27FC236}">
                <a16:creationId xmlns:a16="http://schemas.microsoft.com/office/drawing/2014/main" id="{A241CC32-93C1-3BA9-9C2D-2F6A85DC55EC}"/>
              </a:ext>
            </a:extLst>
      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2812141" y="1806336"/>
            <a:ext cx="628205" cy="385827"/>
          </a:xfrm>
          <a:prstGeom prst="rect">
            <a:avLst/>
          </a:prstGeom>
        </p:spPr>
      </p:pic>
      <p:pic>
        <p:nvPicPr>
          <p:cNvPr id="81" name="Picture 80">
            <a:extLst>
              <a:ext uri="{FF2B5EF4-FFF2-40B4-BE49-F238E27FC236}">
                <a16:creationId xmlns:a16="http://schemas.microsoft.com/office/drawing/2014/main" id="{52EC7C97-5B36-3689-0E87-DE297DC6D860}"/>
              </a:ext>
            </a:extLst>
          </p:cNvPr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3466118" y="1004462"/>
            <a:ext cx="610125" cy="471870"/>
          </a:xfrm>
          <a:prstGeom prst="rect">
            <a:avLst/>
          </a:prstGeom>
        </p:spPr>
      </p:pic>
      <p:sp>
        <p:nvSpPr>
          <p:cNvPr id="83" name="TextBox 82">
            <a:extLst>
              <a:ext uri="{FF2B5EF4-FFF2-40B4-BE49-F238E27FC236}">
                <a16:creationId xmlns:a16="http://schemas.microsoft.com/office/drawing/2014/main" id="{5C6332DE-64A1-2113-0296-A87630E430B5}"/>
              </a:ext>
            </a:extLst>
          </p:cNvPr>
          <p:cNvSpPr txBox="1"/>
          <p:nvPr/>
        </p:nvSpPr>
        <p:spPr>
          <a:xfrm>
            <a:off x="3428999" y="1491160"/>
            <a:ext cx="7548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Letter-join Plus 8" panose="02000505000000020003" pitchFamily="50" charset="0"/>
              </a:rPr>
              <a:t>Art gallery for parents</a:t>
            </a:r>
          </a:p>
        </p:txBody>
      </p:sp>
      <p:pic>
        <p:nvPicPr>
          <p:cNvPr id="85" name="Picture 84">
            <a:extLst>
              <a:ext uri="{FF2B5EF4-FFF2-40B4-BE49-F238E27FC236}">
                <a16:creationId xmlns:a16="http://schemas.microsoft.com/office/drawing/2014/main" id="{20176DCE-8AA0-6C90-071D-9502219B9A20}"/>
              </a:ext>
            </a:extLst>
          </p:cNvPr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2839930" y="5392072"/>
            <a:ext cx="628205" cy="609241"/>
          </a:xfrm>
          <a:prstGeom prst="rect">
            <a:avLst/>
          </a:prstGeom>
        </p:spPr>
      </p:pic>
      <p:sp>
        <p:nvSpPr>
          <p:cNvPr id="88" name="TextBox 87">
            <a:extLst>
              <a:ext uri="{FF2B5EF4-FFF2-40B4-BE49-F238E27FC236}">
                <a16:creationId xmlns:a16="http://schemas.microsoft.com/office/drawing/2014/main" id="{EC236FEE-5E62-AE02-D319-36FCBBA1C125}"/>
              </a:ext>
            </a:extLst>
          </p:cNvPr>
          <p:cNvSpPr txBox="1"/>
          <p:nvPr/>
        </p:nvSpPr>
        <p:spPr>
          <a:xfrm>
            <a:off x="2803065" y="4997067"/>
            <a:ext cx="7548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Letter-join Plus 8" panose="02000505000000020003" pitchFamily="50" charset="0"/>
              </a:rPr>
              <a:t>Whitby  residential</a:t>
            </a:r>
          </a:p>
        </p:txBody>
      </p:sp>
      <p:pic>
        <p:nvPicPr>
          <p:cNvPr id="99" name="Picture 98">
            <a:extLst>
              <a:ext uri="{FF2B5EF4-FFF2-40B4-BE49-F238E27FC236}">
                <a16:creationId xmlns:a16="http://schemas.microsoft.com/office/drawing/2014/main" id="{8A5699A6-26FF-799B-B14F-3066A86798E0}"/>
              </a:ext>
            </a:extLst>
          </p:cNvPr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4578577" y="714344"/>
            <a:ext cx="469334" cy="457774"/>
          </a:xfrm>
          <a:prstGeom prst="rect">
            <a:avLst/>
          </a:prstGeom>
        </p:spPr>
      </p:pic>
      <p:sp>
        <p:nvSpPr>
          <p:cNvPr id="100" name="TextBox 99">
            <a:extLst>
              <a:ext uri="{FF2B5EF4-FFF2-40B4-BE49-F238E27FC236}">
                <a16:creationId xmlns:a16="http://schemas.microsoft.com/office/drawing/2014/main" id="{19351D18-8B50-4768-E219-E2079D3A9577}"/>
              </a:ext>
            </a:extLst>
          </p:cNvPr>
          <p:cNvSpPr txBox="1"/>
          <p:nvPr/>
        </p:nvSpPr>
        <p:spPr>
          <a:xfrm>
            <a:off x="4615663" y="1167426"/>
            <a:ext cx="75487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Letter-join Plus 8" panose="02000505000000020003" pitchFamily="50" charset="0"/>
              </a:rPr>
              <a:t>Class party </a:t>
            </a:r>
          </a:p>
        </p:txBody>
      </p:sp>
      <p:pic>
        <p:nvPicPr>
          <p:cNvPr id="104" name="Picture 103">
            <a:extLst>
              <a:ext uri="{FF2B5EF4-FFF2-40B4-BE49-F238E27FC236}">
                <a16:creationId xmlns:a16="http://schemas.microsoft.com/office/drawing/2014/main" id="{D1DF56B9-1D39-1B74-1D60-9556440C6277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5571376" y="744591"/>
            <a:ext cx="459996" cy="471544"/>
          </a:xfrm>
          <a:prstGeom prst="rect">
            <a:avLst/>
          </a:prstGeom>
        </p:spPr>
      </p:pic>
      <p:sp>
        <p:nvSpPr>
          <p:cNvPr id="105" name="TextBox 104">
            <a:extLst>
              <a:ext uri="{FF2B5EF4-FFF2-40B4-BE49-F238E27FC236}">
                <a16:creationId xmlns:a16="http://schemas.microsoft.com/office/drawing/2014/main" id="{47A26422-5DD2-CF48-D678-F2BD581D2F51}"/>
              </a:ext>
            </a:extLst>
          </p:cNvPr>
          <p:cNvSpPr txBox="1"/>
          <p:nvPr/>
        </p:nvSpPr>
        <p:spPr>
          <a:xfrm>
            <a:off x="5393408" y="1414216"/>
            <a:ext cx="94103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>
                <a:latin typeface="Letter-join Plus 8" panose="02000505000000020003" pitchFamily="50" charset="0"/>
              </a:rPr>
              <a:t>Exceptional attendance award</a:t>
            </a: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79AAEB03-0847-BC43-1546-B5CEF47A5FEA}"/>
              </a:ext>
            </a:extLst>
          </p:cNvPr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5418764" y="9202944"/>
            <a:ext cx="585081" cy="439619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BA92F95A-0011-FD10-34C3-B31E812F35EF}"/>
              </a:ext>
            </a:extLst>
          </p:cNvPr>
          <p:cNvSpPr txBox="1"/>
          <p:nvPr/>
        </p:nvSpPr>
        <p:spPr>
          <a:xfrm>
            <a:off x="5726919" y="9223418"/>
            <a:ext cx="11515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>
                <a:latin typeface="Letter-join Plus 8" panose="02000505000000020003" pitchFamily="50" charset="0"/>
              </a:rPr>
              <a:t>Swimming</a:t>
            </a:r>
          </a:p>
        </p:txBody>
      </p:sp>
      <p:pic>
        <p:nvPicPr>
          <p:cNvPr id="50" name="Picture 49">
            <a:extLst>
              <a:ext uri="{FF2B5EF4-FFF2-40B4-BE49-F238E27FC236}">
                <a16:creationId xmlns:a16="http://schemas.microsoft.com/office/drawing/2014/main" id="{3BE023B9-F1D4-71A1-0076-97A089C26E65}"/>
              </a:ext>
            </a:extLst>
          </p:cNvPr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5395657" y="5539113"/>
            <a:ext cx="483732" cy="486319"/>
          </a:xfrm>
          <a:prstGeom prst="rect">
            <a:avLst/>
          </a:prstGeom>
        </p:spPr>
      </p:pic>
      <p:sp>
        <p:nvSpPr>
          <p:cNvPr id="54" name="TextBox 53">
            <a:extLst>
              <a:ext uri="{FF2B5EF4-FFF2-40B4-BE49-F238E27FC236}">
                <a16:creationId xmlns:a16="http://schemas.microsoft.com/office/drawing/2014/main" id="{B4432200-B338-1950-7170-1444913944B9}"/>
              </a:ext>
            </a:extLst>
          </p:cNvPr>
          <p:cNvSpPr txBox="1"/>
          <p:nvPr/>
        </p:nvSpPr>
        <p:spPr>
          <a:xfrm>
            <a:off x="5871033" y="5608452"/>
            <a:ext cx="14722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Letter-join Plus 8" panose="02000505000000020003" pitchFamily="50" charset="0"/>
              </a:rPr>
              <a:t>Inclusion ice skating </a:t>
            </a:r>
          </a:p>
        </p:txBody>
      </p:sp>
      <p:pic>
        <p:nvPicPr>
          <p:cNvPr id="69" name="Picture 68">
            <a:extLst>
              <a:ext uri="{FF2B5EF4-FFF2-40B4-BE49-F238E27FC236}">
                <a16:creationId xmlns:a16="http://schemas.microsoft.com/office/drawing/2014/main" id="{54F7FCC5-69A5-12F4-C31A-0322CF04BAE3}"/>
              </a:ext>
            </a:extLst>
          </p:cNvPr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>
            <a:off x="1328190" y="9440379"/>
            <a:ext cx="382068" cy="430739"/>
          </a:xfrm>
          <a:prstGeom prst="rect">
            <a:avLst/>
          </a:prstGeom>
        </p:spPr>
      </p:pic>
      <p:sp>
        <p:nvSpPr>
          <p:cNvPr id="75" name="TextBox 74">
            <a:extLst>
              <a:ext uri="{FF2B5EF4-FFF2-40B4-BE49-F238E27FC236}">
                <a16:creationId xmlns:a16="http://schemas.microsoft.com/office/drawing/2014/main" id="{57FE7A68-6962-B878-C7EC-57CF0C03D8DD}"/>
              </a:ext>
            </a:extLst>
          </p:cNvPr>
          <p:cNvSpPr txBox="1"/>
          <p:nvPr/>
        </p:nvSpPr>
        <p:spPr>
          <a:xfrm>
            <a:off x="1491753" y="9496110"/>
            <a:ext cx="9212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>
                <a:latin typeface="Letter-join Plus 8" panose="02000505000000020003" pitchFamily="50" charset="0"/>
              </a:rPr>
              <a:t>Indoor athletics</a:t>
            </a:r>
          </a:p>
        </p:txBody>
      </p:sp>
      <p:pic>
        <p:nvPicPr>
          <p:cNvPr id="77" name="Picture 76">
            <a:extLst>
              <a:ext uri="{FF2B5EF4-FFF2-40B4-BE49-F238E27FC236}">
                <a16:creationId xmlns:a16="http://schemas.microsoft.com/office/drawing/2014/main" id="{F4C02FB8-A078-161E-FD46-E44DFB3A8533}"/>
              </a:ext>
            </a:extLst>
          </p:cNvPr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>
            <a:off x="4171182" y="2043048"/>
            <a:ext cx="507516" cy="470788"/>
          </a:xfrm>
          <a:prstGeom prst="rect">
            <a:avLst/>
          </a:prstGeom>
        </p:spPr>
      </p:pic>
      <p:sp>
        <p:nvSpPr>
          <p:cNvPr id="79" name="TextBox 78">
            <a:extLst>
              <a:ext uri="{FF2B5EF4-FFF2-40B4-BE49-F238E27FC236}">
                <a16:creationId xmlns:a16="http://schemas.microsoft.com/office/drawing/2014/main" id="{E64B1007-DF3D-EF99-52BE-B8E4139C5AC4}"/>
              </a:ext>
            </a:extLst>
          </p:cNvPr>
          <p:cNvSpPr txBox="1"/>
          <p:nvPr/>
        </p:nvSpPr>
        <p:spPr>
          <a:xfrm>
            <a:off x="4686320" y="2091922"/>
            <a:ext cx="10344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Letter-join Plus 8" panose="02000505000000020003" pitchFamily="50" charset="0"/>
              </a:rPr>
              <a:t>Sports day at the sports village. </a:t>
            </a:r>
          </a:p>
        </p:txBody>
      </p:sp>
      <p:pic>
        <p:nvPicPr>
          <p:cNvPr id="84" name="Picture 83">
            <a:extLst>
              <a:ext uri="{FF2B5EF4-FFF2-40B4-BE49-F238E27FC236}">
                <a16:creationId xmlns:a16="http://schemas.microsoft.com/office/drawing/2014/main" id="{8AD95C90-61BE-729D-DA7B-6C674CC1A243}"/>
              </a:ext>
            </a:extLst>
          </p:cNvPr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>
            <a:off x="1407146" y="6090254"/>
            <a:ext cx="507516" cy="470788"/>
          </a:xfrm>
          <a:prstGeom prst="rect">
            <a:avLst/>
          </a:prstGeom>
        </p:spPr>
      </p:pic>
      <p:sp>
        <p:nvSpPr>
          <p:cNvPr id="90" name="TextBox 89">
            <a:extLst>
              <a:ext uri="{FF2B5EF4-FFF2-40B4-BE49-F238E27FC236}">
                <a16:creationId xmlns:a16="http://schemas.microsoft.com/office/drawing/2014/main" id="{7C8BE9DB-CAAB-D88E-FB6E-79B445A8A518}"/>
              </a:ext>
            </a:extLst>
          </p:cNvPr>
          <p:cNvSpPr txBox="1"/>
          <p:nvPr/>
        </p:nvSpPr>
        <p:spPr>
          <a:xfrm>
            <a:off x="1922284" y="6139128"/>
            <a:ext cx="10344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Letter-join Plus 8" panose="02000505000000020003" pitchFamily="50" charset="0"/>
              </a:rPr>
              <a:t>SEND multi sports event. 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97C84925-6A41-8C42-149B-F9743F4F4C09}"/>
              </a:ext>
            </a:extLst>
          </p:cNvPr>
          <p:cNvSpPr txBox="1"/>
          <p:nvPr/>
        </p:nvSpPr>
        <p:spPr>
          <a:xfrm>
            <a:off x="4046703" y="4225121"/>
            <a:ext cx="10344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Letter-join Plus 8" panose="02000505000000020003" pitchFamily="50" charset="0"/>
              </a:rPr>
              <a:t>Netball festival. </a:t>
            </a:r>
          </a:p>
        </p:txBody>
      </p:sp>
      <p:pic>
        <p:nvPicPr>
          <p:cNvPr id="101" name="Picture 100">
            <a:extLst>
              <a:ext uri="{FF2B5EF4-FFF2-40B4-BE49-F238E27FC236}">
                <a16:creationId xmlns:a16="http://schemas.microsoft.com/office/drawing/2014/main" id="{170F5AEB-E663-9BD1-A2D4-AF2BBE38C540}"/>
              </a:ext>
            </a:extLst>
          </p:cNvPr>
          <p:cNvPicPr>
            <a:picLocks noChangeAspect="1"/>
          </p:cNvPicPr>
          <p:nvPr/>
        </p:nvPicPr>
        <p:blipFill>
          <a:blip r:embed="rId41"/>
          <a:stretch>
            <a:fillRect/>
          </a:stretch>
        </p:blipFill>
        <p:spPr>
          <a:xfrm>
            <a:off x="3633550" y="4069250"/>
            <a:ext cx="463932" cy="514087"/>
          </a:xfrm>
          <a:prstGeom prst="rect">
            <a:avLst/>
          </a:prstGeom>
        </p:spPr>
      </p:pic>
      <p:pic>
        <p:nvPicPr>
          <p:cNvPr id="107" name="Picture 106">
            <a:extLst>
              <a:ext uri="{FF2B5EF4-FFF2-40B4-BE49-F238E27FC236}">
                <a16:creationId xmlns:a16="http://schemas.microsoft.com/office/drawing/2014/main" id="{0D96232F-6ED8-FDF9-437E-2D1E5F2BADC3}"/>
              </a:ext>
            </a:extLst>
          </p:cNvPr>
          <p:cNvPicPr>
            <a:picLocks noChangeAspect="1"/>
          </p:cNvPicPr>
          <p:nvPr/>
        </p:nvPicPr>
        <p:blipFill>
          <a:blip r:embed="rId42"/>
          <a:stretch>
            <a:fillRect/>
          </a:stretch>
        </p:blipFill>
        <p:spPr>
          <a:xfrm>
            <a:off x="1496059" y="3818493"/>
            <a:ext cx="364965" cy="467696"/>
          </a:xfrm>
          <a:prstGeom prst="rect">
            <a:avLst/>
          </a:prstGeom>
        </p:spPr>
      </p:pic>
      <p:sp>
        <p:nvSpPr>
          <p:cNvPr id="108" name="TextBox 107">
            <a:extLst>
              <a:ext uri="{FF2B5EF4-FFF2-40B4-BE49-F238E27FC236}">
                <a16:creationId xmlns:a16="http://schemas.microsoft.com/office/drawing/2014/main" id="{74EE8296-7C46-7CFF-0CC1-B72FEF37607F}"/>
              </a:ext>
            </a:extLst>
          </p:cNvPr>
          <p:cNvSpPr txBox="1"/>
          <p:nvPr/>
        </p:nvSpPr>
        <p:spPr>
          <a:xfrm>
            <a:off x="1890489" y="3937076"/>
            <a:ext cx="10344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Letter-join Plus 8" panose="02000505000000020003" pitchFamily="50" charset="0"/>
              </a:rPr>
              <a:t>Tri-golf festival </a:t>
            </a:r>
          </a:p>
        </p:txBody>
      </p:sp>
      <p:pic>
        <p:nvPicPr>
          <p:cNvPr id="110" name="Picture 109">
            <a:extLst>
              <a:ext uri="{FF2B5EF4-FFF2-40B4-BE49-F238E27FC236}">
                <a16:creationId xmlns:a16="http://schemas.microsoft.com/office/drawing/2014/main" id="{0BCE86AA-974A-79E3-F90A-8173E17D86C9}"/>
              </a:ext>
            </a:extLst>
          </p:cNvPr>
          <p:cNvPicPr>
            <a:picLocks noChangeAspect="1"/>
          </p:cNvPicPr>
          <p:nvPr/>
        </p:nvPicPr>
        <p:blipFill>
          <a:blip r:embed="rId43"/>
          <a:stretch>
            <a:fillRect/>
          </a:stretch>
        </p:blipFill>
        <p:spPr>
          <a:xfrm>
            <a:off x="78680" y="3410040"/>
            <a:ext cx="441457" cy="408013"/>
          </a:xfrm>
          <a:prstGeom prst="rect">
            <a:avLst/>
          </a:prstGeom>
        </p:spPr>
      </p:pic>
      <p:sp>
        <p:nvSpPr>
          <p:cNvPr id="111" name="TextBox 110">
            <a:extLst>
              <a:ext uri="{FF2B5EF4-FFF2-40B4-BE49-F238E27FC236}">
                <a16:creationId xmlns:a16="http://schemas.microsoft.com/office/drawing/2014/main" id="{8D12B6BF-9891-38B2-8EDF-AA407D7BF9A9}"/>
              </a:ext>
            </a:extLst>
          </p:cNvPr>
          <p:cNvSpPr txBox="1"/>
          <p:nvPr/>
        </p:nvSpPr>
        <p:spPr>
          <a:xfrm>
            <a:off x="458486" y="3610390"/>
            <a:ext cx="103442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Letter-join Plus 8" panose="02000505000000020003" pitchFamily="50" charset="0"/>
              </a:rPr>
              <a:t>SEND Disney shooting stars festival.</a:t>
            </a:r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CB785274-0090-1649-81D3-A11DBE5C12B9}"/>
              </a:ext>
            </a:extLst>
          </p:cNvPr>
          <p:cNvPicPr>
            <a:picLocks noChangeAspect="1"/>
          </p:cNvPicPr>
          <p:nvPr/>
        </p:nvPicPr>
        <p:blipFill>
          <a:blip r:embed="rId44"/>
          <a:stretch>
            <a:fillRect/>
          </a:stretch>
        </p:blipFill>
        <p:spPr>
          <a:xfrm>
            <a:off x="3621481" y="5755726"/>
            <a:ext cx="178963" cy="515521"/>
          </a:xfrm>
          <a:prstGeom prst="rect">
            <a:avLst/>
          </a:prstGeom>
        </p:spPr>
      </p:pic>
      <p:sp>
        <p:nvSpPr>
          <p:cNvPr id="62" name="TextBox 61">
            <a:extLst>
              <a:ext uri="{FF2B5EF4-FFF2-40B4-BE49-F238E27FC236}">
                <a16:creationId xmlns:a16="http://schemas.microsoft.com/office/drawing/2014/main" id="{A1E94C92-3A6C-FC93-BCEB-4CD5C74AA6C9}"/>
              </a:ext>
            </a:extLst>
          </p:cNvPr>
          <p:cNvSpPr txBox="1"/>
          <p:nvPr/>
        </p:nvSpPr>
        <p:spPr>
          <a:xfrm>
            <a:off x="3307908" y="6206168"/>
            <a:ext cx="9115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Letter-join Plus 8" panose="02000505000000020003" pitchFamily="50" charset="0"/>
              </a:rPr>
              <a:t>Ukulele tuition </a:t>
            </a:r>
          </a:p>
        </p:txBody>
      </p:sp>
      <p:pic>
        <p:nvPicPr>
          <p:cNvPr id="63" name="Picture 62" descr="Home | Insideoutmhst">
            <a:extLst>
              <a:ext uri="{FF2B5EF4-FFF2-40B4-BE49-F238E27FC236}">
                <a16:creationId xmlns:a16="http://schemas.microsoft.com/office/drawing/2014/main" id="{ADE92C70-9E4D-27CA-805F-0638D89C0CD2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5469" y="5645794"/>
            <a:ext cx="518505" cy="518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Picture 66">
            <a:extLst>
              <a:ext uri="{FF2B5EF4-FFF2-40B4-BE49-F238E27FC236}">
                <a16:creationId xmlns:a16="http://schemas.microsoft.com/office/drawing/2014/main" id="{F0EF917C-AF7B-3ACD-D653-2D5B24D0DF2F}"/>
              </a:ext>
            </a:extLst>
          </p:cNvPr>
          <p:cNvPicPr>
            <a:picLocks noChangeAspect="1"/>
          </p:cNvPicPr>
          <p:nvPr/>
        </p:nvPicPr>
        <p:blipFill>
          <a:blip r:embed="rId46"/>
          <a:stretch>
            <a:fillRect/>
          </a:stretch>
        </p:blipFill>
        <p:spPr>
          <a:xfrm>
            <a:off x="86670" y="7207084"/>
            <a:ext cx="901323" cy="504561"/>
          </a:xfrm>
          <a:prstGeom prst="rect">
            <a:avLst/>
          </a:prstGeom>
        </p:spPr>
      </p:pic>
      <p:pic>
        <p:nvPicPr>
          <p:cNvPr id="72" name="Picture 71">
            <a:extLst>
              <a:ext uri="{FF2B5EF4-FFF2-40B4-BE49-F238E27FC236}">
                <a16:creationId xmlns:a16="http://schemas.microsoft.com/office/drawing/2014/main" id="{1B26A406-F48F-5339-5940-15003EA39803}"/>
              </a:ext>
            </a:extLst>
          </p:cNvPr>
          <p:cNvPicPr>
            <a:picLocks noChangeAspect="1"/>
          </p:cNvPicPr>
          <p:nvPr/>
        </p:nvPicPr>
        <p:blipFill>
          <a:blip r:embed="rId47"/>
          <a:stretch>
            <a:fillRect/>
          </a:stretch>
        </p:blipFill>
        <p:spPr>
          <a:xfrm>
            <a:off x="1046172" y="7532226"/>
            <a:ext cx="526895" cy="366945"/>
          </a:xfrm>
          <a:prstGeom prst="rect">
            <a:avLst/>
          </a:prstGeom>
        </p:spPr>
      </p:pic>
      <p:sp>
        <p:nvSpPr>
          <p:cNvPr id="76" name="TextBox 75">
            <a:extLst>
              <a:ext uri="{FF2B5EF4-FFF2-40B4-BE49-F238E27FC236}">
                <a16:creationId xmlns:a16="http://schemas.microsoft.com/office/drawing/2014/main" id="{06B5CEF6-CCCA-29E1-707E-DB9B48128E04}"/>
              </a:ext>
            </a:extLst>
          </p:cNvPr>
          <p:cNvSpPr txBox="1"/>
          <p:nvPr/>
        </p:nvSpPr>
        <p:spPr>
          <a:xfrm>
            <a:off x="1510732" y="7597889"/>
            <a:ext cx="17100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Letter-join Plus 8" panose="02000505000000020003" pitchFamily="50" charset="0"/>
              </a:rPr>
              <a:t>School rock bands started </a:t>
            </a:r>
          </a:p>
        </p:txBody>
      </p:sp>
      <p:pic>
        <p:nvPicPr>
          <p:cNvPr id="9" name="Picture 2" descr="Cleveland Fire Brigade - Wikipedia">
            <a:extLst>
              <a:ext uri="{FF2B5EF4-FFF2-40B4-BE49-F238E27FC236}">
                <a16:creationId xmlns:a16="http://schemas.microsoft.com/office/drawing/2014/main" id="{B344ED02-07BF-4BB4-202C-400A56E933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740" y="2822652"/>
            <a:ext cx="598354" cy="552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" name="Picture 4" descr="Mini Medics – First Aid and Mental ...">
            <a:extLst>
              <a:ext uri="{FF2B5EF4-FFF2-40B4-BE49-F238E27FC236}">
                <a16:creationId xmlns:a16="http://schemas.microsoft.com/office/drawing/2014/main" id="{F40B9C47-1D19-9710-4FF3-5145618AD2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4598" y="1419861"/>
            <a:ext cx="797031" cy="514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90" descr="A group of colorful text&#10;&#10;Description automatically generated">
            <a:extLst>
              <a:ext uri="{FF2B5EF4-FFF2-40B4-BE49-F238E27FC236}">
                <a16:creationId xmlns:a16="http://schemas.microsoft.com/office/drawing/2014/main" id="{86DDB06D-C0CD-A4DF-446C-44599EE19D3E}"/>
              </a:ext>
            </a:extLst>
          </p:cNvPr>
          <p:cNvPicPr>
            <a:picLocks noChangeAspect="1"/>
          </p:cNvPicPr>
          <p:nvPr/>
        </p:nvPicPr>
        <p:blipFill>
          <a:blip r:embed="rId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66" y="2083026"/>
            <a:ext cx="905510" cy="609600"/>
          </a:xfrm>
          <a:prstGeom prst="rect">
            <a:avLst/>
          </a:prstGeom>
        </p:spPr>
      </p:pic>
      <p:pic>
        <p:nvPicPr>
          <p:cNvPr id="94" name="Picture 6" descr="NSPCC Visit: Speak Out Stay Safe Assemblies">
            <a:extLst>
              <a:ext uri="{FF2B5EF4-FFF2-40B4-BE49-F238E27FC236}">
                <a16:creationId xmlns:a16="http://schemas.microsoft.com/office/drawing/2014/main" id="{0D499430-DB3B-31CF-460E-3D417C3DD8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8243" y="2007636"/>
            <a:ext cx="578000" cy="570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8" name="Picture 97">
            <a:extLst>
              <a:ext uri="{FF2B5EF4-FFF2-40B4-BE49-F238E27FC236}">
                <a16:creationId xmlns:a16="http://schemas.microsoft.com/office/drawing/2014/main" id="{1EF34DE4-57E5-D95B-2458-82A637299EB1}"/>
              </a:ext>
            </a:extLst>
          </p:cNvPr>
          <p:cNvPicPr>
            <a:picLocks noChangeAspect="1"/>
          </p:cNvPicPr>
          <p:nvPr/>
        </p:nvPicPr>
        <p:blipFill>
          <a:blip r:embed="rId52"/>
          <a:stretch>
            <a:fillRect/>
          </a:stretch>
        </p:blipFill>
        <p:spPr>
          <a:xfrm>
            <a:off x="361935" y="669039"/>
            <a:ext cx="721582" cy="724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8950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38F34E80A5D2D43AAEE7A07AA12DD43" ma:contentTypeVersion="16" ma:contentTypeDescription="Create a new document." ma:contentTypeScope="" ma:versionID="c76fab8ed35cbbbcf3584e5244a650b4">
  <xsd:schema xmlns:xsd="http://www.w3.org/2001/XMLSchema" xmlns:xs="http://www.w3.org/2001/XMLSchema" xmlns:p="http://schemas.microsoft.com/office/2006/metadata/properties" xmlns:ns2="97f53a30-fc47-46e8-9ad2-f3e91a4e4dc5" xmlns:ns3="4d8d5ef2-f36d-4cbe-b457-72c37c23dd93" targetNamespace="http://schemas.microsoft.com/office/2006/metadata/properties" ma:root="true" ma:fieldsID="90aec8b763614a4302c2736a2749fb6f" ns2:_="" ns3:_="">
    <xsd:import namespace="97f53a30-fc47-46e8-9ad2-f3e91a4e4dc5"/>
    <xsd:import namespace="4d8d5ef2-f36d-4cbe-b457-72c37c23dd9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7f53a30-fc47-46e8-9ad2-f3e91a4e4dc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6ee90a1c-6484-4b97-8607-00254b61cbd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8d5ef2-f36d-4cbe-b457-72c37c23dd93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0c5c2dde-73b9-4832-84b5-d5b468097f5f}" ma:internalName="TaxCatchAll" ma:showField="CatchAllData" ma:web="4d8d5ef2-f36d-4cbe-b457-72c37c23dd9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7f53a30-fc47-46e8-9ad2-f3e91a4e4dc5">
      <Terms xmlns="http://schemas.microsoft.com/office/infopath/2007/PartnerControls"/>
    </lcf76f155ced4ddcb4097134ff3c332f>
    <TaxCatchAll xmlns="4d8d5ef2-f36d-4cbe-b457-72c37c23dd93" xsi:nil="true"/>
  </documentManagement>
</p:properties>
</file>

<file path=customXml/itemProps1.xml><?xml version="1.0" encoding="utf-8"?>
<ds:datastoreItem xmlns:ds="http://schemas.openxmlformats.org/officeDocument/2006/customXml" ds:itemID="{A7D483C6-F9E6-42E7-9EC5-F149E9EB9EB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ACABF59-15D9-4867-875A-894AF9DB872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7f53a30-fc47-46e8-9ad2-f3e91a4e4dc5"/>
    <ds:schemaRef ds:uri="4d8d5ef2-f36d-4cbe-b457-72c37c23dd9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15FBC02-C33F-4F21-9B25-DF1485720D3C}">
  <ds:schemaRefs>
    <ds:schemaRef ds:uri="http://schemas.microsoft.com/office/2006/documentManagement/types"/>
    <ds:schemaRef ds:uri="4d8d5ef2-f36d-4cbe-b457-72c37c23dd93"/>
    <ds:schemaRef ds:uri="http://schemas.openxmlformats.org/package/2006/metadata/core-properties"/>
    <ds:schemaRef ds:uri="http://www.w3.org/XML/1998/namespace"/>
    <ds:schemaRef ds:uri="http://purl.org/dc/terms/"/>
    <ds:schemaRef ds:uri="http://purl.org/dc/elements/1.1/"/>
    <ds:schemaRef ds:uri="http://schemas.microsoft.com/office/2006/metadata/properties"/>
    <ds:schemaRef ds:uri="http://schemas.microsoft.com/office/infopath/2007/PartnerControls"/>
    <ds:schemaRef ds:uri="97f53a30-fc47-46e8-9ad2-f3e91a4e4dc5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2998</TotalTime>
  <Words>164</Words>
  <Application>Microsoft Office PowerPoint</Application>
  <PresentationFormat>Custom</PresentationFormat>
  <Paragraphs>58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Letter-join Plus 8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 Black</dc:creator>
  <cp:lastModifiedBy>H Seymour (ES)</cp:lastModifiedBy>
  <cp:revision>91</cp:revision>
  <cp:lastPrinted>2025-10-07T13:28:56Z</cp:lastPrinted>
  <dcterms:created xsi:type="dcterms:W3CDTF">2021-02-12T14:08:46Z</dcterms:created>
  <dcterms:modified xsi:type="dcterms:W3CDTF">2026-06-16T12:56:55Z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0x010100C38F34E80A5D2D43AAEE7A07AA12DD43</vt:lpwstr>
  </property>
  <property fmtid="{D5CDD505-2E9C-101B-9397-08002B2CF9AE}" pid="3" name="MediaServiceImageTags">
    <vt:lpwstr/>
  </property>
</Properties>
</file>