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66" r:id="rId5"/>
  </p:sldIdLst>
  <p:sldSz cx="7151688" cy="118983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AFD3CC6-5890-4314-BCF7-475D107735C2}" v="1" dt="2026-06-16T12:56:39.33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62" autoAdjust="0"/>
    <p:restoredTop sz="94660"/>
  </p:normalViewPr>
  <p:slideViewPr>
    <p:cSldViewPr snapToGrid="0">
      <p:cViewPr varScale="1">
        <p:scale>
          <a:sx n="64" d="100"/>
          <a:sy n="64" d="100"/>
        </p:scale>
        <p:origin x="3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 Jones (ES)" userId="dded3729-f03c-473e-a264-031e77fb1c65" providerId="ADAL" clId="{8F298FB1-7E7D-4088-AC6F-7967F5829F8E}"/>
    <pc:docChg chg="undo custSel modSld">
      <pc:chgData name="V Jones (ES)" userId="dded3729-f03c-473e-a264-031e77fb1c65" providerId="ADAL" clId="{8F298FB1-7E7D-4088-AC6F-7967F5829F8E}" dt="2026-02-02T09:01:18.945" v="53" actId="1076"/>
      <pc:docMkLst>
        <pc:docMk/>
      </pc:docMkLst>
      <pc:sldChg chg="addSp modSp mod">
        <pc:chgData name="V Jones (ES)" userId="dded3729-f03c-473e-a264-031e77fb1c65" providerId="ADAL" clId="{8F298FB1-7E7D-4088-AC6F-7967F5829F8E}" dt="2026-02-02T09:01:18.945" v="53" actId="1076"/>
        <pc:sldMkLst>
          <pc:docMk/>
          <pc:sldMk cId="3642895032" sldId="266"/>
        </pc:sldMkLst>
        <pc:spChg chg="add mod">
          <ac:chgData name="V Jones (ES)" userId="dded3729-f03c-473e-a264-031e77fb1c65" providerId="ADAL" clId="{8F298FB1-7E7D-4088-AC6F-7967F5829F8E}" dt="2026-02-02T09:01:18.945" v="53" actId="1076"/>
          <ac:spMkLst>
            <pc:docMk/>
            <pc:sldMk cId="3642895032" sldId="266"/>
            <ac:spMk id="43" creationId="{52ACA727-79E8-75F4-14F1-E0C788E6B94A}"/>
          </ac:spMkLst>
        </pc:spChg>
        <pc:picChg chg="add mod">
          <ac:chgData name="V Jones (ES)" userId="dded3729-f03c-473e-a264-031e77fb1c65" providerId="ADAL" clId="{8F298FB1-7E7D-4088-AC6F-7967F5829F8E}" dt="2026-02-02T08:59:31.019" v="4" actId="1076"/>
          <ac:picMkLst>
            <pc:docMk/>
            <pc:sldMk cId="3642895032" sldId="266"/>
            <ac:picMk id="33" creationId="{26B470CB-8F62-3616-F1A4-3C511BB53D28}"/>
          </ac:picMkLst>
        </pc:picChg>
        <pc:picChg chg="add mod">
          <ac:chgData name="V Jones (ES)" userId="dded3729-f03c-473e-a264-031e77fb1c65" providerId="ADAL" clId="{8F298FB1-7E7D-4088-AC6F-7967F5829F8E}" dt="2026-02-02T09:00:30.718" v="9" actId="1076"/>
          <ac:picMkLst>
            <pc:docMk/>
            <pc:sldMk cId="3642895032" sldId="266"/>
            <ac:picMk id="40" creationId="{A5BB2DBC-FB46-D0F9-F35B-82BAF97A5695}"/>
          </ac:picMkLst>
        </pc:picChg>
      </pc:sldChg>
    </pc:docChg>
  </pc:docChgLst>
  <pc:docChgLst>
    <pc:chgData name="E Darragh (ES)" userId="5879278b-f75c-4ae9-8e4b-f8451cd1d4e3" providerId="ADAL" clId="{B3A3E0FE-2A28-4B22-A61F-91988A15D80D}"/>
    <pc:docChg chg="undo custSel delSld modSld">
      <pc:chgData name="E Darragh (ES)" userId="5879278b-f75c-4ae9-8e4b-f8451cd1d4e3" providerId="ADAL" clId="{B3A3E0FE-2A28-4B22-A61F-91988A15D80D}" dt="2025-11-03T11:05:06.938" v="1434" actId="1076"/>
      <pc:docMkLst>
        <pc:docMk/>
      </pc:docMkLst>
      <pc:sldChg chg="del">
        <pc:chgData name="E Darragh (ES)" userId="5879278b-f75c-4ae9-8e4b-f8451cd1d4e3" providerId="ADAL" clId="{B3A3E0FE-2A28-4B22-A61F-91988A15D80D}" dt="2025-10-07T12:08:27.684" v="1" actId="47"/>
        <pc:sldMkLst>
          <pc:docMk/>
          <pc:sldMk cId="3378841282" sldId="262"/>
        </pc:sldMkLst>
      </pc:sldChg>
      <pc:sldChg chg="del">
        <pc:chgData name="E Darragh (ES)" userId="5879278b-f75c-4ae9-8e4b-f8451cd1d4e3" providerId="ADAL" clId="{B3A3E0FE-2A28-4B22-A61F-91988A15D80D}" dt="2025-10-07T12:08:28.069" v="2" actId="47"/>
        <pc:sldMkLst>
          <pc:docMk/>
          <pc:sldMk cId="918693284" sldId="263"/>
        </pc:sldMkLst>
      </pc:sldChg>
      <pc:sldChg chg="del">
        <pc:chgData name="E Darragh (ES)" userId="5879278b-f75c-4ae9-8e4b-f8451cd1d4e3" providerId="ADAL" clId="{B3A3E0FE-2A28-4B22-A61F-91988A15D80D}" dt="2025-10-07T12:08:28.444" v="3" actId="47"/>
        <pc:sldMkLst>
          <pc:docMk/>
          <pc:sldMk cId="3719895023" sldId="264"/>
        </pc:sldMkLst>
      </pc:sldChg>
      <pc:sldChg chg="del">
        <pc:chgData name="E Darragh (ES)" userId="5879278b-f75c-4ae9-8e4b-f8451cd1d4e3" providerId="ADAL" clId="{B3A3E0FE-2A28-4B22-A61F-91988A15D80D}" dt="2025-10-07T12:08:27.272" v="0" actId="47"/>
        <pc:sldMkLst>
          <pc:docMk/>
          <pc:sldMk cId="247844121" sldId="265"/>
        </pc:sldMkLst>
      </pc:sldChg>
      <pc:sldChg chg="addSp delSp modSp mod">
        <pc:chgData name="E Darragh (ES)" userId="5879278b-f75c-4ae9-8e4b-f8451cd1d4e3" providerId="ADAL" clId="{B3A3E0FE-2A28-4B22-A61F-91988A15D80D}" dt="2025-11-03T11:05:06.938" v="1434" actId="1076"/>
        <pc:sldMkLst>
          <pc:docMk/>
          <pc:sldMk cId="3642895032" sldId="266"/>
        </pc:sldMkLst>
      </pc:sldChg>
      <pc:sldChg chg="del">
        <pc:chgData name="E Darragh (ES)" userId="5879278b-f75c-4ae9-8e4b-f8451cd1d4e3" providerId="ADAL" clId="{B3A3E0FE-2A28-4B22-A61F-91988A15D80D}" dt="2025-10-07T12:08:28.831" v="4" actId="47"/>
        <pc:sldMkLst>
          <pc:docMk/>
          <pc:sldMk cId="3753668586" sldId="267"/>
        </pc:sldMkLst>
      </pc:sldChg>
      <pc:sldChg chg="del">
        <pc:chgData name="E Darragh (ES)" userId="5879278b-f75c-4ae9-8e4b-f8451cd1d4e3" providerId="ADAL" clId="{B3A3E0FE-2A28-4B22-A61F-91988A15D80D}" dt="2025-10-07T12:08:29.511" v="5" actId="47"/>
        <pc:sldMkLst>
          <pc:docMk/>
          <pc:sldMk cId="1770827930" sldId="268"/>
        </pc:sldMkLst>
      </pc:sldChg>
    </pc:docChg>
  </pc:docChgLst>
  <pc:docChgLst>
    <pc:chgData name="H Seymour (ES)" userId="5b321f52-9fe4-4dd5-913b-95dbbad74af3" providerId="ADAL" clId="{6AFD3CC6-5890-4314-BCF7-475D107735C2}"/>
    <pc:docChg chg="modSld">
      <pc:chgData name="H Seymour (ES)" userId="5b321f52-9fe4-4dd5-913b-95dbbad74af3" providerId="ADAL" clId="{6AFD3CC6-5890-4314-BCF7-475D107735C2}" dt="2026-06-16T12:58:03.461" v="9" actId="1076"/>
      <pc:docMkLst>
        <pc:docMk/>
      </pc:docMkLst>
      <pc:sldChg chg="addSp modSp mod">
        <pc:chgData name="H Seymour (ES)" userId="5b321f52-9fe4-4dd5-913b-95dbbad74af3" providerId="ADAL" clId="{6AFD3CC6-5890-4314-BCF7-475D107735C2}" dt="2026-06-16T12:58:03.461" v="9" actId="1076"/>
        <pc:sldMkLst>
          <pc:docMk/>
          <pc:sldMk cId="3642895032" sldId="266"/>
        </pc:sldMkLst>
        <pc:spChg chg="mod">
          <ac:chgData name="H Seymour (ES)" userId="5b321f52-9fe4-4dd5-913b-95dbbad74af3" providerId="ADAL" clId="{6AFD3CC6-5890-4314-BCF7-475D107735C2}" dt="2026-06-16T12:57:44.174" v="3" actId="1076"/>
          <ac:spMkLst>
            <pc:docMk/>
            <pc:sldMk cId="3642895032" sldId="266"/>
            <ac:spMk id="36" creationId="{5FC3CD51-2924-0D93-3F3E-B65319FE9EE4}"/>
          </ac:spMkLst>
        </pc:spChg>
        <pc:spChg chg="mod">
          <ac:chgData name="H Seymour (ES)" userId="5b321f52-9fe4-4dd5-913b-95dbbad74af3" providerId="ADAL" clId="{6AFD3CC6-5890-4314-BCF7-475D107735C2}" dt="2026-06-16T12:57:59.230" v="7" actId="1076"/>
          <ac:spMkLst>
            <pc:docMk/>
            <pc:sldMk cId="3642895032" sldId="266"/>
            <ac:spMk id="65" creationId="{FA1E761B-C0F1-AED9-B2EC-20F357C34F33}"/>
          </ac:spMkLst>
        </pc:spChg>
        <pc:spChg chg="mod">
          <ac:chgData name="H Seymour (ES)" userId="5b321f52-9fe4-4dd5-913b-95dbbad74af3" providerId="ADAL" clId="{6AFD3CC6-5890-4314-BCF7-475D107735C2}" dt="2026-06-16T12:57:53.111" v="6" actId="1076"/>
          <ac:spMkLst>
            <pc:docMk/>
            <pc:sldMk cId="3642895032" sldId="266"/>
            <ac:spMk id="67" creationId="{258E7BB2-4599-D5CD-D4B2-951488D6DA54}"/>
          </ac:spMkLst>
        </pc:spChg>
        <pc:picChg chg="mod">
          <ac:chgData name="H Seymour (ES)" userId="5b321f52-9fe4-4dd5-913b-95dbbad74af3" providerId="ADAL" clId="{6AFD3CC6-5890-4314-BCF7-475D107735C2}" dt="2026-06-16T12:57:46.662" v="5" actId="14100"/>
          <ac:picMkLst>
            <pc:docMk/>
            <pc:sldMk cId="3642895032" sldId="266"/>
            <ac:picMk id="63" creationId="{8AF0CA2B-DA17-48E8-1596-56A4CAE56A68}"/>
          </ac:picMkLst>
        </pc:picChg>
        <pc:picChg chg="mod">
          <ac:chgData name="H Seymour (ES)" userId="5b321f52-9fe4-4dd5-913b-95dbbad74af3" providerId="ADAL" clId="{6AFD3CC6-5890-4314-BCF7-475D107735C2}" dt="2026-06-16T12:58:01.238" v="8" actId="1076"/>
          <ac:picMkLst>
            <pc:docMk/>
            <pc:sldMk cId="3642895032" sldId="266"/>
            <ac:picMk id="66" creationId="{8C97E67D-226A-3B6B-0F93-5EC413D3E310}"/>
          </ac:picMkLst>
        </pc:picChg>
        <pc:picChg chg="add mod">
          <ac:chgData name="H Seymour (ES)" userId="5b321f52-9fe4-4dd5-913b-95dbbad74af3" providerId="ADAL" clId="{6AFD3CC6-5890-4314-BCF7-475D107735C2}" dt="2026-06-16T12:58:03.461" v="9" actId="1076"/>
          <ac:picMkLst>
            <pc:docMk/>
            <pc:sldMk cId="3642895032" sldId="266"/>
            <ac:picMk id="69" creationId="{D8C72075-959F-A3D9-E8A0-74C785B09FC7}"/>
          </ac:picMkLst>
        </pc:picChg>
      </pc:sldChg>
    </pc:docChg>
  </pc:docChgLst>
  <pc:docChgLst>
    <pc:chgData name="K Weetman (ES)" userId="f2a1c1a3-c22d-498d-96f0-c37e78f64bd9" providerId="ADAL" clId="{A82041A6-CB3A-41A8-A1C9-93E452A8061F}"/>
    <pc:docChg chg="modSld">
      <pc:chgData name="K Weetman (ES)" userId="f2a1c1a3-c22d-498d-96f0-c37e78f64bd9" providerId="ADAL" clId="{A82041A6-CB3A-41A8-A1C9-93E452A8061F}" dt="2026-05-21T13:24:21.326" v="9" actId="1076"/>
      <pc:docMkLst>
        <pc:docMk/>
      </pc:docMkLst>
      <pc:sldChg chg="addSp modSp mod">
        <pc:chgData name="K Weetman (ES)" userId="f2a1c1a3-c22d-498d-96f0-c37e78f64bd9" providerId="ADAL" clId="{A82041A6-CB3A-41A8-A1C9-93E452A8061F}" dt="2026-05-21T13:24:21.326" v="9" actId="1076"/>
        <pc:sldMkLst>
          <pc:docMk/>
          <pc:sldMk cId="3642895032" sldId="266"/>
        </pc:sldMkLst>
        <pc:picChg chg="add mod">
          <ac:chgData name="K Weetman (ES)" userId="f2a1c1a3-c22d-498d-96f0-c37e78f64bd9" providerId="ADAL" clId="{A82041A6-CB3A-41A8-A1C9-93E452A8061F}" dt="2026-05-21T13:23:18.733" v="6" actId="1076"/>
          <ac:picMkLst>
            <pc:docMk/>
            <pc:sldMk cId="3642895032" sldId="266"/>
            <ac:picMk id="9" creationId="{AD2526B7-2DDC-7E79-370C-13242A6CF5AF}"/>
          </ac:picMkLst>
        </pc:picChg>
        <pc:picChg chg="add mod">
          <ac:chgData name="K Weetman (ES)" userId="f2a1c1a3-c22d-498d-96f0-c37e78f64bd9" providerId="ADAL" clId="{A82041A6-CB3A-41A8-A1C9-93E452A8061F}" dt="2026-05-21T13:19:22.116" v="3" actId="1076"/>
          <ac:picMkLst>
            <pc:docMk/>
            <pc:sldMk cId="3642895032" sldId="266"/>
            <ac:picMk id="50" creationId="{132B73CA-3772-5AFD-2CE4-33DEF8547322}"/>
          </ac:picMkLst>
        </pc:picChg>
        <pc:picChg chg="add mod">
          <ac:chgData name="K Weetman (ES)" userId="f2a1c1a3-c22d-498d-96f0-c37e78f64bd9" providerId="ADAL" clId="{A82041A6-CB3A-41A8-A1C9-93E452A8061F}" dt="2026-05-21T13:23:21.982" v="7" actId="1076"/>
          <ac:picMkLst>
            <pc:docMk/>
            <pc:sldMk cId="3642895032" sldId="266"/>
            <ac:picMk id="54" creationId="{E60E770A-56DC-2FCE-246A-A7AD9CDE7AC5}"/>
          </ac:picMkLst>
        </pc:picChg>
        <pc:picChg chg="add mod">
          <ac:chgData name="K Weetman (ES)" userId="f2a1c1a3-c22d-498d-96f0-c37e78f64bd9" providerId="ADAL" clId="{A82041A6-CB3A-41A8-A1C9-93E452A8061F}" dt="2026-05-21T13:24:21.326" v="9" actId="1076"/>
          <ac:picMkLst>
            <pc:docMk/>
            <pc:sldMk cId="3642895032" sldId="266"/>
            <ac:picMk id="62" creationId="{7AB35FEB-4E7D-49CB-0B82-8331B0E92C2E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6377" y="1947248"/>
            <a:ext cx="6078935" cy="4142376"/>
          </a:xfrm>
        </p:spPr>
        <p:txBody>
          <a:bodyPr anchor="b"/>
          <a:lstStyle>
            <a:lvl1pPr algn="ctr"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3961" y="6249369"/>
            <a:ext cx="5363766" cy="2872671"/>
          </a:xfrm>
        </p:spPr>
        <p:txBody>
          <a:bodyPr/>
          <a:lstStyle>
            <a:lvl1pPr marL="0" indent="0" algn="ctr">
              <a:buNone/>
              <a:defRPr sz="1877"/>
            </a:lvl1pPr>
            <a:lvl2pPr marL="357576" indent="0" algn="ctr">
              <a:buNone/>
              <a:defRPr sz="1564"/>
            </a:lvl2pPr>
            <a:lvl3pPr marL="715152" indent="0" algn="ctr">
              <a:buNone/>
              <a:defRPr sz="1408"/>
            </a:lvl3pPr>
            <a:lvl4pPr marL="1072728" indent="0" algn="ctr">
              <a:buNone/>
              <a:defRPr sz="1251"/>
            </a:lvl4pPr>
            <a:lvl5pPr marL="1430304" indent="0" algn="ctr">
              <a:buNone/>
              <a:defRPr sz="1251"/>
            </a:lvl5pPr>
            <a:lvl6pPr marL="1787881" indent="0" algn="ctr">
              <a:buNone/>
              <a:defRPr sz="1251"/>
            </a:lvl6pPr>
            <a:lvl7pPr marL="2145457" indent="0" algn="ctr">
              <a:buNone/>
              <a:defRPr sz="1251"/>
            </a:lvl7pPr>
            <a:lvl8pPr marL="2503033" indent="0" algn="ctr">
              <a:buNone/>
              <a:defRPr sz="1251"/>
            </a:lvl8pPr>
            <a:lvl9pPr marL="2860609" indent="0" algn="ctr">
              <a:buNone/>
              <a:defRPr sz="125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32939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6261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954" y="2966319"/>
            <a:ext cx="6168331" cy="4949367"/>
          </a:xfrm>
        </p:spPr>
        <p:txBody>
          <a:bodyPr anchor="b"/>
          <a:lstStyle>
            <a:lvl1pPr>
              <a:defRPr sz="469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7954" y="7962509"/>
            <a:ext cx="6168331" cy="2602755"/>
          </a:xfrm>
        </p:spPr>
        <p:txBody>
          <a:bodyPr/>
          <a:lstStyle>
            <a:lvl1pPr marL="0" indent="0">
              <a:buNone/>
              <a:defRPr sz="1877">
                <a:solidFill>
                  <a:schemeClr val="tx1"/>
                </a:solidFill>
              </a:defRPr>
            </a:lvl1pPr>
            <a:lvl2pPr marL="357576" indent="0">
              <a:buNone/>
              <a:defRPr sz="1564">
                <a:solidFill>
                  <a:schemeClr val="tx1">
                    <a:tint val="75000"/>
                  </a:schemeClr>
                </a:solidFill>
              </a:defRPr>
            </a:lvl2pPr>
            <a:lvl3pPr marL="715152" indent="0">
              <a:buNone/>
              <a:defRPr sz="1408">
                <a:solidFill>
                  <a:schemeClr val="tx1">
                    <a:tint val="75000"/>
                  </a:schemeClr>
                </a:solidFill>
              </a:defRPr>
            </a:lvl3pPr>
            <a:lvl4pPr marL="1072728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4pPr>
            <a:lvl5pPr marL="1430304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5pPr>
            <a:lvl6pPr marL="1787881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6pPr>
            <a:lvl7pPr marL="2145457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7pPr>
            <a:lvl8pPr marL="2503033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8pPr>
            <a:lvl9pPr marL="2860609" indent="0">
              <a:buNone/>
              <a:defRPr sz="125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0850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1679" y="3167375"/>
            <a:ext cx="3039467" cy="75493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20542" y="3167375"/>
            <a:ext cx="3039467" cy="75493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5803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633477"/>
            <a:ext cx="6168331" cy="229979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2611" y="2916740"/>
            <a:ext cx="3025499" cy="1429449"/>
          </a:xfrm>
        </p:spPr>
        <p:txBody>
          <a:bodyPr anchor="b"/>
          <a:lstStyle>
            <a:lvl1pPr marL="0" indent="0">
              <a:buNone/>
              <a:defRPr sz="1877" b="1"/>
            </a:lvl1pPr>
            <a:lvl2pPr marL="357576" indent="0">
              <a:buNone/>
              <a:defRPr sz="1564" b="1"/>
            </a:lvl2pPr>
            <a:lvl3pPr marL="715152" indent="0">
              <a:buNone/>
              <a:defRPr sz="1408" b="1"/>
            </a:lvl3pPr>
            <a:lvl4pPr marL="1072728" indent="0">
              <a:buNone/>
              <a:defRPr sz="1251" b="1"/>
            </a:lvl4pPr>
            <a:lvl5pPr marL="1430304" indent="0">
              <a:buNone/>
              <a:defRPr sz="1251" b="1"/>
            </a:lvl5pPr>
            <a:lvl6pPr marL="1787881" indent="0">
              <a:buNone/>
              <a:defRPr sz="1251" b="1"/>
            </a:lvl6pPr>
            <a:lvl7pPr marL="2145457" indent="0">
              <a:buNone/>
              <a:defRPr sz="1251" b="1"/>
            </a:lvl7pPr>
            <a:lvl8pPr marL="2503033" indent="0">
              <a:buNone/>
              <a:defRPr sz="1251" b="1"/>
            </a:lvl8pPr>
            <a:lvl9pPr marL="2860609" indent="0">
              <a:buNone/>
              <a:defRPr sz="12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2611" y="4346189"/>
            <a:ext cx="3025499" cy="63925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620542" y="2916740"/>
            <a:ext cx="3040399" cy="1429449"/>
          </a:xfrm>
        </p:spPr>
        <p:txBody>
          <a:bodyPr anchor="b"/>
          <a:lstStyle>
            <a:lvl1pPr marL="0" indent="0">
              <a:buNone/>
              <a:defRPr sz="1877" b="1"/>
            </a:lvl1pPr>
            <a:lvl2pPr marL="357576" indent="0">
              <a:buNone/>
              <a:defRPr sz="1564" b="1"/>
            </a:lvl2pPr>
            <a:lvl3pPr marL="715152" indent="0">
              <a:buNone/>
              <a:defRPr sz="1408" b="1"/>
            </a:lvl3pPr>
            <a:lvl4pPr marL="1072728" indent="0">
              <a:buNone/>
              <a:defRPr sz="1251" b="1"/>
            </a:lvl4pPr>
            <a:lvl5pPr marL="1430304" indent="0">
              <a:buNone/>
              <a:defRPr sz="1251" b="1"/>
            </a:lvl5pPr>
            <a:lvl6pPr marL="1787881" indent="0">
              <a:buNone/>
              <a:defRPr sz="1251" b="1"/>
            </a:lvl6pPr>
            <a:lvl7pPr marL="2145457" indent="0">
              <a:buNone/>
              <a:defRPr sz="1251" b="1"/>
            </a:lvl7pPr>
            <a:lvl8pPr marL="2503033" indent="0">
              <a:buNone/>
              <a:defRPr sz="1251" b="1"/>
            </a:lvl8pPr>
            <a:lvl9pPr marL="2860609" indent="0">
              <a:buNone/>
              <a:defRPr sz="125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620542" y="4346189"/>
            <a:ext cx="3040399" cy="639259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51970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882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3076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793221"/>
            <a:ext cx="2306606" cy="2776273"/>
          </a:xfrm>
        </p:spPr>
        <p:txBody>
          <a:bodyPr anchor="b"/>
          <a:lstStyle>
            <a:lvl1pPr>
              <a:defRPr sz="25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0399" y="1713139"/>
            <a:ext cx="3620542" cy="8455514"/>
          </a:xfrm>
        </p:spPr>
        <p:txBody>
          <a:bodyPr/>
          <a:lstStyle>
            <a:lvl1pPr>
              <a:defRPr sz="2503"/>
            </a:lvl1pPr>
            <a:lvl2pPr>
              <a:defRPr sz="2190"/>
            </a:lvl2pPr>
            <a:lvl3pPr>
              <a:defRPr sz="1877"/>
            </a:lvl3pPr>
            <a:lvl4pPr>
              <a:defRPr sz="1564"/>
            </a:lvl4pPr>
            <a:lvl5pPr>
              <a:defRPr sz="1564"/>
            </a:lvl5pPr>
            <a:lvl6pPr>
              <a:defRPr sz="1564"/>
            </a:lvl6pPr>
            <a:lvl7pPr>
              <a:defRPr sz="1564"/>
            </a:lvl7pPr>
            <a:lvl8pPr>
              <a:defRPr sz="1564"/>
            </a:lvl8pPr>
            <a:lvl9pPr>
              <a:defRPr sz="156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2610" y="3569494"/>
            <a:ext cx="2306606" cy="6612929"/>
          </a:xfrm>
        </p:spPr>
        <p:txBody>
          <a:bodyPr/>
          <a:lstStyle>
            <a:lvl1pPr marL="0" indent="0">
              <a:buNone/>
              <a:defRPr sz="1251"/>
            </a:lvl1pPr>
            <a:lvl2pPr marL="357576" indent="0">
              <a:buNone/>
              <a:defRPr sz="1095"/>
            </a:lvl2pPr>
            <a:lvl3pPr marL="715152" indent="0">
              <a:buNone/>
              <a:defRPr sz="939"/>
            </a:lvl3pPr>
            <a:lvl4pPr marL="1072728" indent="0">
              <a:buNone/>
              <a:defRPr sz="782"/>
            </a:lvl4pPr>
            <a:lvl5pPr marL="1430304" indent="0">
              <a:buNone/>
              <a:defRPr sz="782"/>
            </a:lvl5pPr>
            <a:lvl6pPr marL="1787881" indent="0">
              <a:buNone/>
              <a:defRPr sz="782"/>
            </a:lvl6pPr>
            <a:lvl7pPr marL="2145457" indent="0">
              <a:buNone/>
              <a:defRPr sz="782"/>
            </a:lvl7pPr>
            <a:lvl8pPr marL="2503033" indent="0">
              <a:buNone/>
              <a:defRPr sz="782"/>
            </a:lvl8pPr>
            <a:lvl9pPr marL="2860609" indent="0">
              <a:buNone/>
              <a:defRPr sz="78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1465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2610" y="793221"/>
            <a:ext cx="2306606" cy="2776273"/>
          </a:xfrm>
        </p:spPr>
        <p:txBody>
          <a:bodyPr anchor="b"/>
          <a:lstStyle>
            <a:lvl1pPr>
              <a:defRPr sz="250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040399" y="1713139"/>
            <a:ext cx="3620542" cy="8455514"/>
          </a:xfrm>
        </p:spPr>
        <p:txBody>
          <a:bodyPr anchor="t"/>
          <a:lstStyle>
            <a:lvl1pPr marL="0" indent="0">
              <a:buNone/>
              <a:defRPr sz="2503"/>
            </a:lvl1pPr>
            <a:lvl2pPr marL="357576" indent="0">
              <a:buNone/>
              <a:defRPr sz="2190"/>
            </a:lvl2pPr>
            <a:lvl3pPr marL="715152" indent="0">
              <a:buNone/>
              <a:defRPr sz="1877"/>
            </a:lvl3pPr>
            <a:lvl4pPr marL="1072728" indent="0">
              <a:buNone/>
              <a:defRPr sz="1564"/>
            </a:lvl4pPr>
            <a:lvl5pPr marL="1430304" indent="0">
              <a:buNone/>
              <a:defRPr sz="1564"/>
            </a:lvl5pPr>
            <a:lvl6pPr marL="1787881" indent="0">
              <a:buNone/>
              <a:defRPr sz="1564"/>
            </a:lvl6pPr>
            <a:lvl7pPr marL="2145457" indent="0">
              <a:buNone/>
              <a:defRPr sz="1564"/>
            </a:lvl7pPr>
            <a:lvl8pPr marL="2503033" indent="0">
              <a:buNone/>
              <a:defRPr sz="1564"/>
            </a:lvl8pPr>
            <a:lvl9pPr marL="2860609" indent="0">
              <a:buNone/>
              <a:defRPr sz="1564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2610" y="3569494"/>
            <a:ext cx="2306606" cy="6612929"/>
          </a:xfrm>
        </p:spPr>
        <p:txBody>
          <a:bodyPr/>
          <a:lstStyle>
            <a:lvl1pPr marL="0" indent="0">
              <a:buNone/>
              <a:defRPr sz="1251"/>
            </a:lvl1pPr>
            <a:lvl2pPr marL="357576" indent="0">
              <a:buNone/>
              <a:defRPr sz="1095"/>
            </a:lvl2pPr>
            <a:lvl3pPr marL="715152" indent="0">
              <a:buNone/>
              <a:defRPr sz="939"/>
            </a:lvl3pPr>
            <a:lvl4pPr marL="1072728" indent="0">
              <a:buNone/>
              <a:defRPr sz="782"/>
            </a:lvl4pPr>
            <a:lvl5pPr marL="1430304" indent="0">
              <a:buNone/>
              <a:defRPr sz="782"/>
            </a:lvl5pPr>
            <a:lvl6pPr marL="1787881" indent="0">
              <a:buNone/>
              <a:defRPr sz="782"/>
            </a:lvl6pPr>
            <a:lvl7pPr marL="2145457" indent="0">
              <a:buNone/>
              <a:defRPr sz="782"/>
            </a:lvl7pPr>
            <a:lvl8pPr marL="2503033" indent="0">
              <a:buNone/>
              <a:defRPr sz="782"/>
            </a:lvl8pPr>
            <a:lvl9pPr marL="2860609" indent="0">
              <a:buNone/>
              <a:defRPr sz="782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07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005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7927" y="633475"/>
            <a:ext cx="1542083" cy="1008327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1679" y="633475"/>
            <a:ext cx="4536852" cy="1008327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390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1679" y="633477"/>
            <a:ext cx="6168331" cy="229979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1679" y="3167375"/>
            <a:ext cx="6168331" cy="75493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1678" y="11027976"/>
            <a:ext cx="1609130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BD341-D6EA-451A-BCD9-F6AB79667A16}" type="datetimeFigureOut">
              <a:rPr lang="en-GB" smtClean="0"/>
              <a:t>16/06/2026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68997" y="11027976"/>
            <a:ext cx="2413695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50880" y="11027976"/>
            <a:ext cx="1609130" cy="6334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3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557D81-ED8D-4F14-8C6B-5CC57757406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337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15152" rtl="0" eaLnBrk="1" latinLnBrk="0" hangingPunct="1">
        <a:lnSpc>
          <a:spcPct val="90000"/>
        </a:lnSpc>
        <a:spcBef>
          <a:spcPct val="0"/>
        </a:spcBef>
        <a:buNone/>
        <a:defRPr sz="344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8788" indent="-178788" algn="l" defTabSz="715152" rtl="0" eaLnBrk="1" latinLnBrk="0" hangingPunct="1">
        <a:lnSpc>
          <a:spcPct val="90000"/>
        </a:lnSpc>
        <a:spcBef>
          <a:spcPts val="782"/>
        </a:spcBef>
        <a:buFont typeface="Arial" panose="020B0604020202020204" pitchFamily="34" charset="0"/>
        <a:buChar char="•"/>
        <a:defRPr sz="2190" kern="1200">
          <a:solidFill>
            <a:schemeClr val="tx1"/>
          </a:solidFill>
          <a:latin typeface="+mn-lt"/>
          <a:ea typeface="+mn-ea"/>
          <a:cs typeface="+mn-cs"/>
        </a:defRPr>
      </a:lvl1pPr>
      <a:lvl2pPr marL="536364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877" kern="1200">
          <a:solidFill>
            <a:schemeClr val="tx1"/>
          </a:solidFill>
          <a:latin typeface="+mn-lt"/>
          <a:ea typeface="+mn-ea"/>
          <a:cs typeface="+mn-cs"/>
        </a:defRPr>
      </a:lvl2pPr>
      <a:lvl3pPr marL="893940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564" kern="1200">
          <a:solidFill>
            <a:schemeClr val="tx1"/>
          </a:solidFill>
          <a:latin typeface="+mn-lt"/>
          <a:ea typeface="+mn-ea"/>
          <a:cs typeface="+mn-cs"/>
        </a:defRPr>
      </a:lvl3pPr>
      <a:lvl4pPr marL="1251516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4pPr>
      <a:lvl5pPr marL="1609093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5pPr>
      <a:lvl6pPr marL="1966669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6pPr>
      <a:lvl7pPr marL="2324245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7pPr>
      <a:lvl8pPr marL="2681821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8pPr>
      <a:lvl9pPr marL="3039397" indent="-178788" algn="l" defTabSz="715152" rtl="0" eaLnBrk="1" latinLnBrk="0" hangingPunct="1">
        <a:lnSpc>
          <a:spcPct val="90000"/>
        </a:lnSpc>
        <a:spcBef>
          <a:spcPts val="391"/>
        </a:spcBef>
        <a:buFont typeface="Arial" panose="020B0604020202020204" pitchFamily="34" charset="0"/>
        <a:buChar char="•"/>
        <a:defRPr sz="1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1pPr>
      <a:lvl2pPr marL="357576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2pPr>
      <a:lvl3pPr marL="715152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3pPr>
      <a:lvl4pPr marL="1072728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4pPr>
      <a:lvl5pPr marL="1430304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5pPr>
      <a:lvl6pPr marL="1787881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6pPr>
      <a:lvl7pPr marL="2145457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7pPr>
      <a:lvl8pPr marL="2503033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8pPr>
      <a:lvl9pPr marL="2860609" algn="l" defTabSz="715152" rtl="0" eaLnBrk="1" latinLnBrk="0" hangingPunct="1">
        <a:defRPr sz="1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microsoft.com/office/2007/relationships/hdphoto" Target="../media/hdphoto1.wdp"/><Relationship Id="rId18" Type="http://schemas.microsoft.com/office/2007/relationships/hdphoto" Target="../media/hdphoto2.wdp"/><Relationship Id="rId26" Type="http://schemas.openxmlformats.org/officeDocument/2006/relationships/image" Target="../media/image23.jpeg"/><Relationship Id="rId39" Type="http://schemas.openxmlformats.org/officeDocument/2006/relationships/image" Target="../media/image36.png"/><Relationship Id="rId21" Type="http://schemas.openxmlformats.org/officeDocument/2006/relationships/image" Target="../media/image18.png"/><Relationship Id="rId34" Type="http://schemas.openxmlformats.org/officeDocument/2006/relationships/image" Target="../media/image31.png"/><Relationship Id="rId42" Type="http://schemas.openxmlformats.org/officeDocument/2006/relationships/image" Target="../media/image39.png"/><Relationship Id="rId47" Type="http://schemas.openxmlformats.org/officeDocument/2006/relationships/image" Target="../media/image44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6" Type="http://schemas.openxmlformats.org/officeDocument/2006/relationships/image" Target="../media/image14.png"/><Relationship Id="rId29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1.png"/><Relationship Id="rId32" Type="http://schemas.openxmlformats.org/officeDocument/2006/relationships/image" Target="../media/image29.jpeg"/><Relationship Id="rId37" Type="http://schemas.openxmlformats.org/officeDocument/2006/relationships/image" Target="../media/image34.png"/><Relationship Id="rId40" Type="http://schemas.openxmlformats.org/officeDocument/2006/relationships/image" Target="../media/image37.png"/><Relationship Id="rId45" Type="http://schemas.openxmlformats.org/officeDocument/2006/relationships/image" Target="../media/image42.tmp"/><Relationship Id="rId5" Type="http://schemas.openxmlformats.org/officeDocument/2006/relationships/image" Target="../media/image4.png"/><Relationship Id="rId15" Type="http://schemas.openxmlformats.org/officeDocument/2006/relationships/image" Target="../media/image13.png"/><Relationship Id="rId23" Type="http://schemas.openxmlformats.org/officeDocument/2006/relationships/image" Target="../media/image20.png"/><Relationship Id="rId28" Type="http://schemas.openxmlformats.org/officeDocument/2006/relationships/image" Target="../media/image25.png"/><Relationship Id="rId36" Type="http://schemas.openxmlformats.org/officeDocument/2006/relationships/image" Target="../media/image33.png"/><Relationship Id="rId10" Type="http://schemas.openxmlformats.org/officeDocument/2006/relationships/image" Target="../media/image9.jpeg"/><Relationship Id="rId19" Type="http://schemas.openxmlformats.org/officeDocument/2006/relationships/image" Target="../media/image16.jpeg"/><Relationship Id="rId31" Type="http://schemas.openxmlformats.org/officeDocument/2006/relationships/image" Target="../media/image28.png"/><Relationship Id="rId44" Type="http://schemas.openxmlformats.org/officeDocument/2006/relationships/image" Target="../media/image41.pn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2.png"/><Relationship Id="rId22" Type="http://schemas.openxmlformats.org/officeDocument/2006/relationships/image" Target="../media/image19.png"/><Relationship Id="rId27" Type="http://schemas.openxmlformats.org/officeDocument/2006/relationships/image" Target="../media/image24.png"/><Relationship Id="rId30" Type="http://schemas.openxmlformats.org/officeDocument/2006/relationships/image" Target="../media/image27.png"/><Relationship Id="rId35" Type="http://schemas.openxmlformats.org/officeDocument/2006/relationships/image" Target="../media/image32.png"/><Relationship Id="rId43" Type="http://schemas.openxmlformats.org/officeDocument/2006/relationships/image" Target="../media/image40.png"/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12" Type="http://schemas.openxmlformats.org/officeDocument/2006/relationships/image" Target="../media/image11.png"/><Relationship Id="rId17" Type="http://schemas.openxmlformats.org/officeDocument/2006/relationships/image" Target="../media/image15.png"/><Relationship Id="rId25" Type="http://schemas.openxmlformats.org/officeDocument/2006/relationships/image" Target="../media/image22.png"/><Relationship Id="rId33" Type="http://schemas.openxmlformats.org/officeDocument/2006/relationships/image" Target="../media/image30.png"/><Relationship Id="rId38" Type="http://schemas.openxmlformats.org/officeDocument/2006/relationships/image" Target="../media/image35.png"/><Relationship Id="rId46" Type="http://schemas.openxmlformats.org/officeDocument/2006/relationships/image" Target="../media/image43.png"/><Relationship Id="rId20" Type="http://schemas.openxmlformats.org/officeDocument/2006/relationships/image" Target="../media/image17.png"/><Relationship Id="rId41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Arrow: Down 228">
            <a:extLst>
              <a:ext uri="{FF2B5EF4-FFF2-40B4-BE49-F238E27FC236}">
                <a16:creationId xmlns:a16="http://schemas.microsoft.com/office/drawing/2014/main" id="{F6164045-3E9D-4643-89FB-E67BEF123410}"/>
              </a:ext>
            </a:extLst>
          </p:cNvPr>
          <p:cNvSpPr/>
          <p:nvPr/>
        </p:nvSpPr>
        <p:spPr>
          <a:xfrm rot="16200000">
            <a:off x="4189853" y="-529742"/>
            <a:ext cx="1166595" cy="4388194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rot="0" spcFirstLastPara="0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013E205-F7FA-4522-B9B7-B1B2C075C7DB}"/>
              </a:ext>
            </a:extLst>
          </p:cNvPr>
          <p:cNvGrpSpPr/>
          <p:nvPr/>
        </p:nvGrpSpPr>
        <p:grpSpPr>
          <a:xfrm rot="16200000">
            <a:off x="-1211074" y="3087389"/>
            <a:ext cx="9478657" cy="6247041"/>
            <a:chOff x="1543760" y="723762"/>
            <a:chExt cx="9387233" cy="5652861"/>
          </a:xfrm>
        </p:grpSpPr>
        <p:sp>
          <p:nvSpPr>
            <p:cNvPr id="13" name="Block Arc 8">
              <a:extLst>
                <a:ext uri="{FF2B5EF4-FFF2-40B4-BE49-F238E27FC236}">
                  <a16:creationId xmlns:a16="http://schemas.microsoft.com/office/drawing/2014/main" id="{8D4D75C9-6E3D-4148-9CEA-F788D528D516}"/>
                </a:ext>
              </a:extLst>
            </p:cNvPr>
            <p:cNvSpPr/>
            <p:nvPr/>
          </p:nvSpPr>
          <p:spPr>
            <a:xfrm>
              <a:off x="1827214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Block Arc 8">
              <a:extLst>
                <a:ext uri="{FF2B5EF4-FFF2-40B4-BE49-F238E27FC236}">
                  <a16:creationId xmlns:a16="http://schemas.microsoft.com/office/drawing/2014/main" id="{1216E341-3DE0-408F-BAC4-7EB4628E39BC}"/>
                </a:ext>
              </a:extLst>
            </p:cNvPr>
            <p:cNvSpPr/>
            <p:nvPr/>
          </p:nvSpPr>
          <p:spPr>
            <a:xfrm flipV="1">
              <a:off x="3554475" y="2405808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Block Arc 8">
              <a:extLst>
                <a:ext uri="{FF2B5EF4-FFF2-40B4-BE49-F238E27FC236}">
                  <a16:creationId xmlns:a16="http://schemas.microsoft.com/office/drawing/2014/main" id="{01A5C1A6-DFA6-4175-9A15-275D9D3B9E4D}"/>
                </a:ext>
              </a:extLst>
            </p:cNvPr>
            <p:cNvSpPr/>
            <p:nvPr/>
          </p:nvSpPr>
          <p:spPr>
            <a:xfrm>
              <a:off x="5247563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Block Arc 8">
              <a:extLst>
                <a:ext uri="{FF2B5EF4-FFF2-40B4-BE49-F238E27FC236}">
                  <a16:creationId xmlns:a16="http://schemas.microsoft.com/office/drawing/2014/main" id="{B2E4EDAD-739D-460F-A374-07CA3DA4DC40}"/>
                </a:ext>
              </a:extLst>
            </p:cNvPr>
            <p:cNvSpPr/>
            <p:nvPr/>
          </p:nvSpPr>
          <p:spPr>
            <a:xfrm>
              <a:off x="8667912" y="723762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Block Arc 8">
              <a:extLst>
                <a:ext uri="{FF2B5EF4-FFF2-40B4-BE49-F238E27FC236}">
                  <a16:creationId xmlns:a16="http://schemas.microsoft.com/office/drawing/2014/main" id="{3AB2B34C-331B-48A2-A839-21B312632F37}"/>
                </a:ext>
              </a:extLst>
            </p:cNvPr>
            <p:cNvSpPr/>
            <p:nvPr/>
          </p:nvSpPr>
          <p:spPr>
            <a:xfrm flipV="1">
              <a:off x="6948359" y="2405808"/>
              <a:ext cx="2263081" cy="3970815"/>
            </a:xfrm>
            <a:custGeom>
              <a:avLst/>
              <a:gdLst>
                <a:gd name="connsiteX0" fmla="*/ 0 w 1089127"/>
                <a:gd name="connsiteY0" fmla="*/ 599165 h 1198330"/>
                <a:gd name="connsiteX1" fmla="*/ 544564 w 1089127"/>
                <a:gd name="connsiteY1" fmla="*/ 0 h 1198330"/>
                <a:gd name="connsiteX2" fmla="*/ 1089128 w 1089127"/>
                <a:gd name="connsiteY2" fmla="*/ 599165 h 1198330"/>
                <a:gd name="connsiteX3" fmla="*/ 816845 w 1089127"/>
                <a:gd name="connsiteY3" fmla="*/ 599165 h 1198330"/>
                <a:gd name="connsiteX4" fmla="*/ 544563 w 1089127"/>
                <a:gd name="connsiteY4" fmla="*/ 272282 h 1198330"/>
                <a:gd name="connsiteX5" fmla="*/ 272281 w 1089127"/>
                <a:gd name="connsiteY5" fmla="*/ 599165 h 1198330"/>
                <a:gd name="connsiteX6" fmla="*/ 0 w 1089127"/>
                <a:gd name="connsiteY6" fmla="*/ 599165 h 1198330"/>
                <a:gd name="connsiteX0" fmla="*/ 0 w 1089128"/>
                <a:gd name="connsiteY0" fmla="*/ 599165 h 599165"/>
                <a:gd name="connsiteX1" fmla="*/ 544564 w 1089128"/>
                <a:gd name="connsiteY1" fmla="*/ 0 h 599165"/>
                <a:gd name="connsiteX2" fmla="*/ 1089128 w 1089128"/>
                <a:gd name="connsiteY2" fmla="*/ 599165 h 599165"/>
                <a:gd name="connsiteX3" fmla="*/ 816845 w 1089128"/>
                <a:gd name="connsiteY3" fmla="*/ 599165 h 599165"/>
                <a:gd name="connsiteX4" fmla="*/ 544563 w 1089128"/>
                <a:gd name="connsiteY4" fmla="*/ 272282 h 599165"/>
                <a:gd name="connsiteX5" fmla="*/ 272281 w 1089128"/>
                <a:gd name="connsiteY5" fmla="*/ 599165 h 599165"/>
                <a:gd name="connsiteX6" fmla="*/ 0 w 1089128"/>
                <a:gd name="connsiteY6" fmla="*/ 599165 h 599165"/>
                <a:gd name="connsiteX0" fmla="*/ 25 w 1089153"/>
                <a:gd name="connsiteY0" fmla="*/ 599165 h 599165"/>
                <a:gd name="connsiteX1" fmla="*/ 544589 w 1089153"/>
                <a:gd name="connsiteY1" fmla="*/ 0 h 599165"/>
                <a:gd name="connsiteX2" fmla="*/ 1089153 w 1089153"/>
                <a:gd name="connsiteY2" fmla="*/ 599165 h 599165"/>
                <a:gd name="connsiteX3" fmla="*/ 816870 w 1089153"/>
                <a:gd name="connsiteY3" fmla="*/ 599165 h 599165"/>
                <a:gd name="connsiteX4" fmla="*/ 544588 w 1089153"/>
                <a:gd name="connsiteY4" fmla="*/ 272282 h 599165"/>
                <a:gd name="connsiteX5" fmla="*/ 272306 w 1089153"/>
                <a:gd name="connsiteY5" fmla="*/ 599165 h 599165"/>
                <a:gd name="connsiteX6" fmla="*/ 25 w 1089153"/>
                <a:gd name="connsiteY6" fmla="*/ 599165 h 599165"/>
                <a:gd name="connsiteX0" fmla="*/ 52399 w 1141527"/>
                <a:gd name="connsiteY0" fmla="*/ 599165 h 645253"/>
                <a:gd name="connsiteX1" fmla="*/ 52401 w 1141527"/>
                <a:gd name="connsiteY1" fmla="*/ 601351 h 645253"/>
                <a:gd name="connsiteX2" fmla="*/ 596963 w 1141527"/>
                <a:gd name="connsiteY2" fmla="*/ 0 h 645253"/>
                <a:gd name="connsiteX3" fmla="*/ 1141527 w 1141527"/>
                <a:gd name="connsiteY3" fmla="*/ 599165 h 645253"/>
                <a:gd name="connsiteX4" fmla="*/ 869244 w 1141527"/>
                <a:gd name="connsiteY4" fmla="*/ 599165 h 645253"/>
                <a:gd name="connsiteX5" fmla="*/ 596962 w 1141527"/>
                <a:gd name="connsiteY5" fmla="*/ 272282 h 645253"/>
                <a:gd name="connsiteX6" fmla="*/ 324680 w 1141527"/>
                <a:gd name="connsiteY6" fmla="*/ 599165 h 645253"/>
                <a:gd name="connsiteX7" fmla="*/ 52399 w 1141527"/>
                <a:gd name="connsiteY7" fmla="*/ 599165 h 645253"/>
                <a:gd name="connsiteX0" fmla="*/ 56058 w 1139362"/>
                <a:gd name="connsiteY0" fmla="*/ 2037744 h 2037744"/>
                <a:gd name="connsiteX1" fmla="*/ 50236 w 1139362"/>
                <a:gd name="connsiteY1" fmla="*/ 601351 h 2037744"/>
                <a:gd name="connsiteX2" fmla="*/ 594798 w 1139362"/>
                <a:gd name="connsiteY2" fmla="*/ 0 h 2037744"/>
                <a:gd name="connsiteX3" fmla="*/ 1139362 w 1139362"/>
                <a:gd name="connsiteY3" fmla="*/ 599165 h 2037744"/>
                <a:gd name="connsiteX4" fmla="*/ 867079 w 1139362"/>
                <a:gd name="connsiteY4" fmla="*/ 599165 h 2037744"/>
                <a:gd name="connsiteX5" fmla="*/ 594797 w 1139362"/>
                <a:gd name="connsiteY5" fmla="*/ 272282 h 2037744"/>
                <a:gd name="connsiteX6" fmla="*/ 322515 w 1139362"/>
                <a:gd name="connsiteY6" fmla="*/ 599165 h 2037744"/>
                <a:gd name="connsiteX7" fmla="*/ 56058 w 1139362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957 w 1089261"/>
                <a:gd name="connsiteY0" fmla="*/ 2037744 h 2037744"/>
                <a:gd name="connsiteX1" fmla="*/ 135 w 1089261"/>
                <a:gd name="connsiteY1" fmla="*/ 601351 h 2037744"/>
                <a:gd name="connsiteX2" fmla="*/ 544697 w 1089261"/>
                <a:gd name="connsiteY2" fmla="*/ 0 h 2037744"/>
                <a:gd name="connsiteX3" fmla="*/ 1089261 w 1089261"/>
                <a:gd name="connsiteY3" fmla="*/ 599165 h 2037744"/>
                <a:gd name="connsiteX4" fmla="*/ 816978 w 1089261"/>
                <a:gd name="connsiteY4" fmla="*/ 599165 h 2037744"/>
                <a:gd name="connsiteX5" fmla="*/ 544696 w 1089261"/>
                <a:gd name="connsiteY5" fmla="*/ 272282 h 2037744"/>
                <a:gd name="connsiteX6" fmla="*/ 272414 w 1089261"/>
                <a:gd name="connsiteY6" fmla="*/ 599165 h 2037744"/>
                <a:gd name="connsiteX7" fmla="*/ 5957 w 1089261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5822 w 1089126"/>
                <a:gd name="connsiteY7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60426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2088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67912 w 1089126"/>
                <a:gd name="connsiteY7" fmla="*/ 2031192 h 2037744"/>
                <a:gd name="connsiteX8" fmla="*/ 5822 w 1089126"/>
                <a:gd name="connsiteY8" fmla="*/ 2037744 h 2037744"/>
                <a:gd name="connsiteX0" fmla="*/ 5822 w 1089126"/>
                <a:gd name="connsiteY0" fmla="*/ 2037744 h 2037744"/>
                <a:gd name="connsiteX1" fmla="*/ 0 w 1089126"/>
                <a:gd name="connsiteY1" fmla="*/ 601351 h 2037744"/>
                <a:gd name="connsiteX2" fmla="*/ 544562 w 1089126"/>
                <a:gd name="connsiteY2" fmla="*/ 0 h 2037744"/>
                <a:gd name="connsiteX3" fmla="*/ 1089126 w 1089126"/>
                <a:gd name="connsiteY3" fmla="*/ 599165 h 2037744"/>
                <a:gd name="connsiteX4" fmla="*/ 816843 w 1089126"/>
                <a:gd name="connsiteY4" fmla="*/ 599165 h 2037744"/>
                <a:gd name="connsiteX5" fmla="*/ 544561 w 1089126"/>
                <a:gd name="connsiteY5" fmla="*/ 272282 h 2037744"/>
                <a:gd name="connsiteX6" fmla="*/ 272279 w 1089126"/>
                <a:gd name="connsiteY6" fmla="*/ 599165 h 2037744"/>
                <a:gd name="connsiteX7" fmla="*/ 270824 w 1089126"/>
                <a:gd name="connsiteY7" fmla="*/ 2034104 h 2037744"/>
                <a:gd name="connsiteX8" fmla="*/ 5822 w 1089126"/>
                <a:gd name="connsiteY8" fmla="*/ 2037744 h 203774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89126"/>
                <a:gd name="connsiteY0" fmla="*/ 2031919 h 2034104"/>
                <a:gd name="connsiteX1" fmla="*/ 0 w 1089126"/>
                <a:gd name="connsiteY1" fmla="*/ 601351 h 2034104"/>
                <a:gd name="connsiteX2" fmla="*/ 544562 w 1089126"/>
                <a:gd name="connsiteY2" fmla="*/ 0 h 2034104"/>
                <a:gd name="connsiteX3" fmla="*/ 1089126 w 1089126"/>
                <a:gd name="connsiteY3" fmla="*/ 599165 h 2034104"/>
                <a:gd name="connsiteX4" fmla="*/ 816843 w 1089126"/>
                <a:gd name="connsiteY4" fmla="*/ 599165 h 2034104"/>
                <a:gd name="connsiteX5" fmla="*/ 544561 w 1089126"/>
                <a:gd name="connsiteY5" fmla="*/ 272282 h 2034104"/>
                <a:gd name="connsiteX6" fmla="*/ 272279 w 1089126"/>
                <a:gd name="connsiteY6" fmla="*/ 599165 h 2034104"/>
                <a:gd name="connsiteX7" fmla="*/ 270824 w 1089126"/>
                <a:gd name="connsiteY7" fmla="*/ 2034104 h 2034104"/>
                <a:gd name="connsiteX8" fmla="*/ 2910 w 1089126"/>
                <a:gd name="connsiteY8" fmla="*/ 2031919 h 2034104"/>
                <a:gd name="connsiteX0" fmla="*/ 2910 w 1048356"/>
                <a:gd name="connsiteY0" fmla="*/ 2031924 h 2034109"/>
                <a:gd name="connsiteX1" fmla="*/ 0 w 1048356"/>
                <a:gd name="connsiteY1" fmla="*/ 601356 h 2034109"/>
                <a:gd name="connsiteX2" fmla="*/ 544562 w 1048356"/>
                <a:gd name="connsiteY2" fmla="*/ 5 h 2034109"/>
                <a:gd name="connsiteX3" fmla="*/ 1048356 w 1048356"/>
                <a:gd name="connsiteY3" fmla="*/ 593346 h 2034109"/>
                <a:gd name="connsiteX4" fmla="*/ 816843 w 1048356"/>
                <a:gd name="connsiteY4" fmla="*/ 599170 h 2034109"/>
                <a:gd name="connsiteX5" fmla="*/ 544561 w 1048356"/>
                <a:gd name="connsiteY5" fmla="*/ 272287 h 2034109"/>
                <a:gd name="connsiteX6" fmla="*/ 272279 w 1048356"/>
                <a:gd name="connsiteY6" fmla="*/ 599170 h 2034109"/>
                <a:gd name="connsiteX7" fmla="*/ 270824 w 1048356"/>
                <a:gd name="connsiteY7" fmla="*/ 2034109 h 2034109"/>
                <a:gd name="connsiteX8" fmla="*/ 2910 w 1048356"/>
                <a:gd name="connsiteY8" fmla="*/ 2031924 h 2034109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816843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3349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48375"/>
                <a:gd name="connsiteY0" fmla="*/ 2031927 h 2034112"/>
                <a:gd name="connsiteX1" fmla="*/ 0 w 1048375"/>
                <a:gd name="connsiteY1" fmla="*/ 601359 h 2034112"/>
                <a:gd name="connsiteX2" fmla="*/ 544562 w 1048375"/>
                <a:gd name="connsiteY2" fmla="*/ 8 h 2034112"/>
                <a:gd name="connsiteX3" fmla="*/ 1048356 w 1048375"/>
                <a:gd name="connsiteY3" fmla="*/ 593349 h 2034112"/>
                <a:gd name="connsiteX4" fmla="*/ 793546 w 1048375"/>
                <a:gd name="connsiteY4" fmla="*/ 599173 h 2034112"/>
                <a:gd name="connsiteX5" fmla="*/ 544561 w 1048375"/>
                <a:gd name="connsiteY5" fmla="*/ 272290 h 2034112"/>
                <a:gd name="connsiteX6" fmla="*/ 272279 w 1048375"/>
                <a:gd name="connsiteY6" fmla="*/ 599173 h 2034112"/>
                <a:gd name="connsiteX7" fmla="*/ 270824 w 1048375"/>
                <a:gd name="connsiteY7" fmla="*/ 2034112 h 2034112"/>
                <a:gd name="connsiteX8" fmla="*/ 2910 w 1048375"/>
                <a:gd name="connsiteY8" fmla="*/ 2031927 h 2034112"/>
                <a:gd name="connsiteX0" fmla="*/ 2910 w 1068759"/>
                <a:gd name="connsiteY0" fmla="*/ 2031923 h 2034108"/>
                <a:gd name="connsiteX1" fmla="*/ 0 w 1068759"/>
                <a:gd name="connsiteY1" fmla="*/ 601355 h 2034108"/>
                <a:gd name="connsiteX2" fmla="*/ 544562 w 1068759"/>
                <a:gd name="connsiteY2" fmla="*/ 4 h 2034108"/>
                <a:gd name="connsiteX3" fmla="*/ 1068741 w 1068759"/>
                <a:gd name="connsiteY3" fmla="*/ 604994 h 2034108"/>
                <a:gd name="connsiteX4" fmla="*/ 793546 w 1068759"/>
                <a:gd name="connsiteY4" fmla="*/ 599169 h 2034108"/>
                <a:gd name="connsiteX5" fmla="*/ 544561 w 1068759"/>
                <a:gd name="connsiteY5" fmla="*/ 272286 h 2034108"/>
                <a:gd name="connsiteX6" fmla="*/ 272279 w 1068759"/>
                <a:gd name="connsiteY6" fmla="*/ 599169 h 2034108"/>
                <a:gd name="connsiteX7" fmla="*/ 270824 w 1068759"/>
                <a:gd name="connsiteY7" fmla="*/ 2034108 h 2034108"/>
                <a:gd name="connsiteX8" fmla="*/ 2910 w 1068759"/>
                <a:gd name="connsiteY8" fmla="*/ 2031923 h 2034108"/>
                <a:gd name="connsiteX0" fmla="*/ 2910 w 1054199"/>
                <a:gd name="connsiteY0" fmla="*/ 2031920 h 2034105"/>
                <a:gd name="connsiteX1" fmla="*/ 0 w 1054199"/>
                <a:gd name="connsiteY1" fmla="*/ 601352 h 2034105"/>
                <a:gd name="connsiteX2" fmla="*/ 544562 w 1054199"/>
                <a:gd name="connsiteY2" fmla="*/ 1 h 2034105"/>
                <a:gd name="connsiteX3" fmla="*/ 1054181 w 1054199"/>
                <a:gd name="connsiteY3" fmla="*/ 599167 h 2034105"/>
                <a:gd name="connsiteX4" fmla="*/ 793546 w 1054199"/>
                <a:gd name="connsiteY4" fmla="*/ 599166 h 2034105"/>
                <a:gd name="connsiteX5" fmla="*/ 544561 w 1054199"/>
                <a:gd name="connsiteY5" fmla="*/ 272283 h 2034105"/>
                <a:gd name="connsiteX6" fmla="*/ 272279 w 1054199"/>
                <a:gd name="connsiteY6" fmla="*/ 599166 h 2034105"/>
                <a:gd name="connsiteX7" fmla="*/ 270824 w 1054199"/>
                <a:gd name="connsiteY7" fmla="*/ 2034105 h 2034105"/>
                <a:gd name="connsiteX8" fmla="*/ 2910 w 1054199"/>
                <a:gd name="connsiteY8" fmla="*/ 2031920 h 2034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54199" h="2034105">
                  <a:moveTo>
                    <a:pt x="2910" y="2031920"/>
                  </a:moveTo>
                  <a:cubicBezTo>
                    <a:pt x="969" y="1553122"/>
                    <a:pt x="1941" y="1080150"/>
                    <a:pt x="0" y="601352"/>
                  </a:cubicBezTo>
                  <a:cubicBezTo>
                    <a:pt x="486" y="82148"/>
                    <a:pt x="368865" y="365"/>
                    <a:pt x="544562" y="1"/>
                  </a:cubicBezTo>
                  <a:cubicBezTo>
                    <a:pt x="720259" y="-363"/>
                    <a:pt x="1057093" y="163422"/>
                    <a:pt x="1054181" y="599167"/>
                  </a:cubicBezTo>
                  <a:lnTo>
                    <a:pt x="793546" y="599166"/>
                  </a:lnTo>
                  <a:cubicBezTo>
                    <a:pt x="776074" y="357480"/>
                    <a:pt x="694938" y="272283"/>
                    <a:pt x="544561" y="272283"/>
                  </a:cubicBezTo>
                  <a:cubicBezTo>
                    <a:pt x="394184" y="272283"/>
                    <a:pt x="282955" y="345813"/>
                    <a:pt x="272279" y="599166"/>
                  </a:cubicBezTo>
                  <a:cubicBezTo>
                    <a:pt x="270823" y="1076508"/>
                    <a:pt x="272280" y="1556763"/>
                    <a:pt x="270824" y="2034105"/>
                  </a:cubicBezTo>
                  <a:lnTo>
                    <a:pt x="2910" y="2031920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Circle: Hollow 17">
              <a:extLst>
                <a:ext uri="{FF2B5EF4-FFF2-40B4-BE49-F238E27FC236}">
                  <a16:creationId xmlns:a16="http://schemas.microsoft.com/office/drawing/2014/main" id="{731B45F7-A0F4-4A47-8531-A3F232C1EDD0}"/>
                </a:ext>
              </a:extLst>
            </p:cNvPr>
            <p:cNvSpPr/>
            <p:nvPr/>
          </p:nvSpPr>
          <p:spPr>
            <a:xfrm>
              <a:off x="8453674" y="4452191"/>
              <a:ext cx="951880" cy="903125"/>
            </a:xfrm>
            <a:prstGeom prst="donut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Circle: Hollow 18">
              <a:extLst>
                <a:ext uri="{FF2B5EF4-FFF2-40B4-BE49-F238E27FC236}">
                  <a16:creationId xmlns:a16="http://schemas.microsoft.com/office/drawing/2014/main" id="{2601E629-2CC4-43F1-AED0-DF078250AA4E}"/>
                </a:ext>
              </a:extLst>
            </p:cNvPr>
            <p:cNvSpPr/>
            <p:nvPr/>
          </p:nvSpPr>
          <p:spPr>
            <a:xfrm>
              <a:off x="1543760" y="4336340"/>
              <a:ext cx="1188366" cy="1034924"/>
            </a:xfrm>
            <a:prstGeom prst="donu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0" name="Circle: Hollow 19">
              <a:extLst>
                <a:ext uri="{FF2B5EF4-FFF2-40B4-BE49-F238E27FC236}">
                  <a16:creationId xmlns:a16="http://schemas.microsoft.com/office/drawing/2014/main" id="{104BA8D2-71B0-435C-9F75-0A4E1B87B497}"/>
                </a:ext>
              </a:extLst>
            </p:cNvPr>
            <p:cNvSpPr/>
            <p:nvPr/>
          </p:nvSpPr>
          <p:spPr>
            <a:xfrm>
              <a:off x="5061514" y="4452191"/>
              <a:ext cx="951880" cy="903125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Circle: Hollow 20">
              <a:extLst>
                <a:ext uri="{FF2B5EF4-FFF2-40B4-BE49-F238E27FC236}">
                  <a16:creationId xmlns:a16="http://schemas.microsoft.com/office/drawing/2014/main" id="{090ABA85-2014-4EFF-A4A2-7C792283B5C7}"/>
                </a:ext>
              </a:extLst>
            </p:cNvPr>
            <p:cNvSpPr/>
            <p:nvPr/>
          </p:nvSpPr>
          <p:spPr>
            <a:xfrm>
              <a:off x="6735434" y="1684851"/>
              <a:ext cx="951880" cy="903125"/>
            </a:xfrm>
            <a:prstGeom prst="donut">
              <a:avLst/>
            </a:prstGeom>
            <a:solidFill>
              <a:schemeClr val="accent4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Circle: Hollow 21">
              <a:extLst>
                <a:ext uri="{FF2B5EF4-FFF2-40B4-BE49-F238E27FC236}">
                  <a16:creationId xmlns:a16="http://schemas.microsoft.com/office/drawing/2014/main" id="{3B7B3374-FFA0-4618-A7ED-50A66BF422B1}"/>
                </a:ext>
              </a:extLst>
            </p:cNvPr>
            <p:cNvSpPr/>
            <p:nvPr/>
          </p:nvSpPr>
          <p:spPr>
            <a:xfrm>
              <a:off x="3343275" y="1684850"/>
              <a:ext cx="951880" cy="903125"/>
            </a:xfrm>
            <a:prstGeom prst="donut">
              <a:avLst/>
            </a:prstGeom>
            <a:solidFill>
              <a:schemeClr val="accent4">
                <a:lumMod val="40000"/>
                <a:lumOff val="6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  <a:scene3d>
              <a:camera prst="orthographicFront"/>
              <a:lightRig rig="threePt" dir="t"/>
            </a:scene3d>
            <a:sp3d>
              <a:bevelT prst="slope"/>
            </a:sp3d>
          </p:spPr>
          <p:txBody>
  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1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23" name="Circle: Hollow 222">
            <a:extLst>
              <a:ext uri="{FF2B5EF4-FFF2-40B4-BE49-F238E27FC236}">
                <a16:creationId xmlns:a16="http://schemas.microsoft.com/office/drawing/2014/main" id="{B829CCF5-B53E-432F-8727-4ECC160869AB}"/>
              </a:ext>
            </a:extLst>
          </p:cNvPr>
          <p:cNvSpPr/>
          <p:nvPr/>
        </p:nvSpPr>
        <p:spPr>
          <a:xfrm rot="16200000">
            <a:off x="1814744" y="1175880"/>
            <a:ext cx="961151" cy="936803"/>
          </a:xfrm>
          <a:prstGeom prst="donut">
            <a:avLst/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rot="0" spcFirstLastPara="0" vertOverflow="overflow" horzOverflow="overflow" vert="horz" wrap="square" lIns="91440" tIns="45721" rIns="91440" bIns="45721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01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tar: 10 Points 2">
            <a:extLst>
              <a:ext uri="{FF2B5EF4-FFF2-40B4-BE49-F238E27FC236}">
                <a16:creationId xmlns:a16="http://schemas.microsoft.com/office/drawing/2014/main" id="{BBEC1C35-9F43-2316-55A5-78A3EB4A86F3}"/>
              </a:ext>
            </a:extLst>
          </p:cNvPr>
          <p:cNvSpPr/>
          <p:nvPr/>
        </p:nvSpPr>
        <p:spPr>
          <a:xfrm>
            <a:off x="4082425" y="9534197"/>
            <a:ext cx="160042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/>
              <a:t>Family &amp; Relationships</a:t>
            </a:r>
          </a:p>
        </p:txBody>
      </p:sp>
      <p:sp>
        <p:nvSpPr>
          <p:cNvPr id="6" name="Star: 10 Points 5">
            <a:extLst>
              <a:ext uri="{FF2B5EF4-FFF2-40B4-BE49-F238E27FC236}">
                <a16:creationId xmlns:a16="http://schemas.microsoft.com/office/drawing/2014/main" id="{D0E77C8E-FC06-4C38-E042-1E3455573885}"/>
              </a:ext>
            </a:extLst>
          </p:cNvPr>
          <p:cNvSpPr/>
          <p:nvPr/>
        </p:nvSpPr>
        <p:spPr>
          <a:xfrm>
            <a:off x="1230878" y="7845617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Health &amp; Well-Being</a:t>
            </a:r>
          </a:p>
        </p:txBody>
      </p:sp>
      <p:sp>
        <p:nvSpPr>
          <p:cNvPr id="23" name="Star: 10 Points 22">
            <a:extLst>
              <a:ext uri="{FF2B5EF4-FFF2-40B4-BE49-F238E27FC236}">
                <a16:creationId xmlns:a16="http://schemas.microsoft.com/office/drawing/2014/main" id="{C193F0C1-AC40-5070-3001-20A2AF77F058}"/>
              </a:ext>
            </a:extLst>
          </p:cNvPr>
          <p:cNvSpPr/>
          <p:nvPr/>
        </p:nvSpPr>
        <p:spPr>
          <a:xfrm>
            <a:off x="4447500" y="5986868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Safety &amp; The Changing Body </a:t>
            </a:r>
          </a:p>
        </p:txBody>
      </p:sp>
      <p:sp>
        <p:nvSpPr>
          <p:cNvPr id="24" name="Star: 10 Points 23">
            <a:extLst>
              <a:ext uri="{FF2B5EF4-FFF2-40B4-BE49-F238E27FC236}">
                <a16:creationId xmlns:a16="http://schemas.microsoft.com/office/drawing/2014/main" id="{21F9F8C0-406C-6899-A897-6DC25381C7A8}"/>
              </a:ext>
            </a:extLst>
          </p:cNvPr>
          <p:cNvSpPr/>
          <p:nvPr/>
        </p:nvSpPr>
        <p:spPr>
          <a:xfrm>
            <a:off x="1230878" y="4259510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Citizenship</a:t>
            </a:r>
          </a:p>
        </p:txBody>
      </p:sp>
      <p:sp>
        <p:nvSpPr>
          <p:cNvPr id="25" name="Star: 10 Points 24">
            <a:extLst>
              <a:ext uri="{FF2B5EF4-FFF2-40B4-BE49-F238E27FC236}">
                <a16:creationId xmlns:a16="http://schemas.microsoft.com/office/drawing/2014/main" id="{C435D6D9-1414-8D34-551E-D666F837078A}"/>
              </a:ext>
            </a:extLst>
          </p:cNvPr>
          <p:cNvSpPr/>
          <p:nvPr/>
        </p:nvSpPr>
        <p:spPr>
          <a:xfrm>
            <a:off x="4292789" y="2638176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Economic Well-Being</a:t>
            </a:r>
          </a:p>
        </p:txBody>
      </p:sp>
      <p:sp>
        <p:nvSpPr>
          <p:cNvPr id="29" name="Star: 10 Points 28">
            <a:extLst>
              <a:ext uri="{FF2B5EF4-FFF2-40B4-BE49-F238E27FC236}">
                <a16:creationId xmlns:a16="http://schemas.microsoft.com/office/drawing/2014/main" id="{F063C0DD-2986-4A4B-25E9-9377167FC008}"/>
              </a:ext>
            </a:extLst>
          </p:cNvPr>
          <p:cNvSpPr/>
          <p:nvPr/>
        </p:nvSpPr>
        <p:spPr>
          <a:xfrm>
            <a:off x="1430941" y="743351"/>
            <a:ext cx="1532843" cy="1663111"/>
          </a:xfrm>
          <a:prstGeom prst="star10">
            <a:avLst/>
          </a:prstGeom>
          <a:solidFill>
            <a:srgbClr val="FF99F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dirty="0"/>
              <a:t>Transition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D4B9B7B-BA6D-9800-B22D-37B040A83B10}"/>
              </a:ext>
            </a:extLst>
          </p:cNvPr>
          <p:cNvSpPr txBox="1"/>
          <p:nvPr/>
        </p:nvSpPr>
        <p:spPr>
          <a:xfrm>
            <a:off x="2480119" y="56071"/>
            <a:ext cx="240251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>
                <a:latin typeface="Letter-join Plus 8" panose="02000505000000020003" pitchFamily="50" charset="0"/>
              </a:rPr>
              <a:t>Personal Development </a:t>
            </a:r>
          </a:p>
          <a:p>
            <a:pPr algn="ctr"/>
            <a:r>
              <a:rPr lang="en-GB" b="1" u="sng" dirty="0">
                <a:latin typeface="Letter-join Plus 8" panose="02000505000000020003" pitchFamily="50" charset="0"/>
              </a:rPr>
              <a:t>Year 6</a:t>
            </a: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5FC3CD51-2924-0D93-3F3E-B65319FE9EE4}"/>
              </a:ext>
            </a:extLst>
          </p:cNvPr>
          <p:cNvSpPr/>
          <p:nvPr/>
        </p:nvSpPr>
        <p:spPr>
          <a:xfrm>
            <a:off x="2386299" y="3079404"/>
            <a:ext cx="1634322" cy="81720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4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Where does our energy come from?</a:t>
            </a:r>
            <a:endParaRPr lang="en-GB" sz="1200" dirty="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F9AB92D2-0E04-146C-DAF8-29AA58393A76}"/>
              </a:ext>
            </a:extLst>
          </p:cNvPr>
          <p:cNvSpPr/>
          <p:nvPr/>
        </p:nvSpPr>
        <p:spPr>
          <a:xfrm>
            <a:off x="1143000" y="6646320"/>
            <a:ext cx="2100278" cy="83889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3</a:t>
            </a:r>
          </a:p>
          <a:p>
            <a:pPr algn="ctr"/>
            <a:r>
              <a:rPr lang="en-GB" sz="1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Were the Vikings raiders, traders or something else?</a:t>
            </a:r>
            <a:endParaRPr lang="en-GB" sz="1200" dirty="0"/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480D4DAA-9CE7-BA2F-9DF9-41A7717F5EB6}"/>
              </a:ext>
            </a:extLst>
          </p:cNvPr>
          <p:cNvSpPr/>
          <p:nvPr/>
        </p:nvSpPr>
        <p:spPr>
          <a:xfrm>
            <a:off x="3763706" y="8071313"/>
            <a:ext cx="1600423" cy="777074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2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Would you like to live in the desert?</a:t>
            </a:r>
            <a:endParaRPr lang="en-GB" sz="1200" dirty="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B3E7224B-1C93-4ECB-521B-A5EB42DB616E}"/>
              </a:ext>
            </a:extLst>
          </p:cNvPr>
          <p:cNvSpPr/>
          <p:nvPr/>
        </p:nvSpPr>
        <p:spPr>
          <a:xfrm>
            <a:off x="1409022" y="9934326"/>
            <a:ext cx="1634322" cy="86034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u="sng" dirty="0"/>
              <a:t>Enquiry Question 1</a:t>
            </a:r>
          </a:p>
          <a:p>
            <a:pPr algn="ctr"/>
            <a:r>
              <a:rPr lang="en-GB" sz="1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What is the legacy of the ancient Greek civilisation?</a:t>
            </a:r>
            <a:endParaRPr lang="en-GB" sz="1200" dirty="0"/>
          </a:p>
        </p:txBody>
      </p:sp>
      <p:pic>
        <p:nvPicPr>
          <p:cNvPr id="60" name="Picture 59">
            <a:extLst>
              <a:ext uri="{FF2B5EF4-FFF2-40B4-BE49-F238E27FC236}">
                <a16:creationId xmlns:a16="http://schemas.microsoft.com/office/drawing/2014/main" id="{581F3CB9-55C2-BF12-F95D-EC98E1F83A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8562" y="11387723"/>
            <a:ext cx="508685" cy="408480"/>
          </a:xfrm>
          <a:prstGeom prst="rect">
            <a:avLst/>
          </a:prstGeom>
        </p:spPr>
      </p:pic>
      <p:pic>
        <p:nvPicPr>
          <p:cNvPr id="45" name="Picture 2">
            <a:extLst>
              <a:ext uri="{FF2B5EF4-FFF2-40B4-BE49-F238E27FC236}">
                <a16:creationId xmlns:a16="http://schemas.microsoft.com/office/drawing/2014/main" id="{9A5A9A21-2C21-651B-59CC-90A59BE6E0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6351" y="42393"/>
            <a:ext cx="766074" cy="700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4">
            <a:extLst>
              <a:ext uri="{FF2B5EF4-FFF2-40B4-BE49-F238E27FC236}">
                <a16:creationId xmlns:a16="http://schemas.microsoft.com/office/drawing/2014/main" id="{09B1C69F-B3C8-8437-DFB6-74F7168BD2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63" y="78973"/>
            <a:ext cx="1073737" cy="592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Parent-teacher Meeting Kindergarten ...">
            <a:extLst>
              <a:ext uri="{FF2B5EF4-FFF2-40B4-BE49-F238E27FC236}">
                <a16:creationId xmlns:a16="http://schemas.microsoft.com/office/drawing/2014/main" id="{0024D354-B0D0-9D5B-57CA-EA2CAA7D7E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977" y="9884909"/>
            <a:ext cx="581636" cy="581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7BAF025-C44E-2F1F-FB89-583880A330BB}"/>
              </a:ext>
            </a:extLst>
          </p:cNvPr>
          <p:cNvSpPr txBox="1"/>
          <p:nvPr/>
        </p:nvSpPr>
        <p:spPr>
          <a:xfrm>
            <a:off x="5631780" y="10410366"/>
            <a:ext cx="23031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Letter-join Plus 8" panose="02000505000000020003" pitchFamily="50" charset="0"/>
              </a:rPr>
              <a:t>Meet </a:t>
            </a:r>
            <a:r>
              <a:rPr lang="en-GB" sz="1000" dirty="0">
                <a:latin typeface="Letter-join Plus 8" panose="02000505000000020003" pitchFamily="50" charset="0"/>
              </a:rPr>
              <a:t>the</a:t>
            </a:r>
            <a:r>
              <a:rPr lang="en-GB" sz="1200" dirty="0">
                <a:latin typeface="Letter-join Plus 8" panose="02000505000000020003" pitchFamily="50" charset="0"/>
              </a:rPr>
              <a:t> teacher</a:t>
            </a:r>
          </a:p>
        </p:txBody>
      </p:sp>
      <p:pic>
        <p:nvPicPr>
          <p:cNvPr id="1028" name="Picture 4" descr="What Does Black History Month Mean To ...">
            <a:extLst>
              <a:ext uri="{FF2B5EF4-FFF2-40B4-BE49-F238E27FC236}">
                <a16:creationId xmlns:a16="http://schemas.microsoft.com/office/drawing/2014/main" id="{A8EEE37F-A98E-619A-8203-9B6A19B00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1844" y="9943251"/>
            <a:ext cx="845002" cy="845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Fall harvest festival ...">
            <a:extLst>
              <a:ext uri="{FF2B5EF4-FFF2-40B4-BE49-F238E27FC236}">
                <a16:creationId xmlns:a16="http://schemas.microsoft.com/office/drawing/2014/main" id="{D382C45D-3C5D-BE6A-7EB3-0F7FD66CD0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905" y="10858177"/>
            <a:ext cx="810634" cy="810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20th Anniversary of European Day of ...">
            <a:extLst>
              <a:ext uri="{FF2B5EF4-FFF2-40B4-BE49-F238E27FC236}">
                <a16:creationId xmlns:a16="http://schemas.microsoft.com/office/drawing/2014/main" id="{DFDEC92B-B9A5-24C3-5B80-61B44212F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5663" y="11210223"/>
            <a:ext cx="1009769" cy="53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AF05F6F9-40D4-DE34-7D77-6F3EAFCFB16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167" y="9985443"/>
            <a:ext cx="623434" cy="63849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213A5D90-3ACB-F2A2-3151-FF3BAE2F13F0}"/>
              </a:ext>
            </a:extLst>
          </p:cNvPr>
          <p:cNvSpPr txBox="1"/>
          <p:nvPr/>
        </p:nvSpPr>
        <p:spPr>
          <a:xfrm>
            <a:off x="121357" y="10113390"/>
            <a:ext cx="6234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Open morning</a:t>
            </a:r>
          </a:p>
        </p:txBody>
      </p:sp>
      <p:pic>
        <p:nvPicPr>
          <p:cNvPr id="1040" name="Picture 16">
            <a:extLst>
              <a:ext uri="{FF2B5EF4-FFF2-40B4-BE49-F238E27FC236}">
                <a16:creationId xmlns:a16="http://schemas.microsoft.com/office/drawing/2014/main" id="{F205AB56-8B3C-F217-E03E-B4C8BEEDA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81" y="10801673"/>
            <a:ext cx="1029028" cy="938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09CF0EDD-FDAF-E8DD-A783-A6C085C147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670" y="9364598"/>
            <a:ext cx="497529" cy="571055"/>
          </a:xfrm>
          <a:prstGeom prst="rect">
            <a:avLst/>
          </a:prstGeom>
        </p:spPr>
      </p:pic>
      <p:sp>
        <p:nvSpPr>
          <p:cNvPr id="64" name="TextBox 63">
            <a:extLst>
              <a:ext uri="{FF2B5EF4-FFF2-40B4-BE49-F238E27FC236}">
                <a16:creationId xmlns:a16="http://schemas.microsoft.com/office/drawing/2014/main" id="{439C189F-E7CD-4C70-D3C8-1BA48C607972}"/>
              </a:ext>
            </a:extLst>
          </p:cNvPr>
          <p:cNvSpPr txBox="1"/>
          <p:nvPr/>
        </p:nvSpPr>
        <p:spPr>
          <a:xfrm>
            <a:off x="384461" y="9508329"/>
            <a:ext cx="921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Halloween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disco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62640FDA-9682-931B-781D-6AEA82972C1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40121" y="10870879"/>
            <a:ext cx="672020" cy="659865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0E9D19C7-5778-1684-ED71-393F6FBF9FA0}"/>
              </a:ext>
            </a:extLst>
          </p:cNvPr>
          <p:cNvSpPr txBox="1"/>
          <p:nvPr/>
        </p:nvSpPr>
        <p:spPr>
          <a:xfrm>
            <a:off x="1368156" y="11387723"/>
            <a:ext cx="230318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Healthy relationships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workshop</a:t>
            </a:r>
          </a:p>
        </p:txBody>
      </p:sp>
      <p:pic>
        <p:nvPicPr>
          <p:cNvPr id="1042" name="Picture 18" descr="Anti-Bullying Week 2025 Power for Good">
            <a:extLst>
              <a:ext uri="{FF2B5EF4-FFF2-40B4-BE49-F238E27FC236}">
                <a16:creationId xmlns:a16="http://schemas.microsoft.com/office/drawing/2014/main" id="{F0755E8B-6C53-1D75-81C2-7FB2021E8E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3065" y="7965021"/>
            <a:ext cx="883934" cy="58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Odd Socks Day - Etone College">
            <a:extLst>
              <a:ext uri="{FF2B5EF4-FFF2-40B4-BE49-F238E27FC236}">
                <a16:creationId xmlns:a16="http://schemas.microsoft.com/office/drawing/2014/main" id="{9B2DBC80-ABB6-2443-10CF-DBEBBA75E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2962" y="8591537"/>
            <a:ext cx="904037" cy="563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52711C8D-20A7-526C-C310-B239246A1741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450378" y="8511115"/>
            <a:ext cx="619137" cy="627504"/>
          </a:xfrm>
          <a:prstGeom prst="rect">
            <a:avLst/>
          </a:prstGeom>
        </p:spPr>
      </p:pic>
      <p:sp>
        <p:nvSpPr>
          <p:cNvPr id="82" name="TextBox 81">
            <a:extLst>
              <a:ext uri="{FF2B5EF4-FFF2-40B4-BE49-F238E27FC236}">
                <a16:creationId xmlns:a16="http://schemas.microsoft.com/office/drawing/2014/main" id="{8A7E4940-ED75-2295-405B-D56C3FC43769}"/>
              </a:ext>
            </a:extLst>
          </p:cNvPr>
          <p:cNvSpPr txBox="1"/>
          <p:nvPr/>
        </p:nvSpPr>
        <p:spPr>
          <a:xfrm>
            <a:off x="6031372" y="8733088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evening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FB1EE12D-FA58-E32F-F704-BEE627B77B0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7043450">
            <a:off x="4025835" y="8673274"/>
            <a:ext cx="572077" cy="991633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C1FEE724-D704-23CA-B960-16B040F2374C}"/>
              </a:ext>
            </a:extLst>
          </p:cNvPr>
          <p:cNvSpPr txBox="1"/>
          <p:nvPr/>
        </p:nvSpPr>
        <p:spPr>
          <a:xfrm>
            <a:off x="4383574" y="8836691"/>
            <a:ext cx="2079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Remembrance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Assembly </a:t>
            </a:r>
          </a:p>
        </p:txBody>
      </p:sp>
      <p:pic>
        <p:nvPicPr>
          <p:cNvPr id="1046" name="Picture 22" descr="Children In Need | Cuddles Day Nursery">
            <a:extLst>
              <a:ext uri="{FF2B5EF4-FFF2-40B4-BE49-F238E27FC236}">
                <a16:creationId xmlns:a16="http://schemas.microsoft.com/office/drawing/2014/main" id="{3F27B9B6-6884-4E52-8777-EE3FF3B15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807" y="8068846"/>
            <a:ext cx="825488" cy="550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A692BD8D-398A-340E-A1EA-29CC6D5CA0E8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258424" y="7634060"/>
            <a:ext cx="807137" cy="503904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EB4BE2F4-45F1-5A7E-819B-50B276787E6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6454180" y="6551774"/>
            <a:ext cx="572193" cy="520912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6EF18104-8F5A-E93A-B24D-E9147705433C}"/>
              </a:ext>
            </a:extLst>
          </p:cNvPr>
          <p:cNvSpPr txBox="1"/>
          <p:nvPr/>
        </p:nvSpPr>
        <p:spPr>
          <a:xfrm>
            <a:off x="5619253" y="6632451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Christmas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carols</a:t>
            </a:r>
          </a:p>
        </p:txBody>
      </p:sp>
      <p:pic>
        <p:nvPicPr>
          <p:cNvPr id="95" name="Picture 94">
            <a:extLst>
              <a:ext uri="{FF2B5EF4-FFF2-40B4-BE49-F238E27FC236}">
                <a16:creationId xmlns:a16="http://schemas.microsoft.com/office/drawing/2014/main" id="{D0ACC79A-F6F4-F624-8A53-9F5061BFDCC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879389" y="5916342"/>
            <a:ext cx="459996" cy="471544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DD93C194-04EF-2225-8297-46C7A7BD68FE}"/>
              </a:ext>
            </a:extLst>
          </p:cNvPr>
          <p:cNvSpPr txBox="1"/>
          <p:nvPr/>
        </p:nvSpPr>
        <p:spPr>
          <a:xfrm>
            <a:off x="6241929" y="5870738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72A2BB-9F31-F1AD-4FB2-E715F7A82E4D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29992" y="8863080"/>
            <a:ext cx="689163" cy="5074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83CDF31-F16B-D82C-59D7-9A6B2FB8A43F}"/>
              </a:ext>
            </a:extLst>
          </p:cNvPr>
          <p:cNvSpPr txBox="1"/>
          <p:nvPr/>
        </p:nvSpPr>
        <p:spPr>
          <a:xfrm>
            <a:off x="-39451" y="8812713"/>
            <a:ext cx="60823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Fire Brigade visit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BEEA0F-B60A-EE58-6D6B-DA9E5A0FBF6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288" y="8238904"/>
            <a:ext cx="528166" cy="54142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41ACD4F-24EE-97BB-70FF-E328BAA8A458}"/>
              </a:ext>
            </a:extLst>
          </p:cNvPr>
          <p:cNvSpPr txBox="1"/>
          <p:nvPr/>
        </p:nvSpPr>
        <p:spPr>
          <a:xfrm>
            <a:off x="365390" y="8086756"/>
            <a:ext cx="92122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9EA45EF-14BA-0236-544D-43D0AF1275CB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6070560" y="7207084"/>
            <a:ext cx="527159" cy="51118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48B4BE9-A4DE-B018-192B-D594C384AA34}"/>
              </a:ext>
            </a:extLst>
          </p:cNvPr>
          <p:cNvSpPr txBox="1"/>
          <p:nvPr/>
        </p:nvSpPr>
        <p:spPr>
          <a:xfrm>
            <a:off x="6270102" y="7432090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Christmas </a:t>
            </a:r>
          </a:p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Lunch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731481D-5371-3EF8-5196-2935A295978E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31779" y="6907011"/>
            <a:ext cx="505206" cy="51203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F18909C-2667-92A6-55C5-A6450F9A41B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65955" y="6645928"/>
            <a:ext cx="474870" cy="48634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2406502C-9FE1-1CE0-F47E-1A536287D830}"/>
              </a:ext>
            </a:extLst>
          </p:cNvPr>
          <p:cNvSpPr txBox="1"/>
          <p:nvPr/>
        </p:nvSpPr>
        <p:spPr>
          <a:xfrm>
            <a:off x="3639431" y="6366946"/>
            <a:ext cx="9115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Open morning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20E35B9-536F-53E4-5AA1-92B36D8AE576}"/>
              </a:ext>
            </a:extLst>
          </p:cNvPr>
          <p:cNvSpPr txBox="1"/>
          <p:nvPr/>
        </p:nvSpPr>
        <p:spPr>
          <a:xfrm>
            <a:off x="3169072" y="7399334"/>
            <a:ext cx="147227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consultation day</a:t>
            </a:r>
          </a:p>
        </p:txBody>
      </p:sp>
      <p:pic>
        <p:nvPicPr>
          <p:cNvPr id="31" name="Picture 2" descr="Place2Be's Children's Mental Health Week - Official site">
            <a:extLst>
              <a:ext uri="{FF2B5EF4-FFF2-40B4-BE49-F238E27FC236}">
                <a16:creationId xmlns:a16="http://schemas.microsoft.com/office/drawing/2014/main" id="{817A1F8A-40C5-02F7-5200-B36ABBE4C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7682" y="6266086"/>
            <a:ext cx="626056" cy="62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Social Promotion | Safer Internet Day USA">
            <a:extLst>
              <a:ext uri="{FF2B5EF4-FFF2-40B4-BE49-F238E27FC236}">
                <a16:creationId xmlns:a16="http://schemas.microsoft.com/office/drawing/2014/main" id="{BF04EAB8-3C6B-E6A6-87CA-768AE5138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181" y="6514277"/>
            <a:ext cx="625303" cy="625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A06601D2-FBE6-B383-0EBA-72B7B93BD814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53989" y="5373687"/>
            <a:ext cx="448803" cy="499179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F25D3583-8FAA-1D61-4ECE-69901B3D312D}"/>
              </a:ext>
            </a:extLst>
          </p:cNvPr>
          <p:cNvSpPr txBox="1"/>
          <p:nvPr/>
        </p:nvSpPr>
        <p:spPr>
          <a:xfrm>
            <a:off x="534908" y="6043383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Valentines themed lunch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9A3C4DE8-4368-FE14-B876-F7353EE042F8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64465" y="5916342"/>
            <a:ext cx="538762" cy="49102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1480D902-7B0E-B786-A7C3-4DAB1B84F369}"/>
              </a:ext>
            </a:extLst>
          </p:cNvPr>
          <p:cNvSpPr txBox="1"/>
          <p:nvPr/>
        </p:nvSpPr>
        <p:spPr>
          <a:xfrm>
            <a:off x="-13172" y="5470461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Valentines Disco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3E2748C7-2351-EB67-ED08-6ED04832B5D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61380" y="4864743"/>
            <a:ext cx="538424" cy="547628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13CFA85-DE13-744C-13BA-C307334B5FFA}"/>
              </a:ext>
            </a:extLst>
          </p:cNvPr>
          <p:cNvSpPr txBox="1"/>
          <p:nvPr/>
        </p:nvSpPr>
        <p:spPr>
          <a:xfrm>
            <a:off x="599136" y="4778206"/>
            <a:ext cx="9115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Chinese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New Year</a:t>
            </a:r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1425EAF3-839D-7CE3-8B3D-47E9800478B5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84729" y="4146159"/>
            <a:ext cx="459996" cy="47154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135E5E11-0A4E-E647-B6DE-C7DFC834C13B}"/>
              </a:ext>
            </a:extLst>
          </p:cNvPr>
          <p:cNvSpPr txBox="1"/>
          <p:nvPr/>
        </p:nvSpPr>
        <p:spPr>
          <a:xfrm>
            <a:off x="67912" y="4173096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CF6D2E14-AE43-6024-2CCF-F01231664DD3}"/>
              </a:ext>
            </a:extLst>
          </p:cNvPr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2639805" y="4232763"/>
            <a:ext cx="752769" cy="514087"/>
          </a:xfrm>
          <a:prstGeom prst="rect">
            <a:avLst/>
          </a:prstGeom>
        </p:spPr>
      </p:pic>
      <p:sp>
        <p:nvSpPr>
          <p:cNvPr id="53" name="AutoShape 6" descr="World Book Day Digital Tokens Info 2026 - World Book Day">
            <a:extLst>
              <a:ext uri="{FF2B5EF4-FFF2-40B4-BE49-F238E27FC236}">
                <a16:creationId xmlns:a16="http://schemas.microsoft.com/office/drawing/2014/main" id="{B1B85A18-C592-6937-8CFA-AE3E241BEA8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2650" y="579596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50C8FD0-14C9-5895-3828-4E7021210E92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544345" y="4762772"/>
            <a:ext cx="550884" cy="580864"/>
          </a:xfrm>
          <a:prstGeom prst="rect">
            <a:avLst/>
          </a:prstGeom>
        </p:spPr>
      </p:pic>
      <p:pic>
        <p:nvPicPr>
          <p:cNvPr id="1032" name="Picture 8" descr="British - The dates for the next British Science Week have been announced  🤩! #BSW26 will take place 6-15 March. Keep your eyes peeled for the  announcement of the theme, coming soon">
            <a:extLst>
              <a:ext uri="{FF2B5EF4-FFF2-40B4-BE49-F238E27FC236}">
                <a16:creationId xmlns:a16="http://schemas.microsoft.com/office/drawing/2014/main" id="{C592A7E6-A80A-96FE-3ECF-ACC3ACB5D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3574" y="4569901"/>
            <a:ext cx="1089447" cy="555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A368B698-6CA3-BA70-2969-D2799E43F22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5874143" y="4301287"/>
            <a:ext cx="459996" cy="471544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E6C283B5-011D-61B8-CE64-CB4499614B3A}"/>
              </a:ext>
            </a:extLst>
          </p:cNvPr>
          <p:cNvSpPr txBox="1"/>
          <p:nvPr/>
        </p:nvSpPr>
        <p:spPr>
          <a:xfrm>
            <a:off x="6206238" y="4316571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8AF0CA2B-DA17-48E8-1596-56A4CAE56A68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531603" y="2498201"/>
            <a:ext cx="545195" cy="532215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FA1E761B-C0F1-AED9-B2EC-20F357C34F33}"/>
              </a:ext>
            </a:extLst>
          </p:cNvPr>
          <p:cNvSpPr txBox="1"/>
          <p:nvPr/>
        </p:nvSpPr>
        <p:spPr>
          <a:xfrm>
            <a:off x="29413" y="1588781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66" name="Picture 65">
            <a:extLst>
              <a:ext uri="{FF2B5EF4-FFF2-40B4-BE49-F238E27FC236}">
                <a16:creationId xmlns:a16="http://schemas.microsoft.com/office/drawing/2014/main" id="{8C97E67D-226A-3B6B-0F93-5EC413D3E310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04103" y="1664355"/>
            <a:ext cx="459996" cy="471544"/>
          </a:xfrm>
          <a:prstGeom prst="rect">
            <a:avLst/>
          </a:prstGeom>
        </p:spPr>
      </p:pic>
      <p:sp>
        <p:nvSpPr>
          <p:cNvPr id="67" name="TextBox 66">
            <a:extLst>
              <a:ext uri="{FF2B5EF4-FFF2-40B4-BE49-F238E27FC236}">
                <a16:creationId xmlns:a16="http://schemas.microsoft.com/office/drawing/2014/main" id="{258E7BB2-4599-D5CD-D4B2-951488D6DA54}"/>
              </a:ext>
            </a:extLst>
          </p:cNvPr>
          <p:cNvSpPr txBox="1"/>
          <p:nvPr/>
        </p:nvSpPr>
        <p:spPr>
          <a:xfrm>
            <a:off x="1299900" y="2992391"/>
            <a:ext cx="9410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SATS week</a:t>
            </a:r>
          </a:p>
        </p:txBody>
      </p:sp>
      <p:pic>
        <p:nvPicPr>
          <p:cNvPr id="71" name="Picture 70">
            <a:extLst>
              <a:ext uri="{FF2B5EF4-FFF2-40B4-BE49-F238E27FC236}">
                <a16:creationId xmlns:a16="http://schemas.microsoft.com/office/drawing/2014/main" id="{274CAC6B-0691-3940-2211-2FAE556CE284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51288" y="2267670"/>
            <a:ext cx="527386" cy="471545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A7586B1A-78DB-FA3F-D68E-4514F28F329F}"/>
              </a:ext>
            </a:extLst>
          </p:cNvPr>
          <p:cNvSpPr txBox="1"/>
          <p:nvPr/>
        </p:nvSpPr>
        <p:spPr>
          <a:xfrm>
            <a:off x="529992" y="2484637"/>
            <a:ext cx="94103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Y6 fun day</a:t>
            </a:r>
          </a:p>
        </p:txBody>
      </p:sp>
      <p:pic>
        <p:nvPicPr>
          <p:cNvPr id="73" name="Picture 72">
            <a:extLst>
              <a:ext uri="{FF2B5EF4-FFF2-40B4-BE49-F238E27FC236}">
                <a16:creationId xmlns:a16="http://schemas.microsoft.com/office/drawing/2014/main" id="{8B0EAD43-46E2-B199-DA1C-3191D21A2E8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41631" y="1288871"/>
            <a:ext cx="404855" cy="410326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54C79326-AABD-3008-658D-AA421DBAEEFC}"/>
              </a:ext>
            </a:extLst>
          </p:cNvPr>
          <p:cNvSpPr txBox="1"/>
          <p:nvPr/>
        </p:nvSpPr>
        <p:spPr>
          <a:xfrm>
            <a:off x="2878057" y="899894"/>
            <a:ext cx="115159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Parents 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evening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A241CC32-93C1-3BA9-9C2D-2F6A85DC55EC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2812141" y="1806336"/>
            <a:ext cx="628205" cy="385827"/>
          </a:xfrm>
          <a:prstGeom prst="rect">
            <a:avLst/>
          </a:prstGeom>
        </p:spPr>
      </p:pic>
      <p:pic>
        <p:nvPicPr>
          <p:cNvPr id="81" name="Picture 80">
            <a:extLst>
              <a:ext uri="{FF2B5EF4-FFF2-40B4-BE49-F238E27FC236}">
                <a16:creationId xmlns:a16="http://schemas.microsoft.com/office/drawing/2014/main" id="{52EC7C97-5B36-3689-0E87-DE297DC6D860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466118" y="1004462"/>
            <a:ext cx="610125" cy="471870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5C6332DE-64A1-2113-0296-A87630E430B5}"/>
              </a:ext>
            </a:extLst>
          </p:cNvPr>
          <p:cNvSpPr txBox="1"/>
          <p:nvPr/>
        </p:nvSpPr>
        <p:spPr>
          <a:xfrm>
            <a:off x="3428999" y="1491160"/>
            <a:ext cx="7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Art gallery for parents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20176DCE-8AA0-6C90-071D-9502219B9A20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4142966" y="1394576"/>
            <a:ext cx="628205" cy="609241"/>
          </a:xfrm>
          <a:prstGeom prst="rect">
            <a:avLst/>
          </a:prstGeom>
        </p:spPr>
      </p:pic>
      <p:sp>
        <p:nvSpPr>
          <p:cNvPr id="88" name="TextBox 87">
            <a:extLst>
              <a:ext uri="{FF2B5EF4-FFF2-40B4-BE49-F238E27FC236}">
                <a16:creationId xmlns:a16="http://schemas.microsoft.com/office/drawing/2014/main" id="{EC236FEE-5E62-AE02-D319-36FCBBA1C125}"/>
              </a:ext>
            </a:extLst>
          </p:cNvPr>
          <p:cNvSpPr txBox="1"/>
          <p:nvPr/>
        </p:nvSpPr>
        <p:spPr>
          <a:xfrm>
            <a:off x="4104318" y="996043"/>
            <a:ext cx="7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PGL residential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6255EA15-BBFA-4C72-14F4-44EF8848B910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4828378" y="943886"/>
            <a:ext cx="591176" cy="591176"/>
          </a:xfrm>
          <a:prstGeom prst="rect">
            <a:avLst/>
          </a:prstGeom>
        </p:spPr>
      </p:pic>
      <p:sp>
        <p:nvSpPr>
          <p:cNvPr id="94" name="TextBox 93">
            <a:extLst>
              <a:ext uri="{FF2B5EF4-FFF2-40B4-BE49-F238E27FC236}">
                <a16:creationId xmlns:a16="http://schemas.microsoft.com/office/drawing/2014/main" id="{2730CB0B-0EC6-1F5C-3B2F-EFF34E81FC92}"/>
              </a:ext>
            </a:extLst>
          </p:cNvPr>
          <p:cNvSpPr txBox="1"/>
          <p:nvPr/>
        </p:nvSpPr>
        <p:spPr>
          <a:xfrm>
            <a:off x="4882636" y="1570381"/>
            <a:ext cx="7548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Y6 Prom</a:t>
            </a:r>
          </a:p>
        </p:txBody>
      </p:sp>
      <p:pic>
        <p:nvPicPr>
          <p:cNvPr id="99" name="Picture 98">
            <a:extLst>
              <a:ext uri="{FF2B5EF4-FFF2-40B4-BE49-F238E27FC236}">
                <a16:creationId xmlns:a16="http://schemas.microsoft.com/office/drawing/2014/main" id="{8A5699A6-26FF-799B-B14F-3066A86798E0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4909571" y="1827055"/>
            <a:ext cx="469334" cy="457774"/>
          </a:xfrm>
          <a:prstGeom prst="rect">
            <a:avLst/>
          </a:prstGeom>
        </p:spPr>
      </p:pic>
      <p:sp>
        <p:nvSpPr>
          <p:cNvPr id="100" name="TextBox 99">
            <a:extLst>
              <a:ext uri="{FF2B5EF4-FFF2-40B4-BE49-F238E27FC236}">
                <a16:creationId xmlns:a16="http://schemas.microsoft.com/office/drawing/2014/main" id="{19351D18-8B50-4768-E219-E2079D3A9577}"/>
              </a:ext>
            </a:extLst>
          </p:cNvPr>
          <p:cNvSpPr txBox="1"/>
          <p:nvPr/>
        </p:nvSpPr>
        <p:spPr>
          <a:xfrm>
            <a:off x="4772509" y="2249068"/>
            <a:ext cx="7548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Class party </a:t>
            </a:r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574BF028-4DEC-5238-0B62-6050C4516C31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520600" y="1136837"/>
            <a:ext cx="707086" cy="866980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45FD249E-7437-86DF-1B47-70843F95B691}"/>
              </a:ext>
            </a:extLst>
          </p:cNvPr>
          <p:cNvSpPr txBox="1"/>
          <p:nvPr/>
        </p:nvSpPr>
        <p:spPr>
          <a:xfrm>
            <a:off x="5602906" y="2166238"/>
            <a:ext cx="7548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latin typeface="Letter-join Plus 8" panose="02000505000000020003" pitchFamily="50" charset="0"/>
              </a:rPr>
              <a:t>Y6 Leavers’</a:t>
            </a:r>
          </a:p>
          <a:p>
            <a:r>
              <a:rPr lang="en-GB" sz="1000" dirty="0">
                <a:latin typeface="Letter-join Plus 8" panose="02000505000000020003" pitchFamily="50" charset="0"/>
              </a:rPr>
              <a:t>Assembly</a:t>
            </a:r>
          </a:p>
        </p:txBody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D1DF56B9-1D39-1B74-1D60-9556440C6277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21778" y="975504"/>
            <a:ext cx="459996" cy="471544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47A26422-5DD2-CF48-D678-F2BD581D2F51}"/>
              </a:ext>
            </a:extLst>
          </p:cNvPr>
          <p:cNvSpPr txBox="1"/>
          <p:nvPr/>
        </p:nvSpPr>
        <p:spPr>
          <a:xfrm>
            <a:off x="6244253" y="1473706"/>
            <a:ext cx="94103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000" dirty="0">
                <a:latin typeface="Letter-join Plus 8" panose="02000505000000020003" pitchFamily="50" charset="0"/>
              </a:rPr>
              <a:t>Exceptional attendance award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6B470CB-8F62-3616-F1A4-3C511BB53D28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42976" y="7326906"/>
            <a:ext cx="883361" cy="494506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A5BB2DBC-FB46-D0F9-F35B-82BAF97A5695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356489" y="5992690"/>
            <a:ext cx="526895" cy="366945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52ACA727-79E8-75F4-14F1-E0C788E6B94A}"/>
              </a:ext>
            </a:extLst>
          </p:cNvPr>
          <p:cNvSpPr txBox="1"/>
          <p:nvPr/>
        </p:nvSpPr>
        <p:spPr>
          <a:xfrm>
            <a:off x="1887120" y="5796747"/>
            <a:ext cx="1730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Letter-join Plus 8" panose="02000505000000020003" pitchFamily="50" charset="0"/>
              </a:rPr>
              <a:t>School rock bands started </a:t>
            </a:r>
          </a:p>
        </p:txBody>
      </p:sp>
      <p:pic>
        <p:nvPicPr>
          <p:cNvPr id="9" name="Picture 2" descr="Cleveland Fire Brigade - Wikipedia">
            <a:extLst>
              <a:ext uri="{FF2B5EF4-FFF2-40B4-BE49-F238E27FC236}">
                <a16:creationId xmlns:a16="http://schemas.microsoft.com/office/drawing/2014/main" id="{AD2526B7-2DDC-7E79-370C-13242A6CF5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47" y="3572382"/>
            <a:ext cx="598354" cy="552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4" descr="Mini Medics – First Aid and Mental ...">
            <a:extLst>
              <a:ext uri="{FF2B5EF4-FFF2-40B4-BE49-F238E27FC236}">
                <a16:creationId xmlns:a16="http://schemas.microsoft.com/office/drawing/2014/main" id="{132B73CA-3772-5AFD-2CE4-33DEF85473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4579" y="2044302"/>
            <a:ext cx="797031" cy="5142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3" descr="A group of colorful text&#10;&#10;Description automatically generated">
            <a:extLst>
              <a:ext uri="{FF2B5EF4-FFF2-40B4-BE49-F238E27FC236}">
                <a16:creationId xmlns:a16="http://schemas.microsoft.com/office/drawing/2014/main" id="{E60E770A-56DC-2FCE-246A-A7AD9CDE7AC5}"/>
              </a:ext>
            </a:extLst>
          </p:cNvPr>
          <p:cNvPicPr>
            <a:picLocks noChangeAspect="1"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48" y="2899646"/>
            <a:ext cx="905510" cy="609600"/>
          </a:xfrm>
          <a:prstGeom prst="rect">
            <a:avLst/>
          </a:prstGeom>
        </p:spPr>
      </p:pic>
      <p:pic>
        <p:nvPicPr>
          <p:cNvPr id="62" name="Picture 6" descr="NSPCC Visit: Speak Out Stay Safe Assemblies">
            <a:extLst>
              <a:ext uri="{FF2B5EF4-FFF2-40B4-BE49-F238E27FC236}">
                <a16:creationId xmlns:a16="http://schemas.microsoft.com/office/drawing/2014/main" id="{7AB35FEB-4E7D-49CB-0B82-8331B0E92C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7392" y="2231501"/>
            <a:ext cx="578000" cy="570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D8C72075-959F-A3D9-E8A0-74C785B09FC7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642636" y="745095"/>
            <a:ext cx="721582" cy="724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8950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38F34E80A5D2D43AAEE7A07AA12DD43" ma:contentTypeVersion="16" ma:contentTypeDescription="Create a new document." ma:contentTypeScope="" ma:versionID="c76fab8ed35cbbbcf3584e5244a650b4">
  <xsd:schema xmlns:xsd="http://www.w3.org/2001/XMLSchema" xmlns:xs="http://www.w3.org/2001/XMLSchema" xmlns:p="http://schemas.microsoft.com/office/2006/metadata/properties" xmlns:ns2="97f53a30-fc47-46e8-9ad2-f3e91a4e4dc5" xmlns:ns3="4d8d5ef2-f36d-4cbe-b457-72c37c23dd93" targetNamespace="http://schemas.microsoft.com/office/2006/metadata/properties" ma:root="true" ma:fieldsID="90aec8b763614a4302c2736a2749fb6f" ns2:_="" ns3:_="">
    <xsd:import namespace="97f53a30-fc47-46e8-9ad2-f3e91a4e4dc5"/>
    <xsd:import namespace="4d8d5ef2-f36d-4cbe-b457-72c37c23dd9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f53a30-fc47-46e8-9ad2-f3e91a4e4dc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6ee90a1c-6484-4b97-8607-00254b61cb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8d5ef2-f36d-4cbe-b457-72c37c23dd93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c5c2dde-73b9-4832-84b5-d5b468097f5f}" ma:internalName="TaxCatchAll" ma:showField="CatchAllData" ma:web="4d8d5ef2-f36d-4cbe-b457-72c37c23dd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7f53a30-fc47-46e8-9ad2-f3e91a4e4dc5">
      <Terms xmlns="http://schemas.microsoft.com/office/infopath/2007/PartnerControls"/>
    </lcf76f155ced4ddcb4097134ff3c332f>
    <TaxCatchAll xmlns="4d8d5ef2-f36d-4cbe-b457-72c37c23dd9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E088B82-C431-4CD2-91F3-42D60A9ED6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f53a30-fc47-46e8-9ad2-f3e91a4e4dc5"/>
    <ds:schemaRef ds:uri="4d8d5ef2-f36d-4cbe-b457-72c37c23dd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15FBC02-C33F-4F21-9B25-DF1485720D3C}">
  <ds:schemaRefs>
    <ds:schemaRef ds:uri="http://purl.org/dc/terms/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8bc44ad1-2ca1-4151-8610-1d42439433b0"/>
    <ds:schemaRef ds:uri="http://schemas.microsoft.com/office/infopath/2007/PartnerControls"/>
    <ds:schemaRef ds:uri="aa2faa68-403d-4087-a78e-2639e168f601"/>
    <ds:schemaRef ds:uri="http://schemas.microsoft.com/office/2006/metadata/properties"/>
    <ds:schemaRef ds:uri="http://www.w3.org/XML/1998/namespace"/>
    <ds:schemaRef ds:uri="97f53a30-fc47-46e8-9ad2-f3e91a4e4dc5"/>
    <ds:schemaRef ds:uri="4d8d5ef2-f36d-4cbe-b457-72c37c23dd93"/>
  </ds:schemaRefs>
</ds:datastoreItem>
</file>

<file path=customXml/itemProps3.xml><?xml version="1.0" encoding="utf-8"?>
<ds:datastoreItem xmlns:ds="http://schemas.openxmlformats.org/officeDocument/2006/customXml" ds:itemID="{A7D483C6-F9E6-42E7-9EC5-F149E9EB9EB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2981</TotalTime>
  <Words>144</Words>
  <Application>Microsoft Office PowerPoint</Application>
  <PresentationFormat>Custom</PresentationFormat>
  <Paragraphs>54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Letter-join Plus 8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 Black</dc:creator>
  <cp:lastModifiedBy>H Seymour (ES)</cp:lastModifiedBy>
  <cp:revision>90</cp:revision>
  <cp:lastPrinted>2025-10-07T13:28:56Z</cp:lastPrinted>
  <dcterms:created xsi:type="dcterms:W3CDTF">2021-02-12T14:08:46Z</dcterms:created>
  <dcterms:modified xsi:type="dcterms:W3CDTF">2026-06-16T12:58:11Z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0x010100C38F34E80A5D2D43AAEE7A07AA12DD43</vt:lpwstr>
  </property>
  <property fmtid="{D5CDD505-2E9C-101B-9397-08002B2CF9AE}" pid="3" name="MediaServiceImageTags">
    <vt:lpwstr/>
  </property>
</Properties>
</file>