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79" autoAdjust="0"/>
    <p:restoredTop sz="94660"/>
  </p:normalViewPr>
  <p:slideViewPr>
    <p:cSldViewPr snapToGrid="0">
      <p:cViewPr>
        <p:scale>
          <a:sx n="80" d="100"/>
          <a:sy n="80" d="100"/>
        </p:scale>
        <p:origin x="79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6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6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0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9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5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9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5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2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3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8FAB-43C0-414F-949B-5DA93B29A885}" type="datetimeFigureOut">
              <a:rPr lang="en-GB" smtClean="0"/>
              <a:t>24/04/2022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D2A85-6707-417D-9303-841E7F7D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4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177067" y="2677514"/>
            <a:ext cx="1577069" cy="14594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184807" y="3067387"/>
            <a:ext cx="15589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latin typeface="Comic Sans MS" panose="030F0702030302020204" pitchFamily="66" charset="0"/>
              </a:rPr>
              <a:t>What might </a:t>
            </a:r>
            <a:r>
              <a:rPr lang="en-GB" sz="1500" b="1" dirty="0" smtClean="0">
                <a:latin typeface="Comic Sans MS" panose="030F0702030302020204" pitchFamily="66" charset="0"/>
              </a:rPr>
              <a:t>you find </a:t>
            </a:r>
            <a:r>
              <a:rPr lang="en-GB" sz="1500" b="1" dirty="0" smtClean="0">
                <a:latin typeface="Comic Sans MS" panose="030F0702030302020204" pitchFamily="66" charset="0"/>
              </a:rPr>
              <a:t>in the woods? </a:t>
            </a:r>
            <a:endParaRPr lang="en-GB" sz="1500" b="1" dirty="0">
              <a:latin typeface="Comic Sans MS" panose="030F0702030302020204" pitchFamily="66" charset="0"/>
            </a:endParaRPr>
          </a:p>
        </p:txBody>
      </p:sp>
      <p:cxnSp>
        <p:nvCxnSpPr>
          <p:cNvPr id="73" name="Straight Connector 72"/>
          <p:cNvCxnSpPr>
            <a:endCxn id="94" idx="5"/>
          </p:cNvCxnSpPr>
          <p:nvPr/>
        </p:nvCxnSpPr>
        <p:spPr>
          <a:xfrm>
            <a:off x="5929337" y="4136987"/>
            <a:ext cx="6573" cy="1391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945496" y="1206863"/>
            <a:ext cx="22740" cy="1457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38023" y="1187813"/>
            <a:ext cx="8099314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24" idx="7"/>
          </p:cNvCxnSpPr>
          <p:nvPr/>
        </p:nvCxnSpPr>
        <p:spPr>
          <a:xfrm flipV="1">
            <a:off x="3193919" y="3768768"/>
            <a:ext cx="2074759" cy="2139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491375" y="5442918"/>
            <a:ext cx="2926067" cy="11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023" y="311380"/>
            <a:ext cx="799035" cy="8155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9970" y="288790"/>
            <a:ext cx="596312" cy="82503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594" y="32907"/>
            <a:ext cx="555883" cy="51176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129" y="568452"/>
            <a:ext cx="531897" cy="54034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7117" y="592050"/>
            <a:ext cx="527833" cy="52215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52559" y="330808"/>
            <a:ext cx="552450" cy="79057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92430" y="438396"/>
            <a:ext cx="490414" cy="68830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10493" y="576154"/>
            <a:ext cx="514350" cy="5334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98623" y="608035"/>
            <a:ext cx="485018" cy="48501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57421" y="583059"/>
            <a:ext cx="677246" cy="538324"/>
          </a:xfrm>
          <a:prstGeom prst="rect">
            <a:avLst/>
          </a:prstGeom>
        </p:spPr>
      </p:pic>
      <p:sp>
        <p:nvSpPr>
          <p:cNvPr id="66" name="Oval 65"/>
          <p:cNvSpPr/>
          <p:nvPr/>
        </p:nvSpPr>
        <p:spPr>
          <a:xfrm>
            <a:off x="2418306" y="1109435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3535125" y="1109435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5059301" y="1136011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6509550" y="1156722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8795176" y="1138805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7975356" y="2747971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7968669" y="3861321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7975356" y="4729868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8312032" y="2663785"/>
            <a:ext cx="461613" cy="46039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804762" y="2648041"/>
            <a:ext cx="550361" cy="56720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03940" y="2643973"/>
            <a:ext cx="538573" cy="57911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029122" y="2634127"/>
            <a:ext cx="604838" cy="57989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720569" y="2545538"/>
            <a:ext cx="534822" cy="69688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331479" y="2691563"/>
            <a:ext cx="442010" cy="408009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71434" y="3602719"/>
            <a:ext cx="601894" cy="675097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348018" y="4483291"/>
            <a:ext cx="625310" cy="706232"/>
          </a:xfrm>
          <a:prstGeom prst="rect">
            <a:avLst/>
          </a:prstGeom>
        </p:spPr>
      </p:pic>
      <p:cxnSp>
        <p:nvCxnSpPr>
          <p:cNvPr id="81" name="Straight Connector 80"/>
          <p:cNvCxnSpPr>
            <a:stCxn id="5" idx="6"/>
          </p:cNvCxnSpPr>
          <p:nvPr/>
        </p:nvCxnSpPr>
        <p:spPr>
          <a:xfrm>
            <a:off x="6754136" y="3407251"/>
            <a:ext cx="1328708" cy="132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4" name="Picture 8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449191" y="5576385"/>
            <a:ext cx="649122" cy="757309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553068" y="5559751"/>
            <a:ext cx="609600" cy="79057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721248" y="5619160"/>
            <a:ext cx="700099" cy="714534"/>
          </a:xfrm>
          <a:prstGeom prst="rect">
            <a:avLst/>
          </a:prstGeom>
        </p:spPr>
      </p:pic>
      <p:sp>
        <p:nvSpPr>
          <p:cNvPr id="92" name="Oval 91"/>
          <p:cNvSpPr/>
          <p:nvPr/>
        </p:nvSpPr>
        <p:spPr>
          <a:xfrm>
            <a:off x="4663383" y="5363307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5747499" y="5346673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6915678" y="5363307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171403" y="4591096"/>
            <a:ext cx="379468" cy="463174"/>
          </a:xfrm>
          <a:prstGeom prst="rect">
            <a:avLst/>
          </a:prstGeom>
        </p:spPr>
      </p:pic>
      <p:cxnSp>
        <p:nvCxnSpPr>
          <p:cNvPr id="89" name="Straight Connector 88"/>
          <p:cNvCxnSpPr/>
          <p:nvPr/>
        </p:nvCxnSpPr>
        <p:spPr>
          <a:xfrm flipH="1">
            <a:off x="4806512" y="5093526"/>
            <a:ext cx="286044" cy="376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1" name="Straight Connector 1030"/>
          <p:cNvCxnSpPr>
            <a:endCxn id="94" idx="4"/>
          </p:cNvCxnSpPr>
          <p:nvPr/>
        </p:nvCxnSpPr>
        <p:spPr>
          <a:xfrm>
            <a:off x="5554387" y="5054270"/>
            <a:ext cx="303481" cy="505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9" name="Picture 10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35123" y="4685517"/>
            <a:ext cx="442010" cy="408009"/>
          </a:xfrm>
          <a:prstGeom prst="rect">
            <a:avLst/>
          </a:prstGeom>
        </p:spPr>
      </p:pic>
      <p:cxnSp>
        <p:nvCxnSpPr>
          <p:cNvPr id="1038" name="Straight Connector 1037"/>
          <p:cNvCxnSpPr/>
          <p:nvPr/>
        </p:nvCxnSpPr>
        <p:spPr>
          <a:xfrm flipH="1">
            <a:off x="7061952" y="5136301"/>
            <a:ext cx="134065" cy="2397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75917" y="5930877"/>
            <a:ext cx="2926067" cy="11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216932" y="5852026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888654" y="5847396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1605702" y="5847396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02696" y="6107864"/>
            <a:ext cx="601826" cy="540340"/>
          </a:xfrm>
          <a:prstGeom prst="rect">
            <a:avLst/>
          </a:prstGeom>
        </p:spPr>
      </p:pic>
      <p:sp>
        <p:nvSpPr>
          <p:cNvPr id="123" name="Oval 122"/>
          <p:cNvSpPr/>
          <p:nvPr/>
        </p:nvSpPr>
        <p:spPr>
          <a:xfrm>
            <a:off x="2300086" y="5847396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/>
          <p:cNvSpPr/>
          <p:nvPr/>
        </p:nvSpPr>
        <p:spPr>
          <a:xfrm>
            <a:off x="3005508" y="5876726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5" name="Picture 1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389" y="6122151"/>
            <a:ext cx="555883" cy="511765"/>
          </a:xfrm>
          <a:prstGeom prst="rect">
            <a:avLst/>
          </a:prstGeom>
        </p:spPr>
      </p:pic>
      <p:pic>
        <p:nvPicPr>
          <p:cNvPr id="1042" name="Picture 104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486747" y="6076669"/>
            <a:ext cx="551276" cy="602728"/>
          </a:xfrm>
          <a:prstGeom prst="rect">
            <a:avLst/>
          </a:prstGeom>
        </p:spPr>
      </p:pic>
      <p:pic>
        <p:nvPicPr>
          <p:cNvPr id="1043" name="Picture 104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194139" y="6129688"/>
            <a:ext cx="490051" cy="578532"/>
          </a:xfrm>
          <a:prstGeom prst="rect">
            <a:avLst/>
          </a:prstGeom>
        </p:spPr>
      </p:pic>
      <p:pic>
        <p:nvPicPr>
          <p:cNvPr id="1044" name="Picture 104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887007" y="6134212"/>
            <a:ext cx="663077" cy="545334"/>
          </a:xfrm>
          <a:prstGeom prst="rect">
            <a:avLst/>
          </a:prstGeom>
        </p:spPr>
      </p:pic>
      <p:cxnSp>
        <p:nvCxnSpPr>
          <p:cNvPr id="1049" name="Straight Connector 1048"/>
          <p:cNvCxnSpPr>
            <a:endCxn id="140" idx="5"/>
          </p:cNvCxnSpPr>
          <p:nvPr/>
        </p:nvCxnSpPr>
        <p:spPr>
          <a:xfrm flipH="1" flipV="1">
            <a:off x="3665270" y="2551476"/>
            <a:ext cx="1520076" cy="711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>
            <a:off x="569984" y="2454467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1" name="Picture 1050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72006" y="1744261"/>
            <a:ext cx="781050" cy="552450"/>
          </a:xfrm>
          <a:prstGeom prst="rect">
            <a:avLst/>
          </a:prstGeom>
        </p:spPr>
      </p:pic>
      <p:sp>
        <p:nvSpPr>
          <p:cNvPr id="138" name="Oval 137"/>
          <p:cNvSpPr/>
          <p:nvPr/>
        </p:nvSpPr>
        <p:spPr>
          <a:xfrm>
            <a:off x="2103652" y="2437176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2" name="Picture 1051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832610" y="1758979"/>
            <a:ext cx="748855" cy="624046"/>
          </a:xfrm>
          <a:prstGeom prst="rect">
            <a:avLst/>
          </a:prstGeom>
        </p:spPr>
      </p:pic>
      <p:sp>
        <p:nvSpPr>
          <p:cNvPr id="140" name="Oval 139"/>
          <p:cNvSpPr/>
          <p:nvPr/>
        </p:nvSpPr>
        <p:spPr>
          <a:xfrm>
            <a:off x="3476859" y="2369603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058769" y="1823595"/>
            <a:ext cx="601504" cy="425454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703918" y="1873106"/>
            <a:ext cx="437192" cy="36432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46944" y="2515195"/>
            <a:ext cx="2903140" cy="24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1" idx="4"/>
          </p:cNvCxnSpPr>
          <p:nvPr/>
        </p:nvCxnSpPr>
        <p:spPr>
          <a:xfrm flipV="1">
            <a:off x="8074354" y="2961049"/>
            <a:ext cx="11371" cy="1898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9"/>
          <a:srcRect l="23848" t="5587" r="26921" b="20019"/>
          <a:stretch/>
        </p:blipFill>
        <p:spPr>
          <a:xfrm>
            <a:off x="3853372" y="3130717"/>
            <a:ext cx="703745" cy="1063437"/>
          </a:xfrm>
          <a:prstGeom prst="rect">
            <a:avLst/>
          </a:prstGeom>
        </p:spPr>
      </p:pic>
      <p:cxnSp>
        <p:nvCxnSpPr>
          <p:cNvPr id="88" name="Straight Connector 87"/>
          <p:cNvCxnSpPr/>
          <p:nvPr/>
        </p:nvCxnSpPr>
        <p:spPr>
          <a:xfrm flipV="1">
            <a:off x="310414" y="4500102"/>
            <a:ext cx="2903140" cy="24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3125757" y="4385095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0"/>
          <a:srcRect l="12057" t="2294" r="12514" b="22277"/>
          <a:stretch/>
        </p:blipFill>
        <p:spPr>
          <a:xfrm>
            <a:off x="24493" y="3592210"/>
            <a:ext cx="759548" cy="759548"/>
          </a:xfrm>
          <a:prstGeom prst="rect">
            <a:avLst/>
          </a:prstGeom>
        </p:spPr>
      </p:pic>
      <p:sp>
        <p:nvSpPr>
          <p:cNvPr id="91" name="Oval 90"/>
          <p:cNvSpPr/>
          <p:nvPr/>
        </p:nvSpPr>
        <p:spPr>
          <a:xfrm>
            <a:off x="2207037" y="4376752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265581" y="4382596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1242313" y="4376752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1"/>
          <a:srcRect l="19110" t="8760" r="18980" b="29330"/>
          <a:stretch/>
        </p:blipFill>
        <p:spPr>
          <a:xfrm>
            <a:off x="951268" y="3724523"/>
            <a:ext cx="641115" cy="641115"/>
          </a:xfrm>
          <a:prstGeom prst="rect">
            <a:avLst/>
          </a:prstGeom>
        </p:spPr>
      </p:pic>
      <p:sp>
        <p:nvSpPr>
          <p:cNvPr id="97" name="Oval 96"/>
          <p:cNvSpPr/>
          <p:nvPr/>
        </p:nvSpPr>
        <p:spPr>
          <a:xfrm>
            <a:off x="4099207" y="4030448"/>
            <a:ext cx="220737" cy="21307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>
            <a:endCxn id="90" idx="6"/>
          </p:cNvCxnSpPr>
          <p:nvPr/>
        </p:nvCxnSpPr>
        <p:spPr>
          <a:xfrm flipH="1">
            <a:off x="3346494" y="4202723"/>
            <a:ext cx="822620" cy="2889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2"/>
          <a:srcRect l="13037" t="16596" r="12317" b="36580"/>
          <a:stretch/>
        </p:blipFill>
        <p:spPr>
          <a:xfrm>
            <a:off x="1851539" y="3770005"/>
            <a:ext cx="959307" cy="6017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3"/>
          <a:srcRect l="9901" t="3666" r="9380" b="22668"/>
          <a:stretch/>
        </p:blipFill>
        <p:spPr>
          <a:xfrm>
            <a:off x="2897147" y="3681223"/>
            <a:ext cx="758692" cy="692399"/>
          </a:xfrm>
          <a:prstGeom prst="rect">
            <a:avLst/>
          </a:prstGeom>
        </p:spPr>
      </p:pic>
      <p:sp>
        <p:nvSpPr>
          <p:cNvPr id="100" name="Rectangle 99"/>
          <p:cNvSpPr/>
          <p:nvPr/>
        </p:nvSpPr>
        <p:spPr>
          <a:xfrm rot="2559892">
            <a:off x="4075605" y="4376489"/>
            <a:ext cx="335773" cy="978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4"/>
          <a:srcRect l="9511" t="3078" r="9966" b="23649"/>
          <a:stretch/>
        </p:blipFill>
        <p:spPr>
          <a:xfrm>
            <a:off x="3697021" y="4492261"/>
            <a:ext cx="947703" cy="862387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02696" y="2747971"/>
            <a:ext cx="124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Carnivore</a:t>
            </a:r>
            <a:endParaRPr lang="en-GB" dirty="0"/>
          </a:p>
        </p:txBody>
      </p:sp>
      <p:sp>
        <p:nvSpPr>
          <p:cNvPr id="103" name="TextBox 102"/>
          <p:cNvSpPr txBox="1"/>
          <p:nvPr/>
        </p:nvSpPr>
        <p:spPr>
          <a:xfrm>
            <a:off x="1502283" y="2721494"/>
            <a:ext cx="133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Herbivore</a:t>
            </a:r>
            <a:endParaRPr lang="en-GB" dirty="0"/>
          </a:p>
        </p:txBody>
      </p:sp>
      <p:sp>
        <p:nvSpPr>
          <p:cNvPr id="104" name="TextBox 103"/>
          <p:cNvSpPr txBox="1"/>
          <p:nvPr/>
        </p:nvSpPr>
        <p:spPr>
          <a:xfrm>
            <a:off x="2858976" y="2708299"/>
            <a:ext cx="124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Omnivore</a:t>
            </a:r>
            <a:endParaRPr lang="en-GB" dirty="0"/>
          </a:p>
        </p:txBody>
      </p:sp>
      <p:cxnSp>
        <p:nvCxnSpPr>
          <p:cNvPr id="39" name="Straight Connector 38"/>
          <p:cNvCxnSpPr>
            <a:stCxn id="97" idx="6"/>
          </p:cNvCxnSpPr>
          <p:nvPr/>
        </p:nvCxnSpPr>
        <p:spPr>
          <a:xfrm flipV="1">
            <a:off x="4319944" y="3592210"/>
            <a:ext cx="872327" cy="544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 rot="17635749">
            <a:off x="4373334" y="2649174"/>
            <a:ext cx="349915" cy="6123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 rotWithShape="1">
          <a:blip r:embed="rId34"/>
          <a:srcRect l="9511" t="3078" r="9966" b="23649"/>
          <a:stretch/>
        </p:blipFill>
        <p:spPr>
          <a:xfrm>
            <a:off x="4098824" y="2324978"/>
            <a:ext cx="947703" cy="86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6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92" grpId="0" animBg="1"/>
      <p:bldP spid="94" grpId="0" animBg="1"/>
      <p:bldP spid="95" grpId="0" animBg="1"/>
      <p:bldP spid="119" grpId="0" animBg="1"/>
      <p:bldP spid="120" grpId="0" animBg="1"/>
      <p:bldP spid="121" grpId="0" animBg="1"/>
      <p:bldP spid="123" grpId="0" animBg="1"/>
      <p:bldP spid="124" grpId="0" animBg="1"/>
      <p:bldP spid="135" grpId="0" animBg="1"/>
      <p:bldP spid="138" grpId="0" animBg="1"/>
      <p:bldP spid="140" grpId="0" animBg="1"/>
      <p:bldP spid="90" grpId="0" animBg="1"/>
      <p:bldP spid="91" grpId="0" animBg="1"/>
      <p:bldP spid="93" grpId="0" animBg="1"/>
      <p:bldP spid="96" grpId="0" animBg="1"/>
      <p:bldP spid="97" grpId="0" animBg="1"/>
      <p:bldP spid="36" grpId="0"/>
      <p:bldP spid="103" grpId="0"/>
      <p:bldP spid="1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SEYMOUR, H</dc:creator>
  <cp:lastModifiedBy>Carroll, S</cp:lastModifiedBy>
  <cp:revision>50</cp:revision>
  <dcterms:created xsi:type="dcterms:W3CDTF">2019-12-15T20:39:00Z</dcterms:created>
  <dcterms:modified xsi:type="dcterms:W3CDTF">2022-04-24T13:50:14Z</dcterms:modified>
</cp:coreProperties>
</file>