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6" r:id="rId5"/>
    <p:sldMasterId id="2147483667" r:id="rId6"/>
    <p:sldMasterId id="2147483678" r:id="rId7"/>
  </p:sldMasterIdLst>
  <p:notesMasterIdLst>
    <p:notesMasterId r:id="rId9"/>
  </p:notesMasterIdLst>
  <p:sldIdLst>
    <p:sldId id="260"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67E"/>
    <a:srgbClr val="FA4654"/>
    <a:srgbClr val="32C5C9"/>
    <a:srgbClr val="FFA014"/>
    <a:srgbClr val="14325F"/>
    <a:srgbClr val="32C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A783A-D267-405D-B014-68D9BC87298C}" v="16" dt="2025-07-09T07:07:1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8"/>
    <p:restoredTop sz="92578" autoAdjust="0"/>
  </p:normalViewPr>
  <p:slideViewPr>
    <p:cSldViewPr snapToGrid="0">
      <p:cViewPr varScale="1">
        <p:scale>
          <a:sx n="143" d="100"/>
          <a:sy n="143" d="100"/>
        </p:scale>
        <p:origin x="1200"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870564-AC61-DE4A-AB48-FD957A680A57}" type="datetimeFigureOut">
              <a:rPr lang="en-US" smtClean="0"/>
              <a:t>9/23/2025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5C7E0C-0D12-7248-B8CB-C8DFC1537BBC}" type="slidenum">
              <a:rPr lang="en-US" smtClean="0"/>
              <a:t>‹#›</a:t>
            </a:fld>
            <a:endParaRPr lang="en-US"/>
          </a:p>
        </p:txBody>
      </p:sp>
    </p:spTree>
    <p:extLst>
      <p:ext uri="{BB962C8B-B14F-4D97-AF65-F5344CB8AC3E}">
        <p14:creationId xmlns:p14="http://schemas.microsoft.com/office/powerpoint/2010/main" val="104384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B86701-E799-128B-6EFB-B144C1091AF3}"/>
              </a:ext>
            </a:extLst>
          </p:cNvPr>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Picture 8" descr="A black background with white text&#10;&#10;Description automatically generated">
            <a:extLst>
              <a:ext uri="{FF2B5EF4-FFF2-40B4-BE49-F238E27FC236}">
                <a16:creationId xmlns:a16="http://schemas.microsoft.com/office/drawing/2014/main" id="{37C29DEF-AE96-2824-A484-7923626F9CCB}"/>
              </a:ext>
            </a:extLst>
          </p:cNvPr>
          <p:cNvPicPr>
            <a:picLocks noChangeAspect="1"/>
          </p:cNvPicPr>
          <p:nvPr userDrawn="1"/>
        </p:nvPicPr>
        <p:blipFill>
          <a:blip r:embed="rId2"/>
          <a:stretch>
            <a:fillRect/>
          </a:stretch>
        </p:blipFill>
        <p:spPr>
          <a:xfrm>
            <a:off x="4525618" y="2751960"/>
            <a:ext cx="3140764" cy="1129885"/>
          </a:xfrm>
          <a:prstGeom prst="rect">
            <a:avLst/>
          </a:prstGeom>
        </p:spPr>
      </p:pic>
    </p:spTree>
    <p:extLst>
      <p:ext uri="{BB962C8B-B14F-4D97-AF65-F5344CB8AC3E}">
        <p14:creationId xmlns:p14="http://schemas.microsoft.com/office/powerpoint/2010/main" val="251159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Content Right Aligned - With image - White BG">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0" y="0"/>
            <a:ext cx="4325813" cy="68580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714595" y="429727"/>
            <a:ext cx="7184331" cy="707413"/>
          </a:xfrm>
        </p:spPr>
        <p:txBody>
          <a:bodyPr>
            <a:noAutofit/>
          </a:bodyPr>
          <a:lstStyle>
            <a:lvl1pPr marL="0" indent="0" algn="l">
              <a:buNone/>
              <a:defRPr sz="4500" b="1" i="0">
                <a:solidFill>
                  <a:srgbClr val="14325F"/>
                </a:solidFill>
                <a:latin typeface="Poppins" pitchFamily="2" charset="77"/>
                <a:cs typeface="Poppins" pitchFamily="2" charset="77"/>
              </a:defRPr>
            </a:lvl1pPr>
          </a:lstStyle>
          <a:p>
            <a:pPr lvl="0"/>
            <a:r>
              <a:rPr lang="en-GB" dirty="0"/>
              <a:t>Title goes here like this</a:t>
            </a:r>
          </a:p>
        </p:txBody>
      </p:sp>
      <p:sp>
        <p:nvSpPr>
          <p:cNvPr id="5" name="Text Placeholder 2">
            <a:extLst>
              <a:ext uri="{FF2B5EF4-FFF2-40B4-BE49-F238E27FC236}">
                <a16:creationId xmlns:a16="http://schemas.microsoft.com/office/drawing/2014/main" id="{C976040E-50FE-A19C-C003-502F432B4D45}"/>
              </a:ext>
            </a:extLst>
          </p:cNvPr>
          <p:cNvSpPr>
            <a:spLocks noGrp="1"/>
          </p:cNvSpPr>
          <p:nvPr>
            <p:ph type="body" sz="quarter" idx="13" hasCustomPrompt="1"/>
          </p:nvPr>
        </p:nvSpPr>
        <p:spPr>
          <a:xfrm>
            <a:off x="4714596" y="2091026"/>
            <a:ext cx="4218391" cy="2563036"/>
          </a:xfrm>
        </p:spPr>
        <p:txBody>
          <a:bodyPr>
            <a:noAutofit/>
          </a:bodyPr>
          <a:lstStyle>
            <a:lvl1pPr marL="0" indent="0">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GB"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US" dirty="0"/>
          </a:p>
        </p:txBody>
      </p:sp>
      <p:sp>
        <p:nvSpPr>
          <p:cNvPr id="17" name="Text Placeholder 2">
            <a:extLst>
              <a:ext uri="{FF2B5EF4-FFF2-40B4-BE49-F238E27FC236}">
                <a16:creationId xmlns:a16="http://schemas.microsoft.com/office/drawing/2014/main" id="{1F44F90A-187E-9334-4D3D-AC870389399C}"/>
              </a:ext>
            </a:extLst>
          </p:cNvPr>
          <p:cNvSpPr>
            <a:spLocks noGrp="1"/>
          </p:cNvSpPr>
          <p:nvPr>
            <p:ph type="body" sz="quarter" idx="15" hasCustomPrompt="1"/>
          </p:nvPr>
        </p:nvSpPr>
        <p:spPr>
          <a:xfrm>
            <a:off x="4714595" y="1359876"/>
            <a:ext cx="7184331" cy="508412"/>
          </a:xfrm>
        </p:spPr>
        <p:txBody>
          <a:bodyPr>
            <a:noAutofit/>
          </a:bodyPr>
          <a:lstStyle>
            <a:lvl1pPr marL="0" indent="0">
              <a:buNone/>
              <a:defRPr sz="3600"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 like this</a:t>
            </a:r>
            <a:endParaRPr lang="en-US" dirty="0"/>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40"/>
            <a:ext cx="9952892" cy="1015663"/>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a:t>
            </a: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Add / delete / resize text and picture boxes as per your content dictates.</a:t>
            </a:r>
            <a:endParaRPr lang="en-US"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pic>
        <p:nvPicPr>
          <p:cNvPr id="2" name="Picture 1" descr="A black rectangle with red border&#10;&#10;Description automatically generated">
            <a:extLst>
              <a:ext uri="{FF2B5EF4-FFF2-40B4-BE49-F238E27FC236}">
                <a16:creationId xmlns:a16="http://schemas.microsoft.com/office/drawing/2014/main" id="{399B63A1-6385-1229-8BA2-5C9B717A480A}"/>
              </a:ext>
            </a:extLst>
          </p:cNvPr>
          <p:cNvPicPr>
            <a:picLocks noChangeAspect="1"/>
          </p:cNvPicPr>
          <p:nvPr userDrawn="1"/>
        </p:nvPicPr>
        <p:blipFill>
          <a:blip r:embed="rId2"/>
          <a:stretch>
            <a:fillRect/>
          </a:stretch>
        </p:blipFill>
        <p:spPr>
          <a:xfrm rot="16200000">
            <a:off x="3327086" y="7007706"/>
            <a:ext cx="5007787" cy="2232772"/>
          </a:xfrm>
          <a:prstGeom prst="rect">
            <a:avLst/>
          </a:prstGeom>
        </p:spPr>
      </p:pic>
      <p:pic>
        <p:nvPicPr>
          <p:cNvPr id="3" name="Picture 2" descr="A black rectangle with red border&#10;&#10;Description automatically generated">
            <a:extLst>
              <a:ext uri="{FF2B5EF4-FFF2-40B4-BE49-F238E27FC236}">
                <a16:creationId xmlns:a16="http://schemas.microsoft.com/office/drawing/2014/main" id="{C2306377-2D8A-6B0B-57B5-021E09D86E23}"/>
              </a:ext>
            </a:extLst>
          </p:cNvPr>
          <p:cNvPicPr>
            <a:picLocks noChangeAspect="1"/>
          </p:cNvPicPr>
          <p:nvPr userDrawn="1"/>
        </p:nvPicPr>
        <p:blipFill>
          <a:blip r:embed="rId2"/>
          <a:stretch>
            <a:fillRect/>
          </a:stretch>
        </p:blipFill>
        <p:spPr>
          <a:xfrm rot="16200000">
            <a:off x="5706871" y="7007706"/>
            <a:ext cx="5007787" cy="2232772"/>
          </a:xfrm>
          <a:prstGeom prst="rect">
            <a:avLst/>
          </a:prstGeom>
        </p:spPr>
      </p:pic>
      <p:pic>
        <p:nvPicPr>
          <p:cNvPr id="4" name="Picture 3" descr="A black rectangle with red border&#10;&#10;Description automatically generated">
            <a:extLst>
              <a:ext uri="{FF2B5EF4-FFF2-40B4-BE49-F238E27FC236}">
                <a16:creationId xmlns:a16="http://schemas.microsoft.com/office/drawing/2014/main" id="{896D828B-2218-0F3C-EDE4-B6A48AC68015}"/>
              </a:ext>
            </a:extLst>
          </p:cNvPr>
          <p:cNvPicPr>
            <a:picLocks noChangeAspect="1"/>
          </p:cNvPicPr>
          <p:nvPr userDrawn="1"/>
        </p:nvPicPr>
        <p:blipFill>
          <a:blip r:embed="rId2"/>
          <a:stretch>
            <a:fillRect/>
          </a:stretch>
        </p:blipFill>
        <p:spPr>
          <a:xfrm rot="16200000">
            <a:off x="8086654" y="7007706"/>
            <a:ext cx="5007787" cy="2232772"/>
          </a:xfrm>
          <a:prstGeom prst="rect">
            <a:avLst/>
          </a:prstGeom>
        </p:spPr>
      </p:pic>
    </p:spTree>
    <p:extLst>
      <p:ext uri="{BB962C8B-B14F-4D97-AF65-F5344CB8AC3E}">
        <p14:creationId xmlns:p14="http://schemas.microsoft.com/office/powerpoint/2010/main" val="332683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content - With image - Blu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AE8A3-ED3D-BF65-7291-12D93B5901CF}"/>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2" y="-457200"/>
            <a:ext cx="4325813"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6" name="Rectangle 15">
            <a:extLst>
              <a:ext uri="{FF2B5EF4-FFF2-40B4-BE49-F238E27FC236}">
                <a16:creationId xmlns:a16="http://schemas.microsoft.com/office/drawing/2014/main" id="{3DCACFD5-EA57-728C-C54F-63670F47FF04}"/>
              </a:ext>
            </a:extLst>
          </p:cNvPr>
          <p:cNvSpPr>
            <a:spLocks/>
          </p:cNvSpPr>
          <p:nvPr userDrawn="1"/>
        </p:nvSpPr>
        <p:spPr>
          <a:xfrm>
            <a:off x="0" y="0"/>
            <a:ext cx="4325813" cy="6858000"/>
          </a:xfrm>
          <a:prstGeom prst="rect">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9"/>
            <a:ext cx="9952892" cy="1384995"/>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red.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 Go into slide master. Copy blue triangles. Close slide master. Paste blue triangles.</a:t>
            </a:r>
            <a:endParaRPr lang="en-US"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Reposition thick red line to be cutting through final line on title. Copy &amp; Paste shown red line from master slide into your slides. Then delete from master slide.</a:t>
            </a:r>
            <a:endParaRPr lang="en-US"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cxnSp>
        <p:nvCxnSpPr>
          <p:cNvPr id="17" name="Straight Connector 16">
            <a:extLst>
              <a:ext uri="{FF2B5EF4-FFF2-40B4-BE49-F238E27FC236}">
                <a16:creationId xmlns:a16="http://schemas.microsoft.com/office/drawing/2014/main" id="{87A9359E-EC42-E314-B0ED-56A13B260946}"/>
              </a:ext>
            </a:extLst>
          </p:cNvPr>
          <p:cNvCxnSpPr>
            <a:cxnSpLocks/>
          </p:cNvCxnSpPr>
          <p:nvPr userDrawn="1"/>
        </p:nvCxnSpPr>
        <p:spPr>
          <a:xfrm>
            <a:off x="4805503" y="2297724"/>
            <a:ext cx="6611817" cy="0"/>
          </a:xfrm>
          <a:prstGeom prst="line">
            <a:avLst/>
          </a:prstGeom>
          <a:ln w="635000" cap="rnd">
            <a:solidFill>
              <a:srgbClr val="FA465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9E2AE0D3-1D6F-DEEF-028E-3C7A778172D1}"/>
              </a:ext>
            </a:extLst>
          </p:cNvPr>
          <p:cNvSpPr>
            <a:spLocks noGrp="1"/>
          </p:cNvSpPr>
          <p:nvPr>
            <p:ph type="body" sz="quarter" idx="22" hasCustomPrompt="1"/>
          </p:nvPr>
        </p:nvSpPr>
        <p:spPr>
          <a:xfrm>
            <a:off x="4666741" y="429726"/>
            <a:ext cx="7184331" cy="2348644"/>
          </a:xfrm>
        </p:spPr>
        <p:txBody>
          <a:bodyPr>
            <a:noAutofit/>
          </a:bodyPr>
          <a:lstStyle>
            <a:lvl1pPr marL="0" indent="0" algn="l">
              <a:buNone/>
              <a:defRPr sz="4500" b="1" i="0">
                <a:solidFill>
                  <a:schemeClr val="bg1"/>
                </a:solidFill>
                <a:latin typeface="Poppins" pitchFamily="2" charset="77"/>
                <a:cs typeface="Poppins" pitchFamily="2" charset="77"/>
              </a:defRPr>
            </a:lvl1pPr>
          </a:lstStyle>
          <a:p>
            <a:pPr lvl="0"/>
            <a:r>
              <a:rPr lang="en-GB" dirty="0"/>
              <a:t>Longer title can go here like this over 2 or 3 lines depending on content</a:t>
            </a:r>
          </a:p>
        </p:txBody>
      </p:sp>
      <p:sp>
        <p:nvSpPr>
          <p:cNvPr id="19" name="Text Placeholder 2">
            <a:extLst>
              <a:ext uri="{FF2B5EF4-FFF2-40B4-BE49-F238E27FC236}">
                <a16:creationId xmlns:a16="http://schemas.microsoft.com/office/drawing/2014/main" id="{33A89FBB-6A1C-6C4B-8008-FD9F0B95BE1A}"/>
              </a:ext>
            </a:extLst>
          </p:cNvPr>
          <p:cNvSpPr>
            <a:spLocks noGrp="1"/>
          </p:cNvSpPr>
          <p:nvPr>
            <p:ph type="body" sz="quarter" idx="15" hasCustomPrompt="1"/>
          </p:nvPr>
        </p:nvSpPr>
        <p:spPr>
          <a:xfrm>
            <a:off x="4666742" y="3014372"/>
            <a:ext cx="4411824" cy="508412"/>
          </a:xfrm>
        </p:spPr>
        <p:txBody>
          <a:bodyPr>
            <a:noAutofit/>
          </a:bodyPr>
          <a:lstStyle>
            <a:lvl1pPr marL="0" indent="0">
              <a:buNone/>
              <a:defRPr sz="3600" b="1" i="0">
                <a:solidFill>
                  <a:srgbClr val="32C5C9"/>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a:t>
            </a:r>
            <a:endParaRPr lang="en-US" dirty="0"/>
          </a:p>
        </p:txBody>
      </p:sp>
      <p:sp>
        <p:nvSpPr>
          <p:cNvPr id="20" name="Text Placeholder 2">
            <a:extLst>
              <a:ext uri="{FF2B5EF4-FFF2-40B4-BE49-F238E27FC236}">
                <a16:creationId xmlns:a16="http://schemas.microsoft.com/office/drawing/2014/main" id="{3AF3A4EB-1CD8-91E1-FADC-0877F92FBB13}"/>
              </a:ext>
            </a:extLst>
          </p:cNvPr>
          <p:cNvSpPr>
            <a:spLocks noGrp="1"/>
          </p:cNvSpPr>
          <p:nvPr>
            <p:ph type="body" sz="quarter" idx="13" hasCustomPrompt="1"/>
          </p:nvPr>
        </p:nvSpPr>
        <p:spPr>
          <a:xfrm>
            <a:off x="4666744" y="3719783"/>
            <a:ext cx="7184329" cy="793603"/>
          </a:xfrm>
        </p:spPr>
        <p:txBody>
          <a:bodyPr>
            <a:noAutofit/>
          </a:bodyPr>
          <a:lstStyle>
            <a:lvl1pPr marL="0" indent="0">
              <a:buNone/>
              <a:defRPr sz="1200" b="0" i="0">
                <a:solidFill>
                  <a:schemeClr val="bg1"/>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p:txBody>
      </p:sp>
      <p:sp>
        <p:nvSpPr>
          <p:cNvPr id="23" name="Text Placeholder 2">
            <a:extLst>
              <a:ext uri="{FF2B5EF4-FFF2-40B4-BE49-F238E27FC236}">
                <a16:creationId xmlns:a16="http://schemas.microsoft.com/office/drawing/2014/main" id="{BBA74882-49E1-40A8-BB20-BFB07E37BAD0}"/>
              </a:ext>
            </a:extLst>
          </p:cNvPr>
          <p:cNvSpPr>
            <a:spLocks noGrp="1"/>
          </p:cNvSpPr>
          <p:nvPr>
            <p:ph type="body" sz="quarter" idx="23" hasCustomPrompt="1"/>
          </p:nvPr>
        </p:nvSpPr>
        <p:spPr>
          <a:xfrm>
            <a:off x="4666742" y="4796279"/>
            <a:ext cx="4411824" cy="508412"/>
          </a:xfrm>
        </p:spPr>
        <p:txBody>
          <a:bodyPr>
            <a:noAutofit/>
          </a:bodyPr>
          <a:lstStyle>
            <a:lvl1pPr marL="0" indent="0">
              <a:buNone/>
              <a:defRPr sz="3600" b="1" i="0">
                <a:solidFill>
                  <a:srgbClr val="FFA01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a:t>
            </a:r>
            <a:endParaRPr lang="en-US" dirty="0"/>
          </a:p>
        </p:txBody>
      </p:sp>
      <p:sp>
        <p:nvSpPr>
          <p:cNvPr id="27" name="Text Placeholder 2">
            <a:extLst>
              <a:ext uri="{FF2B5EF4-FFF2-40B4-BE49-F238E27FC236}">
                <a16:creationId xmlns:a16="http://schemas.microsoft.com/office/drawing/2014/main" id="{17C9EBE5-BC22-7F75-51F1-86649E428F56}"/>
              </a:ext>
            </a:extLst>
          </p:cNvPr>
          <p:cNvSpPr>
            <a:spLocks noGrp="1"/>
          </p:cNvSpPr>
          <p:nvPr>
            <p:ph type="body" sz="quarter" idx="24" hasCustomPrompt="1"/>
          </p:nvPr>
        </p:nvSpPr>
        <p:spPr>
          <a:xfrm>
            <a:off x="4666744" y="5501689"/>
            <a:ext cx="7184329" cy="793603"/>
          </a:xfrm>
        </p:spPr>
        <p:txBody>
          <a:bodyPr>
            <a:noAutofit/>
          </a:bodyPr>
          <a:lstStyle>
            <a:lvl1pPr marL="0" indent="0">
              <a:buNone/>
              <a:defRPr sz="1200" b="0" i="0">
                <a:solidFill>
                  <a:schemeClr val="bg1"/>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p:txBody>
      </p:sp>
      <p:grpSp>
        <p:nvGrpSpPr>
          <p:cNvPr id="33" name="Group 32">
            <a:extLst>
              <a:ext uri="{FF2B5EF4-FFF2-40B4-BE49-F238E27FC236}">
                <a16:creationId xmlns:a16="http://schemas.microsoft.com/office/drawing/2014/main" id="{8E34902A-B03F-E0D3-3AFC-8F5AA1A4437A}"/>
              </a:ext>
            </a:extLst>
          </p:cNvPr>
          <p:cNvGrpSpPr/>
          <p:nvPr userDrawn="1"/>
        </p:nvGrpSpPr>
        <p:grpSpPr>
          <a:xfrm>
            <a:off x="340930" y="-762000"/>
            <a:ext cx="1400021" cy="5093677"/>
            <a:chOff x="340929" y="-762000"/>
            <a:chExt cx="1400021" cy="5093677"/>
          </a:xfrm>
        </p:grpSpPr>
        <p:pic>
          <p:nvPicPr>
            <p:cNvPr id="28" name="Picture 27" descr="A blue triangle with black background&#10;&#10;Description automatically generated">
              <a:extLst>
                <a:ext uri="{FF2B5EF4-FFF2-40B4-BE49-F238E27FC236}">
                  <a16:creationId xmlns:a16="http://schemas.microsoft.com/office/drawing/2014/main" id="{DA398C90-8428-EA3E-5E84-B1713DF8D436}"/>
                </a:ext>
              </a:extLst>
            </p:cNvPr>
            <p:cNvPicPr>
              <a:picLocks noChangeAspect="1"/>
            </p:cNvPicPr>
            <p:nvPr userDrawn="1"/>
          </p:nvPicPr>
          <p:blipFill>
            <a:blip r:embed="rId2"/>
            <a:stretch>
              <a:fillRect/>
            </a:stretch>
          </p:blipFill>
          <p:spPr>
            <a:xfrm>
              <a:off x="340929" y="1008185"/>
              <a:ext cx="1400021" cy="1553308"/>
            </a:xfrm>
            <a:prstGeom prst="rect">
              <a:avLst/>
            </a:prstGeom>
          </p:spPr>
        </p:pic>
        <p:pic>
          <p:nvPicPr>
            <p:cNvPr id="29" name="Picture 28" descr="A blue triangle with black background&#10;&#10;Description automatically generated">
              <a:extLst>
                <a:ext uri="{FF2B5EF4-FFF2-40B4-BE49-F238E27FC236}">
                  <a16:creationId xmlns:a16="http://schemas.microsoft.com/office/drawing/2014/main" id="{9CFC51F8-41B5-4796-8C45-A203BE28071E}"/>
                </a:ext>
              </a:extLst>
            </p:cNvPr>
            <p:cNvPicPr>
              <a:picLocks noChangeAspect="1"/>
            </p:cNvPicPr>
            <p:nvPr userDrawn="1"/>
          </p:nvPicPr>
          <p:blipFill>
            <a:blip r:embed="rId2"/>
            <a:stretch>
              <a:fillRect/>
            </a:stretch>
          </p:blipFill>
          <p:spPr>
            <a:xfrm>
              <a:off x="340929" y="2778369"/>
              <a:ext cx="1400021" cy="1553308"/>
            </a:xfrm>
            <a:prstGeom prst="rect">
              <a:avLst/>
            </a:prstGeom>
          </p:spPr>
        </p:pic>
        <p:pic>
          <p:nvPicPr>
            <p:cNvPr id="31" name="Picture 30" descr="A blue triangle with black background&#10;&#10;Description automatically generated">
              <a:extLst>
                <a:ext uri="{FF2B5EF4-FFF2-40B4-BE49-F238E27FC236}">
                  <a16:creationId xmlns:a16="http://schemas.microsoft.com/office/drawing/2014/main" id="{C0DE73D2-4B20-16AE-EF27-77F0C415F7F5}"/>
                </a:ext>
              </a:extLst>
            </p:cNvPr>
            <p:cNvPicPr>
              <a:picLocks noChangeAspect="1"/>
            </p:cNvPicPr>
            <p:nvPr userDrawn="1"/>
          </p:nvPicPr>
          <p:blipFill>
            <a:blip r:embed="rId2"/>
            <a:stretch>
              <a:fillRect/>
            </a:stretch>
          </p:blipFill>
          <p:spPr>
            <a:xfrm>
              <a:off x="340929" y="-762000"/>
              <a:ext cx="1400021" cy="1553308"/>
            </a:xfrm>
            <a:prstGeom prst="rect">
              <a:avLst/>
            </a:prstGeom>
          </p:spPr>
        </p:pic>
      </p:grpSp>
    </p:spTree>
    <p:extLst>
      <p:ext uri="{BB962C8B-B14F-4D97-AF65-F5344CB8AC3E}">
        <p14:creationId xmlns:p14="http://schemas.microsoft.com/office/powerpoint/2010/main" val="78587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Content Left Aligned - No image - White 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4" y="429726"/>
            <a:ext cx="7184331" cy="2348644"/>
          </a:xfrm>
        </p:spPr>
        <p:txBody>
          <a:bodyPr>
            <a:noAutofit/>
          </a:bodyPr>
          <a:lstStyle>
            <a:lvl1pPr marL="0" indent="0" algn="l">
              <a:buNone/>
              <a:defRPr sz="4500" b="1" i="0">
                <a:solidFill>
                  <a:srgbClr val="14325F"/>
                </a:solidFill>
                <a:latin typeface="Poppins" pitchFamily="2" charset="77"/>
                <a:cs typeface="Poppins" pitchFamily="2" charset="77"/>
              </a:defRPr>
            </a:lvl1pPr>
          </a:lstStyle>
          <a:p>
            <a:pPr lvl="0"/>
            <a:r>
              <a:rPr lang="en-GB" dirty="0"/>
              <a:t>Longer title can go here like this over 2 or 3 lines depending on content</a:t>
            </a:r>
          </a:p>
        </p:txBody>
      </p:sp>
      <p:sp>
        <p:nvSpPr>
          <p:cNvPr id="17" name="Text Placeholder 2">
            <a:extLst>
              <a:ext uri="{FF2B5EF4-FFF2-40B4-BE49-F238E27FC236}">
                <a16:creationId xmlns:a16="http://schemas.microsoft.com/office/drawing/2014/main" id="{1F44F90A-187E-9334-4D3D-AC870389399C}"/>
              </a:ext>
            </a:extLst>
          </p:cNvPr>
          <p:cNvSpPr>
            <a:spLocks noGrp="1"/>
          </p:cNvSpPr>
          <p:nvPr>
            <p:ph type="body" sz="quarter" idx="15" hasCustomPrompt="1"/>
          </p:nvPr>
        </p:nvSpPr>
        <p:spPr>
          <a:xfrm>
            <a:off x="2323087" y="3014372"/>
            <a:ext cx="4411824" cy="508412"/>
          </a:xfrm>
        </p:spPr>
        <p:txBody>
          <a:bodyPr>
            <a:noAutofit/>
          </a:bodyPr>
          <a:lstStyle>
            <a:lvl1pPr marL="0" indent="0">
              <a:buNone/>
              <a:defRPr sz="3600" b="1" i="0">
                <a:solidFill>
                  <a:srgbClr val="32C5C9"/>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a:t>
            </a:r>
            <a:endParaRPr lang="en-US" dirty="0"/>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8"/>
            <a:ext cx="9952892" cy="646331"/>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Add / delete / resize text and picture boxes as per your content dictates.</a:t>
            </a:r>
            <a:endParaRPr lang="en-US"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grpSp>
        <p:nvGrpSpPr>
          <p:cNvPr id="2" name="Group 1">
            <a:extLst>
              <a:ext uri="{FF2B5EF4-FFF2-40B4-BE49-F238E27FC236}">
                <a16:creationId xmlns:a16="http://schemas.microsoft.com/office/drawing/2014/main" id="{E926CAFC-ABDC-C643-1B24-45D452E54FD1}"/>
              </a:ext>
            </a:extLst>
          </p:cNvPr>
          <p:cNvGrpSpPr/>
          <p:nvPr userDrawn="1"/>
        </p:nvGrpSpPr>
        <p:grpSpPr>
          <a:xfrm>
            <a:off x="5246082" y="6059787"/>
            <a:ext cx="5018836" cy="1596429"/>
            <a:chOff x="6236678" y="-896816"/>
            <a:chExt cx="5638799" cy="1793631"/>
          </a:xfrm>
          <a:solidFill>
            <a:srgbClr val="FA4654"/>
          </a:solidFill>
        </p:grpSpPr>
        <p:sp>
          <p:nvSpPr>
            <p:cNvPr id="3" name="Oval 2">
              <a:extLst>
                <a:ext uri="{FF2B5EF4-FFF2-40B4-BE49-F238E27FC236}">
                  <a16:creationId xmlns:a16="http://schemas.microsoft.com/office/drawing/2014/main" id="{79528382-09A2-3B73-1027-BA0F99B89F33}"/>
                </a:ext>
              </a:extLst>
            </p:cNvPr>
            <p:cNvSpPr/>
            <p:nvPr userDrawn="1"/>
          </p:nvSpPr>
          <p:spPr>
            <a:xfrm>
              <a:off x="10081846"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Oval 3">
              <a:extLst>
                <a:ext uri="{FF2B5EF4-FFF2-40B4-BE49-F238E27FC236}">
                  <a16:creationId xmlns:a16="http://schemas.microsoft.com/office/drawing/2014/main" id="{7E895903-C4A4-E28A-DBEF-E407B1BDBE5E}"/>
                </a:ext>
              </a:extLst>
            </p:cNvPr>
            <p:cNvSpPr/>
            <p:nvPr userDrawn="1"/>
          </p:nvSpPr>
          <p:spPr>
            <a:xfrm>
              <a:off x="8159262"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Oval 5">
              <a:extLst>
                <a:ext uri="{FF2B5EF4-FFF2-40B4-BE49-F238E27FC236}">
                  <a16:creationId xmlns:a16="http://schemas.microsoft.com/office/drawing/2014/main" id="{E9C937DA-22D0-BCDF-1658-B4FF07E14F52}"/>
                </a:ext>
              </a:extLst>
            </p:cNvPr>
            <p:cNvSpPr/>
            <p:nvPr userDrawn="1"/>
          </p:nvSpPr>
          <p:spPr>
            <a:xfrm>
              <a:off x="6236678"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7" name="Text Placeholder 2">
            <a:extLst>
              <a:ext uri="{FF2B5EF4-FFF2-40B4-BE49-F238E27FC236}">
                <a16:creationId xmlns:a16="http://schemas.microsoft.com/office/drawing/2014/main" id="{880CB5A9-B2DA-C386-5DC7-A46AA10BD0DD}"/>
              </a:ext>
            </a:extLst>
          </p:cNvPr>
          <p:cNvSpPr>
            <a:spLocks noGrp="1"/>
          </p:cNvSpPr>
          <p:nvPr>
            <p:ph type="body" sz="quarter" idx="13" hasCustomPrompt="1"/>
          </p:nvPr>
        </p:nvSpPr>
        <p:spPr>
          <a:xfrm>
            <a:off x="2323087" y="3719782"/>
            <a:ext cx="4411824" cy="1176488"/>
          </a:xfrm>
        </p:spPr>
        <p:txBody>
          <a:bodyPr>
            <a:noAutofit/>
          </a:bodyPr>
          <a:lstStyle>
            <a:lvl1pPr marL="0" indent="0">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p:txBody>
      </p:sp>
      <p:sp>
        <p:nvSpPr>
          <p:cNvPr id="8" name="Text Placeholder 2">
            <a:extLst>
              <a:ext uri="{FF2B5EF4-FFF2-40B4-BE49-F238E27FC236}">
                <a16:creationId xmlns:a16="http://schemas.microsoft.com/office/drawing/2014/main" id="{C3C811B9-D91A-980C-A95E-2A7B25E510DC}"/>
              </a:ext>
            </a:extLst>
          </p:cNvPr>
          <p:cNvSpPr>
            <a:spLocks noGrp="1"/>
          </p:cNvSpPr>
          <p:nvPr>
            <p:ph type="body" sz="quarter" idx="16" hasCustomPrompt="1"/>
          </p:nvPr>
        </p:nvSpPr>
        <p:spPr>
          <a:xfrm>
            <a:off x="7328844" y="3014372"/>
            <a:ext cx="4411824" cy="508412"/>
          </a:xfrm>
        </p:spPr>
        <p:txBody>
          <a:bodyPr>
            <a:noAutofit/>
          </a:bodyPr>
          <a:lstStyle>
            <a:lvl1pPr marL="0" indent="0">
              <a:buNone/>
              <a:defRPr sz="3600" b="1" i="0">
                <a:solidFill>
                  <a:srgbClr val="FFA01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a:t>
            </a:r>
            <a:endParaRPr lang="en-US" dirty="0"/>
          </a:p>
        </p:txBody>
      </p:sp>
      <p:sp>
        <p:nvSpPr>
          <p:cNvPr id="9" name="Text Placeholder 2">
            <a:extLst>
              <a:ext uri="{FF2B5EF4-FFF2-40B4-BE49-F238E27FC236}">
                <a16:creationId xmlns:a16="http://schemas.microsoft.com/office/drawing/2014/main" id="{99661F22-AA9B-7379-72D2-E3B0B2495523}"/>
              </a:ext>
            </a:extLst>
          </p:cNvPr>
          <p:cNvSpPr>
            <a:spLocks noGrp="1"/>
          </p:cNvSpPr>
          <p:nvPr>
            <p:ph type="body" sz="quarter" idx="17" hasCustomPrompt="1"/>
          </p:nvPr>
        </p:nvSpPr>
        <p:spPr>
          <a:xfrm>
            <a:off x="7328844" y="3719782"/>
            <a:ext cx="4411824" cy="1176488"/>
          </a:xfrm>
        </p:spPr>
        <p:txBody>
          <a:bodyPr>
            <a:noAutofit/>
          </a:bodyPr>
          <a:lstStyle>
            <a:lvl1pPr marL="0" indent="0">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p:txBody>
      </p:sp>
      <p:pic>
        <p:nvPicPr>
          <p:cNvPr id="12" name="Picture 11" descr="A blue rectangle with black background&#10;&#10;Description automatically generated">
            <a:extLst>
              <a:ext uri="{FF2B5EF4-FFF2-40B4-BE49-F238E27FC236}">
                <a16:creationId xmlns:a16="http://schemas.microsoft.com/office/drawing/2014/main" id="{17CD9A56-8D9A-59AB-E5F0-BE5D4E3A1352}"/>
              </a:ext>
            </a:extLst>
          </p:cNvPr>
          <p:cNvPicPr>
            <a:picLocks noChangeAspect="1"/>
          </p:cNvPicPr>
          <p:nvPr userDrawn="1"/>
        </p:nvPicPr>
        <p:blipFill>
          <a:blip r:embed="rId2"/>
          <a:stretch>
            <a:fillRect/>
          </a:stretch>
        </p:blipFill>
        <p:spPr>
          <a:xfrm rot="5400000">
            <a:off x="7384519" y="-2073774"/>
            <a:ext cx="5136746" cy="2292574"/>
          </a:xfrm>
          <a:prstGeom prst="rect">
            <a:avLst/>
          </a:prstGeom>
        </p:spPr>
      </p:pic>
      <p:sp>
        <p:nvSpPr>
          <p:cNvPr id="13" name="Text Placeholder 2">
            <a:extLst>
              <a:ext uri="{FF2B5EF4-FFF2-40B4-BE49-F238E27FC236}">
                <a16:creationId xmlns:a16="http://schemas.microsoft.com/office/drawing/2014/main" id="{F89A9676-68B1-35C1-5A7D-6ED11868F091}"/>
              </a:ext>
            </a:extLst>
          </p:cNvPr>
          <p:cNvSpPr>
            <a:spLocks noGrp="1"/>
          </p:cNvSpPr>
          <p:nvPr>
            <p:ph type="body" sz="quarter" idx="18" hasCustomPrompt="1"/>
          </p:nvPr>
        </p:nvSpPr>
        <p:spPr>
          <a:xfrm>
            <a:off x="400503" y="5738552"/>
            <a:ext cx="3386052" cy="689723"/>
          </a:xfrm>
        </p:spPr>
        <p:txBody>
          <a:bodyPr>
            <a:noAutofit/>
          </a:bodyPr>
          <a:lstStyle>
            <a:lvl1pPr marL="0" indent="0">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a:t>
            </a:r>
          </a:p>
        </p:txBody>
      </p:sp>
      <p:cxnSp>
        <p:nvCxnSpPr>
          <p:cNvPr id="16" name="Straight Connector 15">
            <a:extLst>
              <a:ext uri="{FF2B5EF4-FFF2-40B4-BE49-F238E27FC236}">
                <a16:creationId xmlns:a16="http://schemas.microsoft.com/office/drawing/2014/main" id="{06ECB065-8296-3A0D-52C4-F270BE472712}"/>
              </a:ext>
            </a:extLst>
          </p:cNvPr>
          <p:cNvCxnSpPr>
            <a:cxnSpLocks/>
          </p:cNvCxnSpPr>
          <p:nvPr userDrawn="1"/>
        </p:nvCxnSpPr>
        <p:spPr>
          <a:xfrm>
            <a:off x="527541" y="5591908"/>
            <a:ext cx="3059724" cy="0"/>
          </a:xfrm>
          <a:prstGeom prst="line">
            <a:avLst/>
          </a:prstGeom>
          <a:ln w="76200" cap="rnd">
            <a:solidFill>
              <a:srgbClr val="FFA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2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Content Left Aligned - No image - Blu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B0611D-208D-697F-8F06-A6C690118708}"/>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cxnSp>
        <p:nvCxnSpPr>
          <p:cNvPr id="19" name="Straight Connector 18">
            <a:extLst>
              <a:ext uri="{FF2B5EF4-FFF2-40B4-BE49-F238E27FC236}">
                <a16:creationId xmlns:a16="http://schemas.microsoft.com/office/drawing/2014/main" id="{369BAAD6-B2AF-98AC-A1B1-FE39125350FC}"/>
              </a:ext>
            </a:extLst>
          </p:cNvPr>
          <p:cNvCxnSpPr>
            <a:cxnSpLocks/>
          </p:cNvCxnSpPr>
          <p:nvPr userDrawn="1"/>
        </p:nvCxnSpPr>
        <p:spPr>
          <a:xfrm>
            <a:off x="550986" y="2297724"/>
            <a:ext cx="6611817" cy="0"/>
          </a:xfrm>
          <a:prstGeom prst="line">
            <a:avLst/>
          </a:prstGeom>
          <a:ln w="635000" cap="rnd">
            <a:solidFill>
              <a:srgbClr val="FA4654"/>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4" y="429726"/>
            <a:ext cx="7184331" cy="2348644"/>
          </a:xfrm>
        </p:spPr>
        <p:txBody>
          <a:bodyPr>
            <a:noAutofit/>
          </a:bodyPr>
          <a:lstStyle>
            <a:lvl1pPr marL="0" indent="0" algn="l">
              <a:buNone/>
              <a:defRPr sz="4500" b="1" i="0">
                <a:solidFill>
                  <a:schemeClr val="bg1"/>
                </a:solidFill>
                <a:latin typeface="Poppins" pitchFamily="2" charset="77"/>
                <a:cs typeface="Poppins" pitchFamily="2" charset="77"/>
              </a:defRPr>
            </a:lvl1pPr>
          </a:lstStyle>
          <a:p>
            <a:pPr lvl="0"/>
            <a:r>
              <a:rPr lang="en-GB" dirty="0"/>
              <a:t>Longer title can go here like this over 2 or 3 lines depending on content</a:t>
            </a:r>
          </a:p>
        </p:txBody>
      </p:sp>
      <p:sp>
        <p:nvSpPr>
          <p:cNvPr id="17" name="Text Placeholder 2">
            <a:extLst>
              <a:ext uri="{FF2B5EF4-FFF2-40B4-BE49-F238E27FC236}">
                <a16:creationId xmlns:a16="http://schemas.microsoft.com/office/drawing/2014/main" id="{1F44F90A-187E-9334-4D3D-AC870389399C}"/>
              </a:ext>
            </a:extLst>
          </p:cNvPr>
          <p:cNvSpPr>
            <a:spLocks noGrp="1"/>
          </p:cNvSpPr>
          <p:nvPr>
            <p:ph type="body" sz="quarter" idx="15" hasCustomPrompt="1"/>
          </p:nvPr>
        </p:nvSpPr>
        <p:spPr>
          <a:xfrm>
            <a:off x="412228" y="3014372"/>
            <a:ext cx="4411824" cy="508412"/>
          </a:xfrm>
        </p:spPr>
        <p:txBody>
          <a:bodyPr>
            <a:noAutofit/>
          </a:bodyPr>
          <a:lstStyle>
            <a:lvl1pPr marL="0" indent="0">
              <a:buNone/>
              <a:defRPr sz="3600"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a:t>
            </a:r>
            <a:endParaRPr lang="en-US" dirty="0"/>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3" y="7080740"/>
            <a:ext cx="5017477" cy="830997"/>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Reposition thick red line to be cutting through final line on title. Copy &amp; Paste shown red line from master slide into your slides. Then delete from master slide.</a:t>
            </a:r>
            <a:endParaRPr lang="en-US" sz="1200" b="0" i="1" dirty="0">
              <a:solidFill>
                <a:srgbClr val="FA4654"/>
              </a:solidFill>
              <a:latin typeface="Poppins" pitchFamily="2" charset="77"/>
              <a:cs typeface="Poppins" pitchFamily="2" charset="77"/>
            </a:endParaRPr>
          </a:p>
        </p:txBody>
      </p:sp>
      <p:sp>
        <p:nvSpPr>
          <p:cNvPr id="7" name="Text Placeholder 2">
            <a:extLst>
              <a:ext uri="{FF2B5EF4-FFF2-40B4-BE49-F238E27FC236}">
                <a16:creationId xmlns:a16="http://schemas.microsoft.com/office/drawing/2014/main" id="{880CB5A9-B2DA-C386-5DC7-A46AA10BD0DD}"/>
              </a:ext>
            </a:extLst>
          </p:cNvPr>
          <p:cNvSpPr>
            <a:spLocks noGrp="1"/>
          </p:cNvSpPr>
          <p:nvPr>
            <p:ph type="body" sz="quarter" idx="13" hasCustomPrompt="1"/>
          </p:nvPr>
        </p:nvSpPr>
        <p:spPr>
          <a:xfrm>
            <a:off x="412227" y="3719782"/>
            <a:ext cx="8931067" cy="1176488"/>
          </a:xfrm>
        </p:spPr>
        <p:txBody>
          <a:bodyPr>
            <a:noAutofit/>
          </a:bodyPr>
          <a:lstStyle>
            <a:lvl1pPr marL="0" indent="0">
              <a:buNone/>
              <a:defRPr sz="1200" b="0" i="0">
                <a:solidFill>
                  <a:schemeClr val="bg1"/>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GB" dirty="0"/>
          </a:p>
        </p:txBody>
      </p:sp>
      <p:cxnSp>
        <p:nvCxnSpPr>
          <p:cNvPr id="10" name="Straight Connector 9">
            <a:extLst>
              <a:ext uri="{FF2B5EF4-FFF2-40B4-BE49-F238E27FC236}">
                <a16:creationId xmlns:a16="http://schemas.microsoft.com/office/drawing/2014/main" id="{263C01A1-AD4C-1A7E-BCE3-AFA379C4C8B4}"/>
              </a:ext>
            </a:extLst>
          </p:cNvPr>
          <p:cNvCxnSpPr>
            <a:cxnSpLocks/>
          </p:cNvCxnSpPr>
          <p:nvPr userDrawn="1"/>
        </p:nvCxnSpPr>
        <p:spPr>
          <a:xfrm>
            <a:off x="527538" y="6248400"/>
            <a:ext cx="1746740" cy="0"/>
          </a:xfrm>
          <a:prstGeom prst="line">
            <a:avLst/>
          </a:prstGeom>
          <a:ln w="76200" cap="rnd">
            <a:solidFill>
              <a:srgbClr val="32C5C9"/>
            </a:solidFill>
          </a:ln>
        </p:spPr>
        <p:style>
          <a:lnRef idx="1">
            <a:schemeClr val="accent1"/>
          </a:lnRef>
          <a:fillRef idx="0">
            <a:schemeClr val="accent1"/>
          </a:fillRef>
          <a:effectRef idx="0">
            <a:schemeClr val="accent1"/>
          </a:effectRef>
          <a:fontRef idx="minor">
            <a:schemeClr val="tx1"/>
          </a:fontRef>
        </p:style>
      </p:cxnSp>
      <p:pic>
        <p:nvPicPr>
          <p:cNvPr id="18" name="Picture 17" descr="A black rectangle with red border&#10;&#10;Description automatically generated">
            <a:extLst>
              <a:ext uri="{FF2B5EF4-FFF2-40B4-BE49-F238E27FC236}">
                <a16:creationId xmlns:a16="http://schemas.microsoft.com/office/drawing/2014/main" id="{B0F16DFC-DA44-D500-A006-C458249804E0}"/>
              </a:ext>
            </a:extLst>
          </p:cNvPr>
          <p:cNvPicPr>
            <a:picLocks noChangeAspect="1"/>
          </p:cNvPicPr>
          <p:nvPr userDrawn="1"/>
        </p:nvPicPr>
        <p:blipFill>
          <a:blip r:embed="rId2"/>
          <a:stretch>
            <a:fillRect/>
          </a:stretch>
        </p:blipFill>
        <p:spPr>
          <a:xfrm rot="5400000">
            <a:off x="6066691" y="7246768"/>
            <a:ext cx="7772400" cy="3465401"/>
          </a:xfrm>
          <a:prstGeom prst="rect">
            <a:avLst/>
          </a:prstGeom>
        </p:spPr>
      </p:pic>
      <p:pic>
        <p:nvPicPr>
          <p:cNvPr id="21" name="Picture 20" descr="A blue x on a black background&#10;&#10;Description automatically generated">
            <a:extLst>
              <a:ext uri="{FF2B5EF4-FFF2-40B4-BE49-F238E27FC236}">
                <a16:creationId xmlns:a16="http://schemas.microsoft.com/office/drawing/2014/main" id="{9677A2C1-454B-DB2E-6C83-8CE111F84297}"/>
              </a:ext>
            </a:extLst>
          </p:cNvPr>
          <p:cNvPicPr>
            <a:picLocks noChangeAspect="1"/>
          </p:cNvPicPr>
          <p:nvPr userDrawn="1"/>
        </p:nvPicPr>
        <p:blipFill>
          <a:blip r:embed="rId3"/>
          <a:stretch>
            <a:fillRect/>
          </a:stretch>
        </p:blipFill>
        <p:spPr>
          <a:xfrm>
            <a:off x="11243044" y="-221275"/>
            <a:ext cx="442549" cy="442549"/>
          </a:xfrm>
          <a:prstGeom prst="rect">
            <a:avLst/>
          </a:prstGeom>
        </p:spPr>
      </p:pic>
      <p:pic>
        <p:nvPicPr>
          <p:cNvPr id="22" name="Picture 21" descr="A blue x on a black background&#10;&#10;Description automatically generated">
            <a:extLst>
              <a:ext uri="{FF2B5EF4-FFF2-40B4-BE49-F238E27FC236}">
                <a16:creationId xmlns:a16="http://schemas.microsoft.com/office/drawing/2014/main" id="{8AE7C4E7-F13B-9B0A-516D-3376B523A5DA}"/>
              </a:ext>
            </a:extLst>
          </p:cNvPr>
          <p:cNvPicPr>
            <a:picLocks noChangeAspect="1"/>
          </p:cNvPicPr>
          <p:nvPr userDrawn="1"/>
        </p:nvPicPr>
        <p:blipFill>
          <a:blip r:embed="rId3"/>
          <a:stretch>
            <a:fillRect/>
          </a:stretch>
        </p:blipFill>
        <p:spPr>
          <a:xfrm>
            <a:off x="11243044" y="407379"/>
            <a:ext cx="442549" cy="442549"/>
          </a:xfrm>
          <a:prstGeom prst="rect">
            <a:avLst/>
          </a:prstGeom>
        </p:spPr>
      </p:pic>
      <p:pic>
        <p:nvPicPr>
          <p:cNvPr id="23" name="Picture 22" descr="A blue x on a black background&#10;&#10;Description automatically generated">
            <a:extLst>
              <a:ext uri="{FF2B5EF4-FFF2-40B4-BE49-F238E27FC236}">
                <a16:creationId xmlns:a16="http://schemas.microsoft.com/office/drawing/2014/main" id="{A357828C-DCD4-434A-FA82-0EEAC11EC3BA}"/>
              </a:ext>
            </a:extLst>
          </p:cNvPr>
          <p:cNvPicPr>
            <a:picLocks noChangeAspect="1"/>
          </p:cNvPicPr>
          <p:nvPr userDrawn="1"/>
        </p:nvPicPr>
        <p:blipFill>
          <a:blip r:embed="rId3"/>
          <a:stretch>
            <a:fillRect/>
          </a:stretch>
        </p:blipFill>
        <p:spPr>
          <a:xfrm>
            <a:off x="11243044" y="1036033"/>
            <a:ext cx="442549" cy="442549"/>
          </a:xfrm>
          <a:prstGeom prst="rect">
            <a:avLst/>
          </a:prstGeom>
        </p:spPr>
      </p:pic>
    </p:spTree>
    <p:extLst>
      <p:ext uri="{BB962C8B-B14F-4D97-AF65-F5344CB8AC3E}">
        <p14:creationId xmlns:p14="http://schemas.microsoft.com/office/powerpoint/2010/main" val="206088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s Right Aligned - With image - Blu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AE8A3-ED3D-BF65-7291-12D93B5901CF}"/>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2" y="-457200"/>
            <a:ext cx="4325813"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6" name="Rectangle 15">
            <a:extLst>
              <a:ext uri="{FF2B5EF4-FFF2-40B4-BE49-F238E27FC236}">
                <a16:creationId xmlns:a16="http://schemas.microsoft.com/office/drawing/2014/main" id="{3DCACFD5-EA57-728C-C54F-63670F47FF04}"/>
              </a:ext>
            </a:extLst>
          </p:cNvPr>
          <p:cNvSpPr>
            <a:spLocks/>
          </p:cNvSpPr>
          <p:nvPr userDrawn="1"/>
        </p:nvSpPr>
        <p:spPr>
          <a:xfrm>
            <a:off x="0" y="0"/>
            <a:ext cx="4325813" cy="6858000"/>
          </a:xfrm>
          <a:prstGeom prst="rect">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6262830" y="1566863"/>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1 goes here</a:t>
            </a:r>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935420" y="429727"/>
            <a:ext cx="7022121" cy="707413"/>
          </a:xfrm>
        </p:spPr>
        <p:txBody>
          <a:bodyPr>
            <a:noAutofit/>
          </a:bodyPr>
          <a:lstStyle>
            <a:lvl1pPr marL="0" indent="0" algn="l">
              <a:buNone/>
              <a:defRPr sz="4500" b="1" i="0">
                <a:solidFill>
                  <a:schemeClr val="bg1"/>
                </a:solidFill>
                <a:latin typeface="Poppins" pitchFamily="2" charset="77"/>
                <a:cs typeface="Poppins" pitchFamily="2" charset="77"/>
              </a:defRPr>
            </a:lvl1pPr>
          </a:lstStyle>
          <a:p>
            <a:pPr lvl="0"/>
            <a:r>
              <a:rPr lang="en-GB" dirty="0"/>
              <a:t>Title goes here like this</a:t>
            </a:r>
          </a:p>
        </p:txBody>
      </p:sp>
      <p:grpSp>
        <p:nvGrpSpPr>
          <p:cNvPr id="6" name="Group 5">
            <a:extLst>
              <a:ext uri="{FF2B5EF4-FFF2-40B4-BE49-F238E27FC236}">
                <a16:creationId xmlns:a16="http://schemas.microsoft.com/office/drawing/2014/main" id="{97504569-F6F9-A9F6-9799-FB944A825C9E}"/>
              </a:ext>
            </a:extLst>
          </p:cNvPr>
          <p:cNvGrpSpPr/>
          <p:nvPr userDrawn="1"/>
        </p:nvGrpSpPr>
        <p:grpSpPr>
          <a:xfrm>
            <a:off x="412224" y="-260039"/>
            <a:ext cx="545070" cy="3344897"/>
            <a:chOff x="11329901" y="-260039"/>
            <a:chExt cx="545071" cy="3344897"/>
          </a:xfrm>
        </p:grpSpPr>
        <p:sp>
          <p:nvSpPr>
            <p:cNvPr id="24" name="Oval 23">
              <a:extLst>
                <a:ext uri="{FF2B5EF4-FFF2-40B4-BE49-F238E27FC236}">
                  <a16:creationId xmlns:a16="http://schemas.microsoft.com/office/drawing/2014/main" id="{A2A688C3-2067-776D-9BC8-013B6A27D4E5}"/>
                </a:ext>
              </a:extLst>
            </p:cNvPr>
            <p:cNvSpPr/>
            <p:nvPr userDrawn="1"/>
          </p:nvSpPr>
          <p:spPr>
            <a:xfrm rot="16200000">
              <a:off x="11329902" y="-260039"/>
              <a:ext cx="545069" cy="545070"/>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5" name="Oval 24">
              <a:extLst>
                <a:ext uri="{FF2B5EF4-FFF2-40B4-BE49-F238E27FC236}">
                  <a16:creationId xmlns:a16="http://schemas.microsoft.com/office/drawing/2014/main" id="{6A52695A-6AF1-6408-5CF3-536CEF861F53}"/>
                </a:ext>
              </a:extLst>
            </p:cNvPr>
            <p:cNvSpPr/>
            <p:nvPr userDrawn="1"/>
          </p:nvSpPr>
          <p:spPr>
            <a:xfrm rot="16200000">
              <a:off x="11329902" y="417098"/>
              <a:ext cx="545070" cy="545070"/>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6" name="Oval 25">
              <a:extLst>
                <a:ext uri="{FF2B5EF4-FFF2-40B4-BE49-F238E27FC236}">
                  <a16:creationId xmlns:a16="http://schemas.microsoft.com/office/drawing/2014/main" id="{B4029B10-F904-B535-CABE-D3CA48F52C5D}"/>
                </a:ext>
              </a:extLst>
            </p:cNvPr>
            <p:cNvSpPr/>
            <p:nvPr userDrawn="1"/>
          </p:nvSpPr>
          <p:spPr>
            <a:xfrm rot="16200000">
              <a:off x="11329902" y="1127300"/>
              <a:ext cx="545070" cy="545070"/>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 name="Oval 1">
              <a:extLst>
                <a:ext uri="{FF2B5EF4-FFF2-40B4-BE49-F238E27FC236}">
                  <a16:creationId xmlns:a16="http://schemas.microsoft.com/office/drawing/2014/main" id="{E03FFCC6-0FFE-9F0B-EDD6-F7894036639B}"/>
                </a:ext>
              </a:extLst>
            </p:cNvPr>
            <p:cNvSpPr/>
            <p:nvPr userDrawn="1"/>
          </p:nvSpPr>
          <p:spPr>
            <a:xfrm rot="16200000">
              <a:off x="11329902" y="1837293"/>
              <a:ext cx="545070" cy="545070"/>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 name="Oval 2">
              <a:extLst>
                <a:ext uri="{FF2B5EF4-FFF2-40B4-BE49-F238E27FC236}">
                  <a16:creationId xmlns:a16="http://schemas.microsoft.com/office/drawing/2014/main" id="{FE0A05CF-E7D4-0855-9F2E-9D8DFCB27B98}"/>
                </a:ext>
              </a:extLst>
            </p:cNvPr>
            <p:cNvSpPr/>
            <p:nvPr userDrawn="1"/>
          </p:nvSpPr>
          <p:spPr>
            <a:xfrm rot="16200000">
              <a:off x="11329901" y="2539788"/>
              <a:ext cx="545070" cy="545070"/>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gr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8"/>
            <a:ext cx="9952892" cy="1384995"/>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orange.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 </a:t>
            </a: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Go into slide master. Copy blue circles. Close slide master. Paste blue circles.</a:t>
            </a:r>
            <a:endParaRPr lang="en-US"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sp>
        <p:nvSpPr>
          <p:cNvPr id="7" name="Picture Placeholder 4">
            <a:extLst>
              <a:ext uri="{FF2B5EF4-FFF2-40B4-BE49-F238E27FC236}">
                <a16:creationId xmlns:a16="http://schemas.microsoft.com/office/drawing/2014/main" id="{13076216-962A-E377-CBF8-80C188C16989}"/>
              </a:ext>
            </a:extLst>
          </p:cNvPr>
          <p:cNvSpPr>
            <a:spLocks noGrp="1"/>
          </p:cNvSpPr>
          <p:nvPr>
            <p:ph type="pic" sz="quarter" idx="14" hasCustomPrompt="1"/>
          </p:nvPr>
        </p:nvSpPr>
        <p:spPr>
          <a:xfrm>
            <a:off x="4935417" y="1417334"/>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8" name="Text Placeholder 2">
            <a:extLst>
              <a:ext uri="{FF2B5EF4-FFF2-40B4-BE49-F238E27FC236}">
                <a16:creationId xmlns:a16="http://schemas.microsoft.com/office/drawing/2014/main" id="{B2F107B1-E6C3-F7FE-D2E9-ACD689F6AF95}"/>
              </a:ext>
            </a:extLst>
          </p:cNvPr>
          <p:cNvSpPr>
            <a:spLocks noGrp="1"/>
          </p:cNvSpPr>
          <p:nvPr>
            <p:ph type="body" sz="quarter" idx="15" hasCustomPrompt="1"/>
          </p:nvPr>
        </p:nvSpPr>
        <p:spPr>
          <a:xfrm>
            <a:off x="6262830" y="2841071"/>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2 goes here</a:t>
            </a:r>
          </a:p>
        </p:txBody>
      </p:sp>
      <p:sp>
        <p:nvSpPr>
          <p:cNvPr id="9" name="Picture Placeholder 4">
            <a:extLst>
              <a:ext uri="{FF2B5EF4-FFF2-40B4-BE49-F238E27FC236}">
                <a16:creationId xmlns:a16="http://schemas.microsoft.com/office/drawing/2014/main" id="{6394C5DA-D6B2-98CC-13D5-42E7CF8C208F}"/>
              </a:ext>
            </a:extLst>
          </p:cNvPr>
          <p:cNvSpPr>
            <a:spLocks noGrp="1"/>
          </p:cNvSpPr>
          <p:nvPr>
            <p:ph type="pic" sz="quarter" idx="16" hasCustomPrompt="1"/>
          </p:nvPr>
        </p:nvSpPr>
        <p:spPr>
          <a:xfrm>
            <a:off x="4935417" y="2691542"/>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10" name="Text Placeholder 2">
            <a:extLst>
              <a:ext uri="{FF2B5EF4-FFF2-40B4-BE49-F238E27FC236}">
                <a16:creationId xmlns:a16="http://schemas.microsoft.com/office/drawing/2014/main" id="{36D0248F-DC54-1097-B799-EA50BCA0079F}"/>
              </a:ext>
            </a:extLst>
          </p:cNvPr>
          <p:cNvSpPr>
            <a:spLocks noGrp="1"/>
          </p:cNvSpPr>
          <p:nvPr>
            <p:ph type="body" sz="quarter" idx="17" hasCustomPrompt="1"/>
          </p:nvPr>
        </p:nvSpPr>
        <p:spPr>
          <a:xfrm>
            <a:off x="6262830" y="4118887"/>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3 goes here</a:t>
            </a:r>
          </a:p>
        </p:txBody>
      </p:sp>
      <p:sp>
        <p:nvSpPr>
          <p:cNvPr id="12" name="Picture Placeholder 4">
            <a:extLst>
              <a:ext uri="{FF2B5EF4-FFF2-40B4-BE49-F238E27FC236}">
                <a16:creationId xmlns:a16="http://schemas.microsoft.com/office/drawing/2014/main" id="{35EBD39D-A65F-3D34-7915-7B6C288EA7C4}"/>
              </a:ext>
            </a:extLst>
          </p:cNvPr>
          <p:cNvSpPr>
            <a:spLocks noGrp="1"/>
          </p:cNvSpPr>
          <p:nvPr>
            <p:ph type="pic" sz="quarter" idx="18" hasCustomPrompt="1"/>
          </p:nvPr>
        </p:nvSpPr>
        <p:spPr>
          <a:xfrm>
            <a:off x="4935417" y="3969358"/>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13" name="Text Placeholder 2">
            <a:extLst>
              <a:ext uri="{FF2B5EF4-FFF2-40B4-BE49-F238E27FC236}">
                <a16:creationId xmlns:a16="http://schemas.microsoft.com/office/drawing/2014/main" id="{7F73BCC0-264D-4804-4BF3-DBDFDD9C15C4}"/>
              </a:ext>
            </a:extLst>
          </p:cNvPr>
          <p:cNvSpPr>
            <a:spLocks noGrp="1"/>
          </p:cNvSpPr>
          <p:nvPr>
            <p:ph type="body" sz="quarter" idx="19" hasCustomPrompt="1"/>
          </p:nvPr>
        </p:nvSpPr>
        <p:spPr>
          <a:xfrm>
            <a:off x="6241300" y="5408425"/>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4 goes here</a:t>
            </a:r>
          </a:p>
        </p:txBody>
      </p:sp>
      <p:sp>
        <p:nvSpPr>
          <p:cNvPr id="14" name="Picture Placeholder 4">
            <a:extLst>
              <a:ext uri="{FF2B5EF4-FFF2-40B4-BE49-F238E27FC236}">
                <a16:creationId xmlns:a16="http://schemas.microsoft.com/office/drawing/2014/main" id="{44DE8B54-0AE5-2918-CE66-3C31741976D0}"/>
              </a:ext>
            </a:extLst>
          </p:cNvPr>
          <p:cNvSpPr>
            <a:spLocks noGrp="1"/>
          </p:cNvSpPr>
          <p:nvPr>
            <p:ph type="pic" sz="quarter" idx="20" hasCustomPrompt="1"/>
          </p:nvPr>
        </p:nvSpPr>
        <p:spPr>
          <a:xfrm>
            <a:off x="4935417" y="5258896"/>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Tree>
    <p:extLst>
      <p:ext uri="{BB962C8B-B14F-4D97-AF65-F5344CB8AC3E}">
        <p14:creationId xmlns:p14="http://schemas.microsoft.com/office/powerpoint/2010/main" val="217354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s Left Aligned - With image - White BG">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7866187" y="-457200"/>
            <a:ext cx="4325813"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6" name="Rectangle 15">
            <a:extLst>
              <a:ext uri="{FF2B5EF4-FFF2-40B4-BE49-F238E27FC236}">
                <a16:creationId xmlns:a16="http://schemas.microsoft.com/office/drawing/2014/main" id="{3DCACFD5-EA57-728C-C54F-63670F47FF04}"/>
              </a:ext>
            </a:extLst>
          </p:cNvPr>
          <p:cNvSpPr>
            <a:spLocks/>
          </p:cNvSpPr>
          <p:nvPr userDrawn="1"/>
        </p:nvSpPr>
        <p:spPr>
          <a:xfrm>
            <a:off x="7866185" y="0"/>
            <a:ext cx="4325813" cy="6858000"/>
          </a:xfrm>
          <a:prstGeom prst="rect">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1739636" y="1566863"/>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1 goes here</a:t>
            </a:r>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9" y="429727"/>
            <a:ext cx="7136933" cy="707413"/>
          </a:xfrm>
        </p:spPr>
        <p:txBody>
          <a:bodyPr>
            <a:noAutofit/>
          </a:bodyPr>
          <a:lstStyle>
            <a:lvl1pPr marL="0" indent="0" algn="l">
              <a:buNone/>
              <a:defRPr sz="4500" b="1" i="0">
                <a:solidFill>
                  <a:srgbClr val="14325F"/>
                </a:solidFill>
                <a:latin typeface="Poppins" pitchFamily="2" charset="77"/>
                <a:cs typeface="Poppins" pitchFamily="2" charset="77"/>
              </a:defRPr>
            </a:lvl1pPr>
          </a:lstStyle>
          <a:p>
            <a:pPr lvl="0"/>
            <a:r>
              <a:rPr lang="en-GB" dirty="0"/>
              <a:t>Title goes here like this</a:t>
            </a:r>
          </a:p>
        </p:txBody>
      </p:sp>
      <p:grpSp>
        <p:nvGrpSpPr>
          <p:cNvPr id="6" name="Group 5">
            <a:extLst>
              <a:ext uri="{FF2B5EF4-FFF2-40B4-BE49-F238E27FC236}">
                <a16:creationId xmlns:a16="http://schemas.microsoft.com/office/drawing/2014/main" id="{97504569-F6F9-A9F6-9799-FB944A825C9E}"/>
              </a:ext>
            </a:extLst>
          </p:cNvPr>
          <p:cNvGrpSpPr/>
          <p:nvPr userDrawn="1"/>
        </p:nvGrpSpPr>
        <p:grpSpPr>
          <a:xfrm>
            <a:off x="11329902" y="-260039"/>
            <a:ext cx="545070" cy="3344897"/>
            <a:chOff x="11329901" y="-260039"/>
            <a:chExt cx="545071" cy="3344897"/>
          </a:xfrm>
        </p:grpSpPr>
        <p:sp>
          <p:nvSpPr>
            <p:cNvPr id="24" name="Oval 23">
              <a:extLst>
                <a:ext uri="{FF2B5EF4-FFF2-40B4-BE49-F238E27FC236}">
                  <a16:creationId xmlns:a16="http://schemas.microsoft.com/office/drawing/2014/main" id="{A2A688C3-2067-776D-9BC8-013B6A27D4E5}"/>
                </a:ext>
              </a:extLst>
            </p:cNvPr>
            <p:cNvSpPr/>
            <p:nvPr userDrawn="1"/>
          </p:nvSpPr>
          <p:spPr>
            <a:xfrm rot="16200000">
              <a:off x="11329902" y="-260039"/>
              <a:ext cx="545069" cy="545070"/>
            </a:xfrm>
            <a:prstGeom prst="ellipse">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5" name="Oval 24">
              <a:extLst>
                <a:ext uri="{FF2B5EF4-FFF2-40B4-BE49-F238E27FC236}">
                  <a16:creationId xmlns:a16="http://schemas.microsoft.com/office/drawing/2014/main" id="{6A52695A-6AF1-6408-5CF3-536CEF861F53}"/>
                </a:ext>
              </a:extLst>
            </p:cNvPr>
            <p:cNvSpPr/>
            <p:nvPr userDrawn="1"/>
          </p:nvSpPr>
          <p:spPr>
            <a:xfrm rot="16200000">
              <a:off x="11329902" y="417098"/>
              <a:ext cx="545070" cy="545070"/>
            </a:xfrm>
            <a:prstGeom prst="ellipse">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6" name="Oval 25">
              <a:extLst>
                <a:ext uri="{FF2B5EF4-FFF2-40B4-BE49-F238E27FC236}">
                  <a16:creationId xmlns:a16="http://schemas.microsoft.com/office/drawing/2014/main" id="{B4029B10-F904-B535-CABE-D3CA48F52C5D}"/>
                </a:ext>
              </a:extLst>
            </p:cNvPr>
            <p:cNvSpPr/>
            <p:nvPr userDrawn="1"/>
          </p:nvSpPr>
          <p:spPr>
            <a:xfrm rot="16200000">
              <a:off x="11329902" y="1127300"/>
              <a:ext cx="545070" cy="545070"/>
            </a:xfrm>
            <a:prstGeom prst="ellipse">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 name="Oval 1">
              <a:extLst>
                <a:ext uri="{FF2B5EF4-FFF2-40B4-BE49-F238E27FC236}">
                  <a16:creationId xmlns:a16="http://schemas.microsoft.com/office/drawing/2014/main" id="{E03FFCC6-0FFE-9F0B-EDD6-F7894036639B}"/>
                </a:ext>
              </a:extLst>
            </p:cNvPr>
            <p:cNvSpPr/>
            <p:nvPr userDrawn="1"/>
          </p:nvSpPr>
          <p:spPr>
            <a:xfrm rot="16200000">
              <a:off x="11329902" y="1837293"/>
              <a:ext cx="545070" cy="545070"/>
            </a:xfrm>
            <a:prstGeom prst="ellipse">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 name="Oval 2">
              <a:extLst>
                <a:ext uri="{FF2B5EF4-FFF2-40B4-BE49-F238E27FC236}">
                  <a16:creationId xmlns:a16="http://schemas.microsoft.com/office/drawing/2014/main" id="{FE0A05CF-E7D4-0855-9F2E-9D8DFCB27B98}"/>
                </a:ext>
              </a:extLst>
            </p:cNvPr>
            <p:cNvSpPr/>
            <p:nvPr userDrawn="1"/>
          </p:nvSpPr>
          <p:spPr>
            <a:xfrm rot="16200000">
              <a:off x="11329901" y="2539788"/>
              <a:ext cx="545070" cy="545070"/>
            </a:xfrm>
            <a:prstGeom prst="ellipse">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gr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9"/>
            <a:ext cx="9952892" cy="1200329"/>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red.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 </a:t>
            </a:r>
          </a:p>
          <a:p>
            <a:pPr lvl="0"/>
            <a:endParaRPr lang="en-GB" sz="1200" b="0" i="1" dirty="0">
              <a:solidFill>
                <a:srgbClr val="FA4654"/>
              </a:solidFill>
              <a:latin typeface="Poppins" pitchFamily="2" charset="77"/>
              <a:cs typeface="Poppins" pitchFamily="2" charset="77"/>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Go into slide master. Copy blue circles. Close slide master. Paste blue circles.</a:t>
            </a:r>
            <a:endParaRPr lang="en-US"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sp>
        <p:nvSpPr>
          <p:cNvPr id="7" name="Picture Placeholder 4">
            <a:extLst>
              <a:ext uri="{FF2B5EF4-FFF2-40B4-BE49-F238E27FC236}">
                <a16:creationId xmlns:a16="http://schemas.microsoft.com/office/drawing/2014/main" id="{13076216-962A-E377-CBF8-80C188C16989}"/>
              </a:ext>
            </a:extLst>
          </p:cNvPr>
          <p:cNvSpPr>
            <a:spLocks noGrp="1"/>
          </p:cNvSpPr>
          <p:nvPr>
            <p:ph type="pic" sz="quarter" idx="14" hasCustomPrompt="1"/>
          </p:nvPr>
        </p:nvSpPr>
        <p:spPr>
          <a:xfrm>
            <a:off x="412224" y="1417334"/>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8" name="Text Placeholder 2">
            <a:extLst>
              <a:ext uri="{FF2B5EF4-FFF2-40B4-BE49-F238E27FC236}">
                <a16:creationId xmlns:a16="http://schemas.microsoft.com/office/drawing/2014/main" id="{B2F107B1-E6C3-F7FE-D2E9-ACD689F6AF95}"/>
              </a:ext>
            </a:extLst>
          </p:cNvPr>
          <p:cNvSpPr>
            <a:spLocks noGrp="1"/>
          </p:cNvSpPr>
          <p:nvPr>
            <p:ph type="body" sz="quarter" idx="15" hasCustomPrompt="1"/>
          </p:nvPr>
        </p:nvSpPr>
        <p:spPr>
          <a:xfrm>
            <a:off x="1739639" y="2841071"/>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2 goes here</a:t>
            </a:r>
          </a:p>
        </p:txBody>
      </p:sp>
      <p:sp>
        <p:nvSpPr>
          <p:cNvPr id="9" name="Picture Placeholder 4">
            <a:extLst>
              <a:ext uri="{FF2B5EF4-FFF2-40B4-BE49-F238E27FC236}">
                <a16:creationId xmlns:a16="http://schemas.microsoft.com/office/drawing/2014/main" id="{6394C5DA-D6B2-98CC-13D5-42E7CF8C208F}"/>
              </a:ext>
            </a:extLst>
          </p:cNvPr>
          <p:cNvSpPr>
            <a:spLocks noGrp="1"/>
          </p:cNvSpPr>
          <p:nvPr>
            <p:ph type="pic" sz="quarter" idx="16" hasCustomPrompt="1"/>
          </p:nvPr>
        </p:nvSpPr>
        <p:spPr>
          <a:xfrm>
            <a:off x="412224" y="2691542"/>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10" name="Text Placeholder 2">
            <a:extLst>
              <a:ext uri="{FF2B5EF4-FFF2-40B4-BE49-F238E27FC236}">
                <a16:creationId xmlns:a16="http://schemas.microsoft.com/office/drawing/2014/main" id="{36D0248F-DC54-1097-B799-EA50BCA0079F}"/>
              </a:ext>
            </a:extLst>
          </p:cNvPr>
          <p:cNvSpPr>
            <a:spLocks noGrp="1"/>
          </p:cNvSpPr>
          <p:nvPr>
            <p:ph type="body" sz="quarter" idx="17" hasCustomPrompt="1"/>
          </p:nvPr>
        </p:nvSpPr>
        <p:spPr>
          <a:xfrm>
            <a:off x="1739639" y="4118887"/>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3 goes here</a:t>
            </a:r>
          </a:p>
        </p:txBody>
      </p:sp>
      <p:sp>
        <p:nvSpPr>
          <p:cNvPr id="12" name="Picture Placeholder 4">
            <a:extLst>
              <a:ext uri="{FF2B5EF4-FFF2-40B4-BE49-F238E27FC236}">
                <a16:creationId xmlns:a16="http://schemas.microsoft.com/office/drawing/2014/main" id="{35EBD39D-A65F-3D34-7915-7B6C288EA7C4}"/>
              </a:ext>
            </a:extLst>
          </p:cNvPr>
          <p:cNvSpPr>
            <a:spLocks noGrp="1"/>
          </p:cNvSpPr>
          <p:nvPr>
            <p:ph type="pic" sz="quarter" idx="18" hasCustomPrompt="1"/>
          </p:nvPr>
        </p:nvSpPr>
        <p:spPr>
          <a:xfrm>
            <a:off x="412224" y="3969358"/>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
        <p:nvSpPr>
          <p:cNvPr id="13" name="Text Placeholder 2">
            <a:extLst>
              <a:ext uri="{FF2B5EF4-FFF2-40B4-BE49-F238E27FC236}">
                <a16:creationId xmlns:a16="http://schemas.microsoft.com/office/drawing/2014/main" id="{7F73BCC0-264D-4804-4BF3-DBDFDD9C15C4}"/>
              </a:ext>
            </a:extLst>
          </p:cNvPr>
          <p:cNvSpPr>
            <a:spLocks noGrp="1"/>
          </p:cNvSpPr>
          <p:nvPr>
            <p:ph type="body" sz="quarter" idx="19" hasCustomPrompt="1"/>
          </p:nvPr>
        </p:nvSpPr>
        <p:spPr>
          <a:xfrm>
            <a:off x="1739639" y="5408425"/>
            <a:ext cx="4977685"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Title 4 goes here</a:t>
            </a:r>
          </a:p>
        </p:txBody>
      </p:sp>
      <p:sp>
        <p:nvSpPr>
          <p:cNvPr id="14" name="Picture Placeholder 4">
            <a:extLst>
              <a:ext uri="{FF2B5EF4-FFF2-40B4-BE49-F238E27FC236}">
                <a16:creationId xmlns:a16="http://schemas.microsoft.com/office/drawing/2014/main" id="{44DE8B54-0AE5-2918-CE66-3C31741976D0}"/>
              </a:ext>
            </a:extLst>
          </p:cNvPr>
          <p:cNvSpPr>
            <a:spLocks noGrp="1"/>
          </p:cNvSpPr>
          <p:nvPr>
            <p:ph type="pic" sz="quarter" idx="20" hasCustomPrompt="1"/>
          </p:nvPr>
        </p:nvSpPr>
        <p:spPr>
          <a:xfrm>
            <a:off x="412224" y="5258896"/>
            <a:ext cx="1006475" cy="100647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white</a:t>
            </a:r>
          </a:p>
        </p:txBody>
      </p:sp>
    </p:spTree>
    <p:extLst>
      <p:ext uri="{BB962C8B-B14F-4D97-AF65-F5344CB8AC3E}">
        <p14:creationId xmlns:p14="http://schemas.microsoft.com/office/powerpoint/2010/main" val="222464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 Info slide - Blue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AE8A3-ED3D-BF65-7291-12D93B5901CF}"/>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1179127" y="1308957"/>
            <a:ext cx="9833746" cy="1199783"/>
          </a:xfrm>
        </p:spPr>
        <p:txBody>
          <a:bodyPr>
            <a:noAutofit/>
          </a:bodyPr>
          <a:lstStyle>
            <a:lvl1pPr marL="0" indent="0" algn="ctr">
              <a:buNone/>
              <a:defRPr sz="2800" b="1" i="0">
                <a:solidFill>
                  <a:srgbClr val="FA4654"/>
                </a:solidFill>
                <a:latin typeface="Poppins" pitchFamily="2" charset="77"/>
                <a:cs typeface="Poppins"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a:t>
            </a:r>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7" y="429727"/>
            <a:ext cx="11346021" cy="707413"/>
          </a:xfrm>
        </p:spPr>
        <p:txBody>
          <a:bodyPr>
            <a:noAutofit/>
          </a:bodyPr>
          <a:lstStyle>
            <a:lvl1pPr marL="0" indent="0" algn="ctr">
              <a:buNone/>
              <a:defRPr sz="4500" b="1" i="0">
                <a:solidFill>
                  <a:schemeClr val="bg1"/>
                </a:solidFill>
                <a:latin typeface="Poppins" pitchFamily="2" charset="77"/>
                <a:cs typeface="Poppins" pitchFamily="2" charset="77"/>
              </a:defRPr>
            </a:lvl1pPr>
          </a:lstStyle>
          <a:p>
            <a:pPr lvl="0"/>
            <a:r>
              <a:rPr lang="en-GB" dirty="0"/>
              <a:t>Title goes here like this</a:t>
            </a:r>
          </a:p>
        </p:txBody>
      </p:sp>
      <p:sp>
        <p:nvSpPr>
          <p:cNvPr id="18" name="Text Placeholder 2">
            <a:extLst>
              <a:ext uri="{FF2B5EF4-FFF2-40B4-BE49-F238E27FC236}">
                <a16:creationId xmlns:a16="http://schemas.microsoft.com/office/drawing/2014/main" id="{508E22FD-53FC-AC6B-557E-EBFAEE6844DE}"/>
              </a:ext>
            </a:extLst>
          </p:cNvPr>
          <p:cNvSpPr>
            <a:spLocks noGrp="1"/>
          </p:cNvSpPr>
          <p:nvPr>
            <p:ph type="body" sz="quarter" idx="14" hasCustomPrompt="1"/>
          </p:nvPr>
        </p:nvSpPr>
        <p:spPr>
          <a:xfrm>
            <a:off x="1179127" y="2375755"/>
            <a:ext cx="9833746" cy="1199783"/>
          </a:xfrm>
        </p:spPr>
        <p:txBody>
          <a:bodyPr>
            <a:noAutofit/>
          </a:bodyPr>
          <a:lstStyle>
            <a:lvl1pPr marL="0" indent="0" algn="ctr">
              <a:buNone/>
              <a:defRPr sz="1600" b="0" i="0">
                <a:solidFill>
                  <a:schemeClr val="bg1"/>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Dolor</a:t>
            </a:r>
            <a:r>
              <a:rPr lang="en-GB" dirty="0"/>
              <a:t> </a:t>
            </a:r>
            <a:r>
              <a:rPr lang="en-GB" dirty="0" err="1"/>
              <a:t>adipiscing</a:t>
            </a:r>
            <a:r>
              <a:rPr lang="en-GB" dirty="0"/>
              <a:t> </a:t>
            </a:r>
            <a:r>
              <a:rPr lang="en-GB" dirty="0" err="1"/>
              <a:t>sed</a:t>
            </a:r>
            <a:r>
              <a:rPr lang="en-GB" dirty="0"/>
              <a:t> do lorem ipsum.</a:t>
            </a:r>
          </a:p>
        </p:txBody>
      </p:sp>
      <p:grpSp>
        <p:nvGrpSpPr>
          <p:cNvPr id="23" name="Group 22">
            <a:extLst>
              <a:ext uri="{FF2B5EF4-FFF2-40B4-BE49-F238E27FC236}">
                <a16:creationId xmlns:a16="http://schemas.microsoft.com/office/drawing/2014/main" id="{B3995B2C-F90E-36DF-C381-ED52F52EF15A}"/>
              </a:ext>
            </a:extLst>
          </p:cNvPr>
          <p:cNvGrpSpPr/>
          <p:nvPr userDrawn="1"/>
        </p:nvGrpSpPr>
        <p:grpSpPr>
          <a:xfrm rot="16200000">
            <a:off x="-281446" y="433630"/>
            <a:ext cx="1932410" cy="545070"/>
            <a:chOff x="5516599" y="-896816"/>
            <a:chExt cx="6358878" cy="1793631"/>
          </a:xfrm>
        </p:grpSpPr>
        <p:sp>
          <p:nvSpPr>
            <p:cNvPr id="24" name="Oval 23">
              <a:extLst>
                <a:ext uri="{FF2B5EF4-FFF2-40B4-BE49-F238E27FC236}">
                  <a16:creationId xmlns:a16="http://schemas.microsoft.com/office/drawing/2014/main" id="{A2A688C3-2067-776D-9BC8-013B6A27D4E5}"/>
                </a:ext>
              </a:extLst>
            </p:cNvPr>
            <p:cNvSpPr/>
            <p:nvPr userDrawn="1"/>
          </p:nvSpPr>
          <p:spPr>
            <a:xfrm>
              <a:off x="10081846" y="-896816"/>
              <a:ext cx="1793631"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5" name="Oval 24">
              <a:extLst>
                <a:ext uri="{FF2B5EF4-FFF2-40B4-BE49-F238E27FC236}">
                  <a16:creationId xmlns:a16="http://schemas.microsoft.com/office/drawing/2014/main" id="{6A52695A-6AF1-6408-5CF3-536CEF861F53}"/>
                </a:ext>
              </a:extLst>
            </p:cNvPr>
            <p:cNvSpPr/>
            <p:nvPr userDrawn="1"/>
          </p:nvSpPr>
          <p:spPr>
            <a:xfrm>
              <a:off x="7853623" y="-896816"/>
              <a:ext cx="1793633"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6" name="Oval 25">
              <a:extLst>
                <a:ext uri="{FF2B5EF4-FFF2-40B4-BE49-F238E27FC236}">
                  <a16:creationId xmlns:a16="http://schemas.microsoft.com/office/drawing/2014/main" id="{B4029B10-F904-B535-CABE-D3CA48F52C5D}"/>
                </a:ext>
              </a:extLst>
            </p:cNvPr>
            <p:cNvSpPr/>
            <p:nvPr userDrawn="1"/>
          </p:nvSpPr>
          <p:spPr>
            <a:xfrm>
              <a:off x="5516599" y="-896816"/>
              <a:ext cx="1793633"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grpSp>
      <p:pic>
        <p:nvPicPr>
          <p:cNvPr id="30" name="Picture 29" descr="A yellow rectangular object with a black center&#10;&#10;Description automatically generated with medium confidence">
            <a:extLst>
              <a:ext uri="{FF2B5EF4-FFF2-40B4-BE49-F238E27FC236}">
                <a16:creationId xmlns:a16="http://schemas.microsoft.com/office/drawing/2014/main" id="{EB51B5A9-E3F0-7653-5CFE-9CBF165ACDEC}"/>
              </a:ext>
            </a:extLst>
          </p:cNvPr>
          <p:cNvPicPr>
            <a:picLocks noChangeAspect="1"/>
          </p:cNvPicPr>
          <p:nvPr userDrawn="1"/>
        </p:nvPicPr>
        <p:blipFill>
          <a:blip r:embed="rId2"/>
          <a:stretch>
            <a:fillRect/>
          </a:stretch>
        </p:blipFill>
        <p:spPr>
          <a:xfrm>
            <a:off x="10381024" y="5917751"/>
            <a:ext cx="4911492" cy="1880500"/>
          </a:xfrm>
          <a:prstGeom prst="rect">
            <a:avLst/>
          </a:prstGeom>
        </p:spPr>
      </p:pic>
      <p:sp>
        <p:nvSpPr>
          <p:cNvPr id="31" name="Oval 30">
            <a:extLst>
              <a:ext uri="{FF2B5EF4-FFF2-40B4-BE49-F238E27FC236}">
                <a16:creationId xmlns:a16="http://schemas.microsoft.com/office/drawing/2014/main" id="{B2B20F3D-7751-0AB5-4A4D-B8C459561850}"/>
              </a:ext>
            </a:extLst>
          </p:cNvPr>
          <p:cNvSpPr/>
          <p:nvPr userDrawn="1"/>
        </p:nvSpPr>
        <p:spPr>
          <a:xfrm rot="16200000">
            <a:off x="3786062" y="3960948"/>
            <a:ext cx="1362781" cy="1362780"/>
          </a:xfrm>
          <a:prstGeom prst="ellipse">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9"/>
            <a:ext cx="9952892" cy="646331"/>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Paste simple team image (or similar) into red circles. Send to back.</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
        <p:nvSpPr>
          <p:cNvPr id="33" name="Text Placeholder 2">
            <a:extLst>
              <a:ext uri="{FF2B5EF4-FFF2-40B4-BE49-F238E27FC236}">
                <a16:creationId xmlns:a16="http://schemas.microsoft.com/office/drawing/2014/main" id="{1BC0877F-B3C4-EBD0-8E49-05010C8CBC3C}"/>
              </a:ext>
            </a:extLst>
          </p:cNvPr>
          <p:cNvSpPr>
            <a:spLocks noGrp="1"/>
          </p:cNvSpPr>
          <p:nvPr>
            <p:ph type="body" sz="quarter" idx="15" hasCustomPrompt="1"/>
          </p:nvPr>
        </p:nvSpPr>
        <p:spPr>
          <a:xfrm>
            <a:off x="2838901" y="5440147"/>
            <a:ext cx="3257099" cy="374500"/>
          </a:xfrm>
        </p:spPr>
        <p:txBody>
          <a:bodyPr>
            <a:noAutofit/>
          </a:bodyPr>
          <a:lstStyle>
            <a:lvl1pPr marL="0" indent="0" algn="ctr">
              <a:buNone/>
              <a:defRPr sz="2000" b="1" i="0">
                <a:solidFill>
                  <a:schemeClr val="bg1"/>
                </a:solidFill>
                <a:latin typeface="Poppins" pitchFamily="2" charset="77"/>
                <a:cs typeface="Poppins" pitchFamily="2" charset="77"/>
              </a:defRPr>
            </a:lvl1pPr>
          </a:lstStyle>
          <a:p>
            <a:pPr lvl="0"/>
            <a:r>
              <a:rPr lang="en-GB" dirty="0"/>
              <a:t>Name </a:t>
            </a:r>
            <a:r>
              <a:rPr lang="en-GB" dirty="0" err="1"/>
              <a:t>Lastname</a:t>
            </a:r>
            <a:endParaRPr lang="en-GB" dirty="0"/>
          </a:p>
        </p:txBody>
      </p:sp>
      <p:sp>
        <p:nvSpPr>
          <p:cNvPr id="34" name="Text Placeholder 2">
            <a:extLst>
              <a:ext uri="{FF2B5EF4-FFF2-40B4-BE49-F238E27FC236}">
                <a16:creationId xmlns:a16="http://schemas.microsoft.com/office/drawing/2014/main" id="{18339FAD-1F25-C8BA-E411-AAEC0512D2E7}"/>
              </a:ext>
            </a:extLst>
          </p:cNvPr>
          <p:cNvSpPr>
            <a:spLocks noGrp="1"/>
          </p:cNvSpPr>
          <p:nvPr>
            <p:ph type="body" sz="quarter" idx="16" hasCustomPrompt="1"/>
          </p:nvPr>
        </p:nvSpPr>
        <p:spPr>
          <a:xfrm>
            <a:off x="2838901" y="5838731"/>
            <a:ext cx="3257099"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Job title</a:t>
            </a:r>
          </a:p>
        </p:txBody>
      </p:sp>
      <p:sp>
        <p:nvSpPr>
          <p:cNvPr id="35" name="Oval 34">
            <a:extLst>
              <a:ext uri="{FF2B5EF4-FFF2-40B4-BE49-F238E27FC236}">
                <a16:creationId xmlns:a16="http://schemas.microsoft.com/office/drawing/2014/main" id="{931C0DBA-B2F2-2295-6CD7-3F1E3EBA9020}"/>
              </a:ext>
            </a:extLst>
          </p:cNvPr>
          <p:cNvSpPr/>
          <p:nvPr userDrawn="1"/>
        </p:nvSpPr>
        <p:spPr>
          <a:xfrm rot="16200000">
            <a:off x="7045077" y="3960948"/>
            <a:ext cx="1362781" cy="1362780"/>
          </a:xfrm>
          <a:prstGeom prst="ellipse">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6" name="Text Placeholder 2">
            <a:extLst>
              <a:ext uri="{FF2B5EF4-FFF2-40B4-BE49-F238E27FC236}">
                <a16:creationId xmlns:a16="http://schemas.microsoft.com/office/drawing/2014/main" id="{75AA7D16-47CA-421E-0619-C8EA9CF1B103}"/>
              </a:ext>
            </a:extLst>
          </p:cNvPr>
          <p:cNvSpPr>
            <a:spLocks noGrp="1"/>
          </p:cNvSpPr>
          <p:nvPr>
            <p:ph type="body" sz="quarter" idx="17" hasCustomPrompt="1"/>
          </p:nvPr>
        </p:nvSpPr>
        <p:spPr>
          <a:xfrm>
            <a:off x="6097916" y="5440147"/>
            <a:ext cx="3257099" cy="374500"/>
          </a:xfrm>
        </p:spPr>
        <p:txBody>
          <a:bodyPr>
            <a:noAutofit/>
          </a:bodyPr>
          <a:lstStyle>
            <a:lvl1pPr marL="0" indent="0" algn="ctr">
              <a:buNone/>
              <a:defRPr sz="2000" b="1" i="0">
                <a:solidFill>
                  <a:schemeClr val="bg1"/>
                </a:solidFill>
                <a:latin typeface="Poppins" pitchFamily="2" charset="77"/>
                <a:cs typeface="Poppins" pitchFamily="2" charset="77"/>
              </a:defRPr>
            </a:lvl1pPr>
          </a:lstStyle>
          <a:p>
            <a:pPr lvl="0"/>
            <a:r>
              <a:rPr lang="en-GB" dirty="0"/>
              <a:t>Name </a:t>
            </a:r>
            <a:r>
              <a:rPr lang="en-GB" dirty="0" err="1"/>
              <a:t>Lastname</a:t>
            </a:r>
            <a:endParaRPr lang="en-GB" dirty="0"/>
          </a:p>
        </p:txBody>
      </p:sp>
      <p:sp>
        <p:nvSpPr>
          <p:cNvPr id="37" name="Text Placeholder 2">
            <a:extLst>
              <a:ext uri="{FF2B5EF4-FFF2-40B4-BE49-F238E27FC236}">
                <a16:creationId xmlns:a16="http://schemas.microsoft.com/office/drawing/2014/main" id="{DC94D43B-8DDD-F100-9BB6-06EDE41E3161}"/>
              </a:ext>
            </a:extLst>
          </p:cNvPr>
          <p:cNvSpPr>
            <a:spLocks noGrp="1"/>
          </p:cNvSpPr>
          <p:nvPr>
            <p:ph type="body" sz="quarter" idx="18" hasCustomPrompt="1"/>
          </p:nvPr>
        </p:nvSpPr>
        <p:spPr>
          <a:xfrm>
            <a:off x="6097916" y="5838731"/>
            <a:ext cx="3257099"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Job title</a:t>
            </a:r>
          </a:p>
        </p:txBody>
      </p:sp>
    </p:spTree>
    <p:extLst>
      <p:ext uri="{BB962C8B-B14F-4D97-AF65-F5344CB8AC3E}">
        <p14:creationId xmlns:p14="http://schemas.microsoft.com/office/powerpoint/2010/main" val="248224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 Info slide - White 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1179127" y="1308957"/>
            <a:ext cx="9833746" cy="1199783"/>
          </a:xfrm>
        </p:spPr>
        <p:txBody>
          <a:bodyPr>
            <a:noAutofit/>
          </a:bodyPr>
          <a:lstStyle>
            <a:lvl1pPr marL="0" indent="0" algn="ctr">
              <a:buNone/>
              <a:defRPr sz="2800" b="1" i="0">
                <a:solidFill>
                  <a:srgbClr val="FA4654"/>
                </a:solidFill>
                <a:latin typeface="Poppins" pitchFamily="2" charset="77"/>
                <a:cs typeface="Poppins"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a:t>
            </a:r>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7" y="429727"/>
            <a:ext cx="11346021" cy="707413"/>
          </a:xfrm>
        </p:spPr>
        <p:txBody>
          <a:bodyPr>
            <a:noAutofit/>
          </a:bodyPr>
          <a:lstStyle>
            <a:lvl1pPr marL="0" indent="0" algn="ctr">
              <a:buNone/>
              <a:defRPr sz="4500" b="1" i="0">
                <a:solidFill>
                  <a:srgbClr val="14325F"/>
                </a:solidFill>
                <a:latin typeface="Poppins" pitchFamily="2" charset="77"/>
                <a:cs typeface="Poppins" pitchFamily="2" charset="77"/>
              </a:defRPr>
            </a:lvl1pPr>
          </a:lstStyle>
          <a:p>
            <a:pPr lvl="0"/>
            <a:r>
              <a:rPr lang="en-GB" dirty="0"/>
              <a:t>Title goes here like this</a:t>
            </a:r>
          </a:p>
        </p:txBody>
      </p:sp>
      <p:sp>
        <p:nvSpPr>
          <p:cNvPr id="18" name="Text Placeholder 2">
            <a:extLst>
              <a:ext uri="{FF2B5EF4-FFF2-40B4-BE49-F238E27FC236}">
                <a16:creationId xmlns:a16="http://schemas.microsoft.com/office/drawing/2014/main" id="{508E22FD-53FC-AC6B-557E-EBFAEE6844DE}"/>
              </a:ext>
            </a:extLst>
          </p:cNvPr>
          <p:cNvSpPr>
            <a:spLocks noGrp="1"/>
          </p:cNvSpPr>
          <p:nvPr>
            <p:ph type="body" sz="quarter" idx="14" hasCustomPrompt="1"/>
          </p:nvPr>
        </p:nvSpPr>
        <p:spPr>
          <a:xfrm>
            <a:off x="1179127" y="2375755"/>
            <a:ext cx="9833746" cy="1199783"/>
          </a:xfrm>
        </p:spPr>
        <p:txBody>
          <a:bodyPr>
            <a:noAutofit/>
          </a:bodyPr>
          <a:lstStyle>
            <a:lvl1pPr marL="0" indent="0" algn="ctr">
              <a:buNone/>
              <a:defRPr sz="1600" b="0" i="0">
                <a:solidFill>
                  <a:srgbClr val="14325F"/>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Dolor</a:t>
            </a:r>
            <a:r>
              <a:rPr lang="en-GB" dirty="0"/>
              <a:t> </a:t>
            </a:r>
            <a:r>
              <a:rPr lang="en-GB" dirty="0" err="1"/>
              <a:t>adipiscing</a:t>
            </a:r>
            <a:r>
              <a:rPr lang="en-GB" dirty="0"/>
              <a:t> </a:t>
            </a:r>
            <a:r>
              <a:rPr lang="en-GB" dirty="0" err="1"/>
              <a:t>sed</a:t>
            </a:r>
            <a:r>
              <a:rPr lang="en-GB" dirty="0"/>
              <a:t> do lorem ipsum.</a:t>
            </a:r>
          </a:p>
        </p:txBody>
      </p:sp>
      <p:grpSp>
        <p:nvGrpSpPr>
          <p:cNvPr id="23" name="Group 22">
            <a:extLst>
              <a:ext uri="{FF2B5EF4-FFF2-40B4-BE49-F238E27FC236}">
                <a16:creationId xmlns:a16="http://schemas.microsoft.com/office/drawing/2014/main" id="{B3995B2C-F90E-36DF-C381-ED52F52EF15A}"/>
              </a:ext>
            </a:extLst>
          </p:cNvPr>
          <p:cNvGrpSpPr/>
          <p:nvPr userDrawn="1"/>
        </p:nvGrpSpPr>
        <p:grpSpPr>
          <a:xfrm rot="16200000">
            <a:off x="-281446" y="433630"/>
            <a:ext cx="1932410" cy="545070"/>
            <a:chOff x="5516599" y="-896816"/>
            <a:chExt cx="6358878" cy="1793631"/>
          </a:xfrm>
        </p:grpSpPr>
        <p:sp>
          <p:nvSpPr>
            <p:cNvPr id="24" name="Oval 23">
              <a:extLst>
                <a:ext uri="{FF2B5EF4-FFF2-40B4-BE49-F238E27FC236}">
                  <a16:creationId xmlns:a16="http://schemas.microsoft.com/office/drawing/2014/main" id="{A2A688C3-2067-776D-9BC8-013B6A27D4E5}"/>
                </a:ext>
              </a:extLst>
            </p:cNvPr>
            <p:cNvSpPr/>
            <p:nvPr userDrawn="1"/>
          </p:nvSpPr>
          <p:spPr>
            <a:xfrm>
              <a:off x="10081846" y="-896816"/>
              <a:ext cx="1793631"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5" name="Oval 24">
              <a:extLst>
                <a:ext uri="{FF2B5EF4-FFF2-40B4-BE49-F238E27FC236}">
                  <a16:creationId xmlns:a16="http://schemas.microsoft.com/office/drawing/2014/main" id="{6A52695A-6AF1-6408-5CF3-536CEF861F53}"/>
                </a:ext>
              </a:extLst>
            </p:cNvPr>
            <p:cNvSpPr/>
            <p:nvPr userDrawn="1"/>
          </p:nvSpPr>
          <p:spPr>
            <a:xfrm>
              <a:off x="7853623" y="-896816"/>
              <a:ext cx="1793633"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26" name="Oval 25">
              <a:extLst>
                <a:ext uri="{FF2B5EF4-FFF2-40B4-BE49-F238E27FC236}">
                  <a16:creationId xmlns:a16="http://schemas.microsoft.com/office/drawing/2014/main" id="{B4029B10-F904-B535-CABE-D3CA48F52C5D}"/>
                </a:ext>
              </a:extLst>
            </p:cNvPr>
            <p:cNvSpPr/>
            <p:nvPr userDrawn="1"/>
          </p:nvSpPr>
          <p:spPr>
            <a:xfrm>
              <a:off x="5516599" y="-896816"/>
              <a:ext cx="1793633" cy="1793631"/>
            </a:xfrm>
            <a:prstGeom prst="ellipse">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grpSp>
      <p:pic>
        <p:nvPicPr>
          <p:cNvPr id="30" name="Picture 29" descr="A yellow rectangular object with a black center&#10;&#10;Description automatically generated with medium confidence">
            <a:extLst>
              <a:ext uri="{FF2B5EF4-FFF2-40B4-BE49-F238E27FC236}">
                <a16:creationId xmlns:a16="http://schemas.microsoft.com/office/drawing/2014/main" id="{EB51B5A9-E3F0-7653-5CFE-9CBF165ACDEC}"/>
              </a:ext>
            </a:extLst>
          </p:cNvPr>
          <p:cNvPicPr>
            <a:picLocks noChangeAspect="1"/>
          </p:cNvPicPr>
          <p:nvPr userDrawn="1"/>
        </p:nvPicPr>
        <p:blipFill>
          <a:blip r:embed="rId2"/>
          <a:stretch>
            <a:fillRect/>
          </a:stretch>
        </p:blipFill>
        <p:spPr>
          <a:xfrm>
            <a:off x="10381024" y="5917751"/>
            <a:ext cx="4911492" cy="1880500"/>
          </a:xfrm>
          <a:prstGeom prst="rect">
            <a:avLst/>
          </a:prstGeom>
        </p:spPr>
      </p:pic>
      <p:sp>
        <p:nvSpPr>
          <p:cNvPr id="31" name="Oval 30">
            <a:extLst>
              <a:ext uri="{FF2B5EF4-FFF2-40B4-BE49-F238E27FC236}">
                <a16:creationId xmlns:a16="http://schemas.microsoft.com/office/drawing/2014/main" id="{B2B20F3D-7751-0AB5-4A4D-B8C459561850}"/>
              </a:ext>
            </a:extLst>
          </p:cNvPr>
          <p:cNvSpPr/>
          <p:nvPr userDrawn="1"/>
        </p:nvSpPr>
        <p:spPr>
          <a:xfrm rot="16200000">
            <a:off x="3786062" y="3960948"/>
            <a:ext cx="1362781" cy="1362780"/>
          </a:xfrm>
          <a:prstGeom prst="ellipse">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9"/>
            <a:ext cx="9952892" cy="646331"/>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Paste simple team image (or similar) into red circles. Send to back.</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
        <p:nvSpPr>
          <p:cNvPr id="33" name="Text Placeholder 2">
            <a:extLst>
              <a:ext uri="{FF2B5EF4-FFF2-40B4-BE49-F238E27FC236}">
                <a16:creationId xmlns:a16="http://schemas.microsoft.com/office/drawing/2014/main" id="{1BC0877F-B3C4-EBD0-8E49-05010C8CBC3C}"/>
              </a:ext>
            </a:extLst>
          </p:cNvPr>
          <p:cNvSpPr>
            <a:spLocks noGrp="1"/>
          </p:cNvSpPr>
          <p:nvPr>
            <p:ph type="body" sz="quarter" idx="15" hasCustomPrompt="1"/>
          </p:nvPr>
        </p:nvSpPr>
        <p:spPr>
          <a:xfrm>
            <a:off x="2838901" y="5440147"/>
            <a:ext cx="3257099" cy="374500"/>
          </a:xfrm>
        </p:spPr>
        <p:txBody>
          <a:bodyPr>
            <a:noAutofit/>
          </a:bodyPr>
          <a:lstStyle>
            <a:lvl1pPr marL="0" indent="0" algn="ctr">
              <a:buNone/>
              <a:defRPr sz="2000" b="1" i="0">
                <a:solidFill>
                  <a:srgbClr val="14325F"/>
                </a:solidFill>
                <a:latin typeface="Poppins" pitchFamily="2" charset="77"/>
                <a:cs typeface="Poppins" pitchFamily="2" charset="77"/>
              </a:defRPr>
            </a:lvl1pPr>
          </a:lstStyle>
          <a:p>
            <a:pPr lvl="0"/>
            <a:r>
              <a:rPr lang="en-GB" dirty="0"/>
              <a:t>Name </a:t>
            </a:r>
            <a:r>
              <a:rPr lang="en-GB" dirty="0" err="1"/>
              <a:t>Lastname</a:t>
            </a:r>
            <a:endParaRPr lang="en-GB" dirty="0"/>
          </a:p>
        </p:txBody>
      </p:sp>
      <p:sp>
        <p:nvSpPr>
          <p:cNvPr id="34" name="Text Placeholder 2">
            <a:extLst>
              <a:ext uri="{FF2B5EF4-FFF2-40B4-BE49-F238E27FC236}">
                <a16:creationId xmlns:a16="http://schemas.microsoft.com/office/drawing/2014/main" id="{18339FAD-1F25-C8BA-E411-AAEC0512D2E7}"/>
              </a:ext>
            </a:extLst>
          </p:cNvPr>
          <p:cNvSpPr>
            <a:spLocks noGrp="1"/>
          </p:cNvSpPr>
          <p:nvPr>
            <p:ph type="body" sz="quarter" idx="16" hasCustomPrompt="1"/>
          </p:nvPr>
        </p:nvSpPr>
        <p:spPr>
          <a:xfrm>
            <a:off x="2838901" y="5838731"/>
            <a:ext cx="3257099"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Job title</a:t>
            </a:r>
          </a:p>
        </p:txBody>
      </p:sp>
      <p:sp>
        <p:nvSpPr>
          <p:cNvPr id="35" name="Oval 34">
            <a:extLst>
              <a:ext uri="{FF2B5EF4-FFF2-40B4-BE49-F238E27FC236}">
                <a16:creationId xmlns:a16="http://schemas.microsoft.com/office/drawing/2014/main" id="{931C0DBA-B2F2-2295-6CD7-3F1E3EBA9020}"/>
              </a:ext>
            </a:extLst>
          </p:cNvPr>
          <p:cNvSpPr/>
          <p:nvPr userDrawn="1"/>
        </p:nvSpPr>
        <p:spPr>
          <a:xfrm rot="16200000">
            <a:off x="7045077" y="3960948"/>
            <a:ext cx="1362781" cy="1362780"/>
          </a:xfrm>
          <a:prstGeom prst="ellipse">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32C5C9"/>
              </a:solidFill>
            </a:endParaRPr>
          </a:p>
        </p:txBody>
      </p:sp>
      <p:sp>
        <p:nvSpPr>
          <p:cNvPr id="36" name="Text Placeholder 2">
            <a:extLst>
              <a:ext uri="{FF2B5EF4-FFF2-40B4-BE49-F238E27FC236}">
                <a16:creationId xmlns:a16="http://schemas.microsoft.com/office/drawing/2014/main" id="{75AA7D16-47CA-421E-0619-C8EA9CF1B103}"/>
              </a:ext>
            </a:extLst>
          </p:cNvPr>
          <p:cNvSpPr>
            <a:spLocks noGrp="1"/>
          </p:cNvSpPr>
          <p:nvPr>
            <p:ph type="body" sz="quarter" idx="17" hasCustomPrompt="1"/>
          </p:nvPr>
        </p:nvSpPr>
        <p:spPr>
          <a:xfrm>
            <a:off x="6097916" y="5440147"/>
            <a:ext cx="3257099" cy="374500"/>
          </a:xfrm>
        </p:spPr>
        <p:txBody>
          <a:bodyPr>
            <a:noAutofit/>
          </a:bodyPr>
          <a:lstStyle>
            <a:lvl1pPr marL="0" indent="0" algn="ctr">
              <a:buNone/>
              <a:defRPr sz="2000" b="1" i="0">
                <a:solidFill>
                  <a:srgbClr val="14325F"/>
                </a:solidFill>
                <a:latin typeface="Poppins" pitchFamily="2" charset="77"/>
                <a:cs typeface="Poppins" pitchFamily="2" charset="77"/>
              </a:defRPr>
            </a:lvl1pPr>
          </a:lstStyle>
          <a:p>
            <a:pPr lvl="0"/>
            <a:r>
              <a:rPr lang="en-GB" dirty="0"/>
              <a:t>Name </a:t>
            </a:r>
            <a:r>
              <a:rPr lang="en-GB" dirty="0" err="1"/>
              <a:t>Lastname</a:t>
            </a:r>
            <a:endParaRPr lang="en-GB" dirty="0"/>
          </a:p>
        </p:txBody>
      </p:sp>
      <p:sp>
        <p:nvSpPr>
          <p:cNvPr id="37" name="Text Placeholder 2">
            <a:extLst>
              <a:ext uri="{FF2B5EF4-FFF2-40B4-BE49-F238E27FC236}">
                <a16:creationId xmlns:a16="http://schemas.microsoft.com/office/drawing/2014/main" id="{DC94D43B-8DDD-F100-9BB6-06EDE41E3161}"/>
              </a:ext>
            </a:extLst>
          </p:cNvPr>
          <p:cNvSpPr>
            <a:spLocks noGrp="1"/>
          </p:cNvSpPr>
          <p:nvPr>
            <p:ph type="body" sz="quarter" idx="18" hasCustomPrompt="1"/>
          </p:nvPr>
        </p:nvSpPr>
        <p:spPr>
          <a:xfrm>
            <a:off x="6097916" y="5838731"/>
            <a:ext cx="3257099"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Job title</a:t>
            </a:r>
          </a:p>
        </p:txBody>
      </p:sp>
    </p:spTree>
    <p:extLst>
      <p:ext uri="{BB962C8B-B14F-4D97-AF65-F5344CB8AC3E}">
        <p14:creationId xmlns:p14="http://schemas.microsoft.com/office/powerpoint/2010/main" val="199826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erson slide - With image - White 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D80FD816-DB66-A474-080D-459688ADA646}"/>
              </a:ext>
            </a:extLst>
          </p:cNvPr>
          <p:cNvSpPr>
            <a:spLocks noGrp="1"/>
          </p:cNvSpPr>
          <p:nvPr>
            <p:ph type="pic" sz="quarter" idx="14"/>
          </p:nvPr>
        </p:nvSpPr>
        <p:spPr>
          <a:xfrm>
            <a:off x="-2" y="-457200"/>
            <a:ext cx="5076092"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3" name="Rectangle 2">
            <a:extLst>
              <a:ext uri="{FF2B5EF4-FFF2-40B4-BE49-F238E27FC236}">
                <a16:creationId xmlns:a16="http://schemas.microsoft.com/office/drawing/2014/main" id="{273B9CD7-3E5E-DFDC-BB46-9280173DFAB4}"/>
              </a:ext>
            </a:extLst>
          </p:cNvPr>
          <p:cNvSpPr>
            <a:spLocks/>
          </p:cNvSpPr>
          <p:nvPr userDrawn="1"/>
        </p:nvSpPr>
        <p:spPr>
          <a:xfrm>
            <a:off x="-2" y="0"/>
            <a:ext cx="5076092" cy="6858000"/>
          </a:xfrm>
          <a:prstGeom prst="rect">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 Placeholder 2">
            <a:extLst>
              <a:ext uri="{FF2B5EF4-FFF2-40B4-BE49-F238E27FC236}">
                <a16:creationId xmlns:a16="http://schemas.microsoft.com/office/drawing/2014/main" id="{66D8364A-7BD5-6B86-106B-45090C216115}"/>
              </a:ext>
            </a:extLst>
          </p:cNvPr>
          <p:cNvSpPr>
            <a:spLocks noGrp="1"/>
          </p:cNvSpPr>
          <p:nvPr>
            <p:ph type="body" sz="quarter" idx="13" hasCustomPrompt="1"/>
          </p:nvPr>
        </p:nvSpPr>
        <p:spPr>
          <a:xfrm>
            <a:off x="7668812" y="2457530"/>
            <a:ext cx="4218391" cy="1188350"/>
          </a:xfrm>
        </p:spPr>
        <p:txBody>
          <a:bodyPr>
            <a:noAutofit/>
          </a:bodyPr>
          <a:lstStyle>
            <a:lvl1pPr marL="0" indent="0">
              <a:buNone/>
              <a:defRPr sz="1200" b="0" i="0">
                <a:solidFill>
                  <a:srgbClr val="FA4654"/>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p:txBody>
      </p:sp>
      <p:sp>
        <p:nvSpPr>
          <p:cNvPr id="2" name="Text Placeholder 2">
            <a:extLst>
              <a:ext uri="{FF2B5EF4-FFF2-40B4-BE49-F238E27FC236}">
                <a16:creationId xmlns:a16="http://schemas.microsoft.com/office/drawing/2014/main" id="{3AE57267-A1B3-5C1D-18E8-ADADC8F92AB8}"/>
              </a:ext>
            </a:extLst>
          </p:cNvPr>
          <p:cNvSpPr>
            <a:spLocks noGrp="1"/>
          </p:cNvSpPr>
          <p:nvPr>
            <p:ph type="body" sz="quarter" idx="12" hasCustomPrompt="1"/>
          </p:nvPr>
        </p:nvSpPr>
        <p:spPr>
          <a:xfrm>
            <a:off x="7668812" y="429726"/>
            <a:ext cx="4218391" cy="1532635"/>
          </a:xfrm>
        </p:spPr>
        <p:txBody>
          <a:bodyPr>
            <a:noAutofit/>
          </a:bodyPr>
          <a:lstStyle>
            <a:lvl1pPr marL="0" indent="0">
              <a:buNone/>
              <a:defRPr sz="4500" b="1" i="0">
                <a:solidFill>
                  <a:srgbClr val="14325F"/>
                </a:solidFill>
                <a:latin typeface="Poppins" pitchFamily="2" charset="77"/>
                <a:cs typeface="Poppins" pitchFamily="2" charset="77"/>
              </a:defRPr>
            </a:lvl1pPr>
          </a:lstStyle>
          <a:p>
            <a:pPr lvl="0"/>
            <a:r>
              <a:rPr lang="en-GB" dirty="0"/>
              <a:t>Title goes here like this</a:t>
            </a:r>
          </a:p>
        </p:txBody>
      </p:sp>
      <p:grpSp>
        <p:nvGrpSpPr>
          <p:cNvPr id="13" name="Group 12">
            <a:extLst>
              <a:ext uri="{FF2B5EF4-FFF2-40B4-BE49-F238E27FC236}">
                <a16:creationId xmlns:a16="http://schemas.microsoft.com/office/drawing/2014/main" id="{A03872D5-9169-5059-A280-47844D4671AF}"/>
              </a:ext>
            </a:extLst>
          </p:cNvPr>
          <p:cNvGrpSpPr/>
          <p:nvPr userDrawn="1"/>
        </p:nvGrpSpPr>
        <p:grpSpPr>
          <a:xfrm rot="16200000">
            <a:off x="2256691" y="4056184"/>
            <a:ext cx="5638799" cy="1793630"/>
            <a:chOff x="6236678" y="-896816"/>
            <a:chExt cx="5638799" cy="1793631"/>
          </a:xfrm>
          <a:solidFill>
            <a:srgbClr val="14325F"/>
          </a:solidFill>
        </p:grpSpPr>
        <p:sp>
          <p:nvSpPr>
            <p:cNvPr id="14" name="Oval 13">
              <a:extLst>
                <a:ext uri="{FF2B5EF4-FFF2-40B4-BE49-F238E27FC236}">
                  <a16:creationId xmlns:a16="http://schemas.microsoft.com/office/drawing/2014/main" id="{64434CA1-9538-CE61-6B7F-EBAF92857DF5}"/>
                </a:ext>
              </a:extLst>
            </p:cNvPr>
            <p:cNvSpPr/>
            <p:nvPr userDrawn="1"/>
          </p:nvSpPr>
          <p:spPr>
            <a:xfrm>
              <a:off x="10081846"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Oval 14">
              <a:extLst>
                <a:ext uri="{FF2B5EF4-FFF2-40B4-BE49-F238E27FC236}">
                  <a16:creationId xmlns:a16="http://schemas.microsoft.com/office/drawing/2014/main" id="{D4E31BF3-E8C6-2748-1CD8-D7B96FD3AFEE}"/>
                </a:ext>
              </a:extLst>
            </p:cNvPr>
            <p:cNvSpPr/>
            <p:nvPr userDrawn="1"/>
          </p:nvSpPr>
          <p:spPr>
            <a:xfrm>
              <a:off x="8159262"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Oval 15">
              <a:extLst>
                <a:ext uri="{FF2B5EF4-FFF2-40B4-BE49-F238E27FC236}">
                  <a16:creationId xmlns:a16="http://schemas.microsoft.com/office/drawing/2014/main" id="{EDED93FE-6935-8053-A75D-7CD8A184B666}"/>
                </a:ext>
              </a:extLst>
            </p:cNvPr>
            <p:cNvSpPr/>
            <p:nvPr userDrawn="1"/>
          </p:nvSpPr>
          <p:spPr>
            <a:xfrm>
              <a:off x="6236678"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4" name="Text Placeholder 2">
            <a:extLst>
              <a:ext uri="{FF2B5EF4-FFF2-40B4-BE49-F238E27FC236}">
                <a16:creationId xmlns:a16="http://schemas.microsoft.com/office/drawing/2014/main" id="{CAFC6261-F077-32C8-9E06-618A484840CB}"/>
              </a:ext>
            </a:extLst>
          </p:cNvPr>
          <p:cNvSpPr>
            <a:spLocks noGrp="1"/>
          </p:cNvSpPr>
          <p:nvPr>
            <p:ph type="body" sz="quarter" idx="15" hasCustomPrompt="1"/>
          </p:nvPr>
        </p:nvSpPr>
        <p:spPr>
          <a:xfrm>
            <a:off x="7668812" y="1906543"/>
            <a:ext cx="4218391" cy="508412"/>
          </a:xfrm>
        </p:spPr>
        <p:txBody>
          <a:bodyPr>
            <a:noAutofit/>
          </a:bodyPr>
          <a:lstStyle>
            <a:lvl1pPr marL="0" indent="0">
              <a:buNone/>
              <a:defRPr sz="1801"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 like this</a:t>
            </a:r>
            <a:endParaRPr lang="en-US" dirty="0"/>
          </a:p>
        </p:txBody>
      </p:sp>
      <p:pic>
        <p:nvPicPr>
          <p:cNvPr id="5" name="Picture 4" descr="A black rectangle with red border&#10;&#10;Description automatically generated">
            <a:extLst>
              <a:ext uri="{FF2B5EF4-FFF2-40B4-BE49-F238E27FC236}">
                <a16:creationId xmlns:a16="http://schemas.microsoft.com/office/drawing/2014/main" id="{00137698-3EE8-E2DB-ED34-87A24C9C9C7E}"/>
              </a:ext>
            </a:extLst>
          </p:cNvPr>
          <p:cNvPicPr>
            <a:picLocks noChangeAspect="1"/>
          </p:cNvPicPr>
          <p:nvPr userDrawn="1"/>
        </p:nvPicPr>
        <p:blipFill>
          <a:blip r:embed="rId2"/>
          <a:stretch>
            <a:fillRect/>
          </a:stretch>
        </p:blipFill>
        <p:spPr>
          <a:xfrm rot="16200000">
            <a:off x="8121824" y="7007706"/>
            <a:ext cx="5007787" cy="2232772"/>
          </a:xfrm>
          <a:prstGeom prst="rect">
            <a:avLst/>
          </a:prstGeom>
        </p:spPr>
      </p:pic>
      <p:sp>
        <p:nvSpPr>
          <p:cNvPr id="21" name="TextBox 20">
            <a:extLst>
              <a:ext uri="{FF2B5EF4-FFF2-40B4-BE49-F238E27FC236}">
                <a16:creationId xmlns:a16="http://schemas.microsoft.com/office/drawing/2014/main" id="{04BE3150-B548-EAC8-F607-E9653ED6A2C3}"/>
              </a:ext>
            </a:extLst>
          </p:cNvPr>
          <p:cNvSpPr txBox="1"/>
          <p:nvPr userDrawn="1"/>
        </p:nvSpPr>
        <p:spPr>
          <a:xfrm>
            <a:off x="0" y="7080739"/>
            <a:ext cx="9952892" cy="1200329"/>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orange.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 </a:t>
            </a:r>
          </a:p>
          <a:p>
            <a:pPr lvl="0"/>
            <a:endParaRPr lang="en-GB" sz="1200" b="0" i="1" dirty="0">
              <a:solidFill>
                <a:srgbClr val="FA4654"/>
              </a:solidFill>
              <a:latin typeface="Poppins" pitchFamily="2" charset="77"/>
              <a:cs typeface="Poppins" pitchFamily="2" charset="77"/>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Go into slide master. Copy blue circles. Close slide master. Paste blue circles.</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271166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erson slide - With image - Blue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87D093-6FDD-3DF0-9A5B-DFA734C2E581}"/>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9" name="Text Placeholder 2">
            <a:extLst>
              <a:ext uri="{FF2B5EF4-FFF2-40B4-BE49-F238E27FC236}">
                <a16:creationId xmlns:a16="http://schemas.microsoft.com/office/drawing/2014/main" id="{66D8364A-7BD5-6B86-106B-45090C216115}"/>
              </a:ext>
            </a:extLst>
          </p:cNvPr>
          <p:cNvSpPr>
            <a:spLocks noGrp="1"/>
          </p:cNvSpPr>
          <p:nvPr>
            <p:ph type="body" sz="quarter" idx="13" hasCustomPrompt="1"/>
          </p:nvPr>
        </p:nvSpPr>
        <p:spPr>
          <a:xfrm>
            <a:off x="412227" y="2457530"/>
            <a:ext cx="4218391" cy="1188350"/>
          </a:xfrm>
        </p:spPr>
        <p:txBody>
          <a:bodyPr>
            <a:noAutofit/>
          </a:bodyPr>
          <a:lstStyle>
            <a:lvl1pPr marL="0" indent="0">
              <a:buNone/>
              <a:defRPr sz="1200" b="0" i="0">
                <a:solidFill>
                  <a:srgbClr val="FA4654"/>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p:txBody>
      </p:sp>
      <p:sp>
        <p:nvSpPr>
          <p:cNvPr id="12" name="Picture Placeholder 4">
            <a:extLst>
              <a:ext uri="{FF2B5EF4-FFF2-40B4-BE49-F238E27FC236}">
                <a16:creationId xmlns:a16="http://schemas.microsoft.com/office/drawing/2014/main" id="{D80FD816-DB66-A474-080D-459688ADA646}"/>
              </a:ext>
            </a:extLst>
          </p:cNvPr>
          <p:cNvSpPr>
            <a:spLocks noGrp="1"/>
          </p:cNvSpPr>
          <p:nvPr>
            <p:ph type="pic" sz="quarter" idx="14"/>
          </p:nvPr>
        </p:nvSpPr>
        <p:spPr>
          <a:xfrm>
            <a:off x="7115908" y="-457200"/>
            <a:ext cx="5076092"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2" name="Text Placeholder 2">
            <a:extLst>
              <a:ext uri="{FF2B5EF4-FFF2-40B4-BE49-F238E27FC236}">
                <a16:creationId xmlns:a16="http://schemas.microsoft.com/office/drawing/2014/main" id="{3AE57267-A1B3-5C1D-18E8-ADADC8F92AB8}"/>
              </a:ext>
            </a:extLst>
          </p:cNvPr>
          <p:cNvSpPr>
            <a:spLocks noGrp="1"/>
          </p:cNvSpPr>
          <p:nvPr>
            <p:ph type="body" sz="quarter" idx="12" hasCustomPrompt="1"/>
          </p:nvPr>
        </p:nvSpPr>
        <p:spPr>
          <a:xfrm>
            <a:off x="412227" y="429726"/>
            <a:ext cx="4218391" cy="1532635"/>
          </a:xfrm>
        </p:spPr>
        <p:txBody>
          <a:bodyPr>
            <a:noAutofit/>
          </a:bodyPr>
          <a:lstStyle>
            <a:lvl1pPr marL="0" indent="0">
              <a:buNone/>
              <a:defRPr sz="4500" b="1" i="0">
                <a:solidFill>
                  <a:schemeClr val="bg1"/>
                </a:solidFill>
                <a:latin typeface="Poppins" pitchFamily="2" charset="77"/>
                <a:cs typeface="Poppins" pitchFamily="2" charset="77"/>
              </a:defRPr>
            </a:lvl1pPr>
          </a:lstStyle>
          <a:p>
            <a:pPr lvl="0"/>
            <a:r>
              <a:rPr lang="en-GB" dirty="0"/>
              <a:t>Title goes here like this</a:t>
            </a:r>
          </a:p>
        </p:txBody>
      </p:sp>
      <p:sp>
        <p:nvSpPr>
          <p:cNvPr id="3" name="Rectangle 2">
            <a:extLst>
              <a:ext uri="{FF2B5EF4-FFF2-40B4-BE49-F238E27FC236}">
                <a16:creationId xmlns:a16="http://schemas.microsoft.com/office/drawing/2014/main" id="{273B9CD7-3E5E-DFDC-BB46-9280173DFAB4}"/>
              </a:ext>
            </a:extLst>
          </p:cNvPr>
          <p:cNvSpPr>
            <a:spLocks/>
          </p:cNvSpPr>
          <p:nvPr userDrawn="1"/>
        </p:nvSpPr>
        <p:spPr>
          <a:xfrm>
            <a:off x="7115908" y="0"/>
            <a:ext cx="5076092" cy="6858000"/>
          </a:xfrm>
          <a:prstGeom prst="rect">
            <a:avLst/>
          </a:prstGeom>
          <a:solidFill>
            <a:srgbClr val="32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nvGrpSpPr>
          <p:cNvPr id="13" name="Group 12">
            <a:extLst>
              <a:ext uri="{FF2B5EF4-FFF2-40B4-BE49-F238E27FC236}">
                <a16:creationId xmlns:a16="http://schemas.microsoft.com/office/drawing/2014/main" id="{A03872D5-9169-5059-A280-47844D4671AF}"/>
              </a:ext>
            </a:extLst>
          </p:cNvPr>
          <p:cNvGrpSpPr/>
          <p:nvPr userDrawn="1"/>
        </p:nvGrpSpPr>
        <p:grpSpPr>
          <a:xfrm rot="16200000">
            <a:off x="4296508" y="4056184"/>
            <a:ext cx="5638799" cy="1793630"/>
            <a:chOff x="6236678" y="-896816"/>
            <a:chExt cx="5638799" cy="1793631"/>
          </a:xfrm>
          <a:solidFill>
            <a:srgbClr val="FA4654"/>
          </a:solidFill>
        </p:grpSpPr>
        <p:sp>
          <p:nvSpPr>
            <p:cNvPr id="14" name="Oval 13">
              <a:extLst>
                <a:ext uri="{FF2B5EF4-FFF2-40B4-BE49-F238E27FC236}">
                  <a16:creationId xmlns:a16="http://schemas.microsoft.com/office/drawing/2014/main" id="{64434CA1-9538-CE61-6B7F-EBAF92857DF5}"/>
                </a:ext>
              </a:extLst>
            </p:cNvPr>
            <p:cNvSpPr/>
            <p:nvPr userDrawn="1"/>
          </p:nvSpPr>
          <p:spPr>
            <a:xfrm>
              <a:off x="10081846"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Oval 14">
              <a:extLst>
                <a:ext uri="{FF2B5EF4-FFF2-40B4-BE49-F238E27FC236}">
                  <a16:creationId xmlns:a16="http://schemas.microsoft.com/office/drawing/2014/main" id="{D4E31BF3-E8C6-2748-1CD8-D7B96FD3AFEE}"/>
                </a:ext>
              </a:extLst>
            </p:cNvPr>
            <p:cNvSpPr/>
            <p:nvPr userDrawn="1"/>
          </p:nvSpPr>
          <p:spPr>
            <a:xfrm>
              <a:off x="8159262"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Oval 15">
              <a:extLst>
                <a:ext uri="{FF2B5EF4-FFF2-40B4-BE49-F238E27FC236}">
                  <a16:creationId xmlns:a16="http://schemas.microsoft.com/office/drawing/2014/main" id="{EDED93FE-6935-8053-A75D-7CD8A184B666}"/>
                </a:ext>
              </a:extLst>
            </p:cNvPr>
            <p:cNvSpPr/>
            <p:nvPr userDrawn="1"/>
          </p:nvSpPr>
          <p:spPr>
            <a:xfrm>
              <a:off x="6236678" y="-896816"/>
              <a:ext cx="1793631" cy="1793631"/>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4" name="Text Placeholder 2">
            <a:extLst>
              <a:ext uri="{FF2B5EF4-FFF2-40B4-BE49-F238E27FC236}">
                <a16:creationId xmlns:a16="http://schemas.microsoft.com/office/drawing/2014/main" id="{CAFC6261-F077-32C8-9E06-618A484840CB}"/>
              </a:ext>
            </a:extLst>
          </p:cNvPr>
          <p:cNvSpPr>
            <a:spLocks noGrp="1"/>
          </p:cNvSpPr>
          <p:nvPr>
            <p:ph type="body" sz="quarter" idx="15" hasCustomPrompt="1"/>
          </p:nvPr>
        </p:nvSpPr>
        <p:spPr>
          <a:xfrm>
            <a:off x="412227" y="1906543"/>
            <a:ext cx="4218391" cy="508412"/>
          </a:xfrm>
        </p:spPr>
        <p:txBody>
          <a:bodyPr>
            <a:noAutofit/>
          </a:bodyPr>
          <a:lstStyle>
            <a:lvl1pPr marL="0" indent="0">
              <a:buNone/>
              <a:defRPr sz="1801"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 like this</a:t>
            </a:r>
            <a:endParaRPr lang="en-US" dirty="0"/>
          </a:p>
        </p:txBody>
      </p:sp>
      <p:pic>
        <p:nvPicPr>
          <p:cNvPr id="10" name="Picture 9" descr="A black rectangle with a yellow rectangle&#10;&#10;Description automatically generated">
            <a:extLst>
              <a:ext uri="{FF2B5EF4-FFF2-40B4-BE49-F238E27FC236}">
                <a16:creationId xmlns:a16="http://schemas.microsoft.com/office/drawing/2014/main" id="{8CF8FC9F-F8AD-EE1F-20EC-7798CB0D67CD}"/>
              </a:ext>
            </a:extLst>
          </p:cNvPr>
          <p:cNvPicPr>
            <a:picLocks noChangeAspect="1"/>
          </p:cNvPicPr>
          <p:nvPr userDrawn="1"/>
        </p:nvPicPr>
        <p:blipFill>
          <a:blip r:embed="rId2"/>
          <a:stretch>
            <a:fillRect/>
          </a:stretch>
        </p:blipFill>
        <p:spPr>
          <a:xfrm rot="16200000">
            <a:off x="-974162" y="7006582"/>
            <a:ext cx="5007787" cy="2235019"/>
          </a:xfrm>
          <a:prstGeom prst="rect">
            <a:avLst/>
          </a:prstGeom>
        </p:spPr>
      </p:pic>
      <p:sp>
        <p:nvSpPr>
          <p:cNvPr id="21" name="TextBox 20">
            <a:extLst>
              <a:ext uri="{FF2B5EF4-FFF2-40B4-BE49-F238E27FC236}">
                <a16:creationId xmlns:a16="http://schemas.microsoft.com/office/drawing/2014/main" id="{04BE3150-B548-EAC8-F607-E9653ED6A2C3}"/>
              </a:ext>
            </a:extLst>
          </p:cNvPr>
          <p:cNvSpPr txBox="1"/>
          <p:nvPr userDrawn="1"/>
        </p:nvSpPr>
        <p:spPr>
          <a:xfrm>
            <a:off x="0" y="7080739"/>
            <a:ext cx="9952892" cy="1200329"/>
          </a:xfrm>
          <a:prstGeom prst="rect">
            <a:avLst/>
          </a:prstGeom>
          <a:noFill/>
        </p:spPr>
        <p:txBody>
          <a:bodyPr wrap="square" rtlCol="0">
            <a:spAutoFit/>
          </a:bodyPr>
          <a:lstStyle/>
          <a:p>
            <a:pPr lvl="0"/>
            <a:r>
              <a:rPr lang="en-GB" sz="1200" b="0" i="1" u="sng" dirty="0">
                <a:solidFill>
                  <a:srgbClr val="14325F"/>
                </a:solidFill>
                <a:latin typeface="Poppins" pitchFamily="2" charset="77"/>
                <a:cs typeface="Poppins" pitchFamily="2" charset="77"/>
              </a:rPr>
              <a:t>GUIDANCE:</a:t>
            </a:r>
          </a:p>
          <a:p>
            <a:pPr lvl="0"/>
            <a:r>
              <a:rPr lang="en-GB" sz="1200" b="0" i="1" dirty="0">
                <a:solidFill>
                  <a:srgbClr val="14325F"/>
                </a:solidFill>
                <a:latin typeface="Poppins" pitchFamily="2" charset="77"/>
                <a:cs typeface="Poppins" pitchFamily="2" charset="77"/>
              </a:rPr>
              <a:t>Place an image in the image box provided. Then apply a 15% transparent box over the image in BTP light blue. </a:t>
            </a:r>
            <a:br>
              <a:rPr lang="en-GB" sz="1200" b="0" i="1" dirty="0">
                <a:solidFill>
                  <a:srgbClr val="14325F"/>
                </a:solidFill>
                <a:latin typeface="Poppins" pitchFamily="2" charset="77"/>
                <a:cs typeface="Poppins" pitchFamily="2" charset="77"/>
              </a:rPr>
            </a:br>
            <a:r>
              <a:rPr lang="en-GB" sz="1200" b="0" i="1" dirty="0">
                <a:solidFill>
                  <a:srgbClr val="14325F"/>
                </a:solidFill>
                <a:latin typeface="Poppins" pitchFamily="2" charset="77"/>
                <a:cs typeface="Poppins" pitchFamily="2" charset="77"/>
              </a:rPr>
              <a:t>Group together and ‘send to the back’. </a:t>
            </a:r>
          </a:p>
          <a:p>
            <a:pPr lvl="0"/>
            <a:endParaRPr lang="en-GB" sz="1200" b="0" i="1" dirty="0">
              <a:solidFill>
                <a:srgbClr val="14325F"/>
              </a:solidFill>
              <a:latin typeface="Poppins" pitchFamily="2" charset="77"/>
              <a:cs typeface="Poppins" pitchFamily="2" charset="77"/>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14325F"/>
                </a:solidFill>
                <a:latin typeface="Poppins" pitchFamily="2" charset="77"/>
                <a:cs typeface="Poppins" pitchFamily="2" charset="77"/>
              </a:rPr>
              <a:t>Go into slide master. Copy red circles. Close slide master. Paste red circles.</a:t>
            </a:r>
            <a:endParaRPr lang="en-US" sz="1200" b="0" i="1" dirty="0">
              <a:solidFill>
                <a:srgbClr val="14325F"/>
              </a:solidFill>
              <a:latin typeface="Poppins" pitchFamily="2" charset="77"/>
              <a:cs typeface="Poppins" pitchFamily="2" charset="77"/>
            </a:endParaRPr>
          </a:p>
          <a:p>
            <a:endParaRPr lang="en-US" sz="1200" b="0" i="1" dirty="0">
              <a:solidFill>
                <a:srgbClr val="14325F"/>
              </a:solidFill>
              <a:latin typeface="Poppins" pitchFamily="2" charset="77"/>
              <a:cs typeface="Poppins" pitchFamily="2" charset="77"/>
            </a:endParaRPr>
          </a:p>
        </p:txBody>
      </p:sp>
    </p:spTree>
    <p:extLst>
      <p:ext uri="{BB962C8B-B14F-4D97-AF65-F5344CB8AC3E}">
        <p14:creationId xmlns:p14="http://schemas.microsoft.com/office/powerpoint/2010/main" val="3575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8" name="Picture 7" descr="A colorful arrows on a black background&#10;&#10;Description automatically generated">
            <a:extLst>
              <a:ext uri="{FF2B5EF4-FFF2-40B4-BE49-F238E27FC236}">
                <a16:creationId xmlns:a16="http://schemas.microsoft.com/office/drawing/2014/main" id="{095036F1-81DA-80C0-94B8-3FCE98C30C29}"/>
              </a:ext>
            </a:extLst>
          </p:cNvPr>
          <p:cNvPicPr>
            <a:picLocks noChangeAspect="1"/>
          </p:cNvPicPr>
          <p:nvPr userDrawn="1"/>
        </p:nvPicPr>
        <p:blipFill>
          <a:blip r:embed="rId2"/>
          <a:stretch>
            <a:fillRect/>
          </a:stretch>
        </p:blipFill>
        <p:spPr>
          <a:xfrm>
            <a:off x="4939860" y="327642"/>
            <a:ext cx="7852284" cy="7337577"/>
          </a:xfrm>
          <a:prstGeom prst="rect">
            <a:avLst/>
          </a:prstGeom>
        </p:spPr>
      </p:pic>
      <p:pic>
        <p:nvPicPr>
          <p:cNvPr id="16" name="Picture 15" descr="A blue text on a black background&#10;&#10;Description automatically generated">
            <a:extLst>
              <a:ext uri="{FF2B5EF4-FFF2-40B4-BE49-F238E27FC236}">
                <a16:creationId xmlns:a16="http://schemas.microsoft.com/office/drawing/2014/main" id="{2CAFBB83-D70A-649D-0776-65001C3CFC19}"/>
              </a:ext>
            </a:extLst>
          </p:cNvPr>
          <p:cNvPicPr>
            <a:picLocks noChangeAspect="1"/>
          </p:cNvPicPr>
          <p:nvPr userDrawn="1"/>
        </p:nvPicPr>
        <p:blipFill>
          <a:blip r:embed="rId3"/>
          <a:stretch>
            <a:fillRect/>
          </a:stretch>
        </p:blipFill>
        <p:spPr>
          <a:xfrm>
            <a:off x="506525" y="541347"/>
            <a:ext cx="2997200" cy="1079500"/>
          </a:xfrm>
          <a:prstGeom prst="rect">
            <a:avLst/>
          </a:prstGeom>
        </p:spPr>
      </p:pic>
      <p:sp>
        <p:nvSpPr>
          <p:cNvPr id="18" name="Vertical Text Placeholder 17">
            <a:extLst>
              <a:ext uri="{FF2B5EF4-FFF2-40B4-BE49-F238E27FC236}">
                <a16:creationId xmlns:a16="http://schemas.microsoft.com/office/drawing/2014/main" id="{B4001CEF-880A-6077-47CD-E80FE14DF720}"/>
              </a:ext>
            </a:extLst>
          </p:cNvPr>
          <p:cNvSpPr>
            <a:spLocks noGrp="1"/>
          </p:cNvSpPr>
          <p:nvPr>
            <p:ph type="body" orient="vert" sz="quarter" idx="10" hasCustomPrompt="1"/>
          </p:nvPr>
        </p:nvSpPr>
        <p:spPr>
          <a:xfrm rot="10800000">
            <a:off x="412227" y="1699436"/>
            <a:ext cx="361577" cy="1010270"/>
          </a:xfrm>
        </p:spPr>
        <p:txBody>
          <a:bodyPr vert="eaVert">
            <a:normAutofit/>
          </a:bodyPr>
          <a:lstStyle>
            <a:lvl1pPr marL="0" indent="0" algn="ctr">
              <a:buNone/>
              <a:defRPr sz="1200" b="1" i="0" u="none">
                <a:solidFill>
                  <a:srgbClr val="FA4654"/>
                </a:solidFill>
                <a:latin typeface="Poppins" pitchFamily="2" charset="77"/>
                <a:cs typeface="Poppins" pitchFamily="2" charset="77"/>
              </a:defRPr>
            </a:lvl1pPr>
          </a:lstStyle>
          <a:p>
            <a:pPr lvl="0"/>
            <a:r>
              <a:rPr lang="en-GB" dirty="0" err="1"/>
              <a:t>xx_xx_xx</a:t>
            </a:r>
            <a:endParaRPr lang="en-US" dirty="0"/>
          </a:p>
        </p:txBody>
      </p:sp>
      <p:sp>
        <p:nvSpPr>
          <p:cNvPr id="3" name="Text Placeholder 2">
            <a:extLst>
              <a:ext uri="{FF2B5EF4-FFF2-40B4-BE49-F238E27FC236}">
                <a16:creationId xmlns:a16="http://schemas.microsoft.com/office/drawing/2014/main" id="{1F51F0F3-E6CB-8C01-1FD5-DBFF49583463}"/>
              </a:ext>
            </a:extLst>
          </p:cNvPr>
          <p:cNvSpPr>
            <a:spLocks noGrp="1"/>
          </p:cNvSpPr>
          <p:nvPr>
            <p:ph type="body" sz="quarter" idx="12" hasCustomPrompt="1"/>
          </p:nvPr>
        </p:nvSpPr>
        <p:spPr>
          <a:xfrm>
            <a:off x="412227" y="4239725"/>
            <a:ext cx="5455963" cy="2076928"/>
          </a:xfrm>
        </p:spPr>
        <p:txBody>
          <a:bodyPr>
            <a:noAutofit/>
          </a:bodyPr>
          <a:lstStyle>
            <a:lvl1pPr marL="0" indent="0">
              <a:buNone/>
              <a:defRPr sz="4500" b="1" i="0">
                <a:solidFill>
                  <a:srgbClr val="14325F"/>
                </a:solidFill>
                <a:latin typeface="Poppins" pitchFamily="2" charset="77"/>
                <a:cs typeface="Poppins" pitchFamily="2" charset="77"/>
              </a:defRPr>
            </a:lvl1pPr>
          </a:lstStyle>
          <a:p>
            <a:pPr lvl="0"/>
            <a:r>
              <a:rPr lang="en-GB" dirty="0"/>
              <a:t>Title goes here</a:t>
            </a:r>
          </a:p>
          <a:p>
            <a:pPr lvl="0"/>
            <a:r>
              <a:rPr lang="en-GB" dirty="0"/>
              <a:t>over three lines</a:t>
            </a:r>
          </a:p>
          <a:p>
            <a:pPr lvl="0"/>
            <a:r>
              <a:rPr lang="en-GB" dirty="0"/>
              <a:t>like this</a:t>
            </a:r>
            <a:endParaRPr lang="en-US" dirty="0"/>
          </a:p>
        </p:txBody>
      </p:sp>
      <p:sp>
        <p:nvSpPr>
          <p:cNvPr id="5" name="Picture Placeholder 4">
            <a:extLst>
              <a:ext uri="{FF2B5EF4-FFF2-40B4-BE49-F238E27FC236}">
                <a16:creationId xmlns:a16="http://schemas.microsoft.com/office/drawing/2014/main" id="{A68505D3-F482-93B9-A305-B3173C26B5A5}"/>
              </a:ext>
            </a:extLst>
          </p:cNvPr>
          <p:cNvSpPr>
            <a:spLocks noGrp="1"/>
          </p:cNvSpPr>
          <p:nvPr>
            <p:ph type="pic" sz="quarter" idx="13"/>
          </p:nvPr>
        </p:nvSpPr>
        <p:spPr>
          <a:xfrm>
            <a:off x="506526"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6" name="Picture Placeholder 4">
            <a:extLst>
              <a:ext uri="{FF2B5EF4-FFF2-40B4-BE49-F238E27FC236}">
                <a16:creationId xmlns:a16="http://schemas.microsoft.com/office/drawing/2014/main" id="{2F075350-990E-83F9-8F71-5E7685C48A6C}"/>
              </a:ext>
            </a:extLst>
          </p:cNvPr>
          <p:cNvSpPr>
            <a:spLocks noGrp="1"/>
          </p:cNvSpPr>
          <p:nvPr>
            <p:ph type="pic" sz="quarter" idx="14"/>
          </p:nvPr>
        </p:nvSpPr>
        <p:spPr>
          <a:xfrm>
            <a:off x="1842956"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7" name="Picture Placeholder 4">
            <a:extLst>
              <a:ext uri="{FF2B5EF4-FFF2-40B4-BE49-F238E27FC236}">
                <a16:creationId xmlns:a16="http://schemas.microsoft.com/office/drawing/2014/main" id="{4D87501A-6524-F2DC-FA09-D1CCF7EC9CDF}"/>
              </a:ext>
            </a:extLst>
          </p:cNvPr>
          <p:cNvSpPr>
            <a:spLocks noGrp="1"/>
          </p:cNvSpPr>
          <p:nvPr>
            <p:ph type="pic" sz="quarter" idx="15"/>
          </p:nvPr>
        </p:nvSpPr>
        <p:spPr>
          <a:xfrm>
            <a:off x="3155941"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9" name="TextBox 8">
            <a:extLst>
              <a:ext uri="{FF2B5EF4-FFF2-40B4-BE49-F238E27FC236}">
                <a16:creationId xmlns:a16="http://schemas.microsoft.com/office/drawing/2014/main" id="{81CFDC94-9015-E870-C2BD-FD6FC740D7AE}"/>
              </a:ext>
            </a:extLst>
          </p:cNvPr>
          <p:cNvSpPr txBox="1"/>
          <p:nvPr userDrawn="1"/>
        </p:nvSpPr>
        <p:spPr>
          <a:xfrm>
            <a:off x="0" y="7080740"/>
            <a:ext cx="9952892" cy="830997"/>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Apply partner logos in picture boxes provided. Try to use logos with transparent or white backgrounds. </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Boxes can be deleted if not used. Picture / text boxes can also be resized if needed. </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5352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9778 1.11111E-6 L -3.54167E-6 1.11111E-6 " pathEditMode="relative" rAng="0" ptsTypes="AA">
                                      <p:cBhvr>
                                        <p:cTn id="6" dur="1000" fill="hold"/>
                                        <p:tgtEl>
                                          <p:spTgt spid="8"/>
                                        </p:tgtEl>
                                        <p:attrNameLst>
                                          <p:attrName>ppt_x</p:attrName>
                                          <p:attrName>ppt_y</p:attrName>
                                        </p:attrNameLst>
                                      </p:cBhvr>
                                      <p:rCtr x="48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quote slide - No imag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6D8364A-7BD5-6B86-106B-45090C216115}"/>
              </a:ext>
            </a:extLst>
          </p:cNvPr>
          <p:cNvSpPr>
            <a:spLocks noGrp="1"/>
          </p:cNvSpPr>
          <p:nvPr>
            <p:ph type="body" sz="quarter" idx="13" hasCustomPrompt="1"/>
          </p:nvPr>
        </p:nvSpPr>
        <p:spPr>
          <a:xfrm>
            <a:off x="1648053" y="1545823"/>
            <a:ext cx="5859621" cy="1883179"/>
          </a:xfrm>
        </p:spPr>
        <p:txBody>
          <a:bodyPr>
            <a:noAutofit/>
          </a:bodyPr>
          <a:lstStyle>
            <a:lvl1pPr marL="0" indent="0">
              <a:lnSpc>
                <a:spcPct val="100000"/>
              </a:lnSpc>
              <a:buNone/>
              <a:defRPr sz="1200" b="0" i="0">
                <a:solidFill>
                  <a:srgbClr val="FA4654"/>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r>
              <a:rPr lang="en-US" dirty="0"/>
              <a:t> </a:t>
            </a: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US" dirty="0"/>
          </a:p>
        </p:txBody>
      </p:sp>
      <p:sp>
        <p:nvSpPr>
          <p:cNvPr id="2" name="Text Placeholder 2">
            <a:extLst>
              <a:ext uri="{FF2B5EF4-FFF2-40B4-BE49-F238E27FC236}">
                <a16:creationId xmlns:a16="http://schemas.microsoft.com/office/drawing/2014/main" id="{10201C17-8F07-0A95-40F0-52DCBE844095}"/>
              </a:ext>
            </a:extLst>
          </p:cNvPr>
          <p:cNvSpPr>
            <a:spLocks noGrp="1"/>
          </p:cNvSpPr>
          <p:nvPr>
            <p:ph type="body" sz="quarter" idx="12" hasCustomPrompt="1"/>
          </p:nvPr>
        </p:nvSpPr>
        <p:spPr>
          <a:xfrm>
            <a:off x="412227" y="429727"/>
            <a:ext cx="11346021" cy="707413"/>
          </a:xfrm>
        </p:spPr>
        <p:txBody>
          <a:bodyPr>
            <a:noAutofit/>
          </a:bodyPr>
          <a:lstStyle>
            <a:lvl1pPr marL="0" indent="0">
              <a:buNone/>
              <a:defRPr sz="4500" b="1" i="0">
                <a:solidFill>
                  <a:srgbClr val="14325F"/>
                </a:solidFill>
                <a:latin typeface="Poppins" pitchFamily="2" charset="77"/>
                <a:cs typeface="Poppins" pitchFamily="2" charset="77"/>
              </a:defRPr>
            </a:lvl1pPr>
          </a:lstStyle>
          <a:p>
            <a:pPr lvl="0"/>
            <a:r>
              <a:rPr lang="en-GB" dirty="0"/>
              <a:t>Title goes here like this</a:t>
            </a:r>
          </a:p>
        </p:txBody>
      </p:sp>
      <p:sp>
        <p:nvSpPr>
          <p:cNvPr id="3" name="Text Placeholder 2">
            <a:extLst>
              <a:ext uri="{FF2B5EF4-FFF2-40B4-BE49-F238E27FC236}">
                <a16:creationId xmlns:a16="http://schemas.microsoft.com/office/drawing/2014/main" id="{F930CE61-22EB-DC42-0AA2-28626348B5C7}"/>
              </a:ext>
            </a:extLst>
          </p:cNvPr>
          <p:cNvSpPr>
            <a:spLocks noGrp="1"/>
          </p:cNvSpPr>
          <p:nvPr>
            <p:ph type="body" sz="quarter" idx="14" hasCustomPrompt="1"/>
          </p:nvPr>
        </p:nvSpPr>
        <p:spPr>
          <a:xfrm>
            <a:off x="1648053" y="3569004"/>
            <a:ext cx="5859621" cy="199964"/>
          </a:xfrm>
        </p:spPr>
        <p:txBody>
          <a:bodyPr>
            <a:noAutofit/>
          </a:bodyPr>
          <a:lstStyle>
            <a:lvl1pPr marL="0" indent="0">
              <a:lnSpc>
                <a:spcPct val="150000"/>
              </a:lnSpc>
              <a:buNone/>
              <a:defRPr sz="1200" b="1" i="0">
                <a:solidFill>
                  <a:srgbClr val="14325F"/>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err="1"/>
              <a:t>Firstname</a:t>
            </a:r>
            <a:r>
              <a:rPr lang="en-GB" dirty="0"/>
              <a:t> </a:t>
            </a:r>
            <a:r>
              <a:rPr lang="en-GB" dirty="0" err="1"/>
              <a:t>Lastname</a:t>
            </a:r>
            <a:r>
              <a:rPr lang="en-GB" dirty="0"/>
              <a:t> – Job Title  |  School</a:t>
            </a:r>
            <a:endParaRPr lang="en-US" dirty="0"/>
          </a:p>
        </p:txBody>
      </p:sp>
      <p:sp>
        <p:nvSpPr>
          <p:cNvPr id="8" name="Freeform 7">
            <a:extLst>
              <a:ext uri="{FF2B5EF4-FFF2-40B4-BE49-F238E27FC236}">
                <a16:creationId xmlns:a16="http://schemas.microsoft.com/office/drawing/2014/main" id="{127BDAA4-821D-6180-E70C-B45E8C9CC9F5}"/>
              </a:ext>
            </a:extLst>
          </p:cNvPr>
          <p:cNvSpPr/>
          <p:nvPr userDrawn="1"/>
        </p:nvSpPr>
        <p:spPr>
          <a:xfrm>
            <a:off x="1200656" y="1441939"/>
            <a:ext cx="281355" cy="375138"/>
          </a:xfrm>
          <a:custGeom>
            <a:avLst/>
            <a:gdLst>
              <a:gd name="connsiteX0" fmla="*/ 46893 w 281354"/>
              <a:gd name="connsiteY0" fmla="*/ 0 h 375138"/>
              <a:gd name="connsiteX1" fmla="*/ 281354 w 281354"/>
              <a:gd name="connsiteY1" fmla="*/ 0 h 375138"/>
              <a:gd name="connsiteX2" fmla="*/ 128954 w 281354"/>
              <a:gd name="connsiteY2" fmla="*/ 375138 h 375138"/>
              <a:gd name="connsiteX3" fmla="*/ 0 w 281354"/>
              <a:gd name="connsiteY3" fmla="*/ 375138 h 375138"/>
              <a:gd name="connsiteX4" fmla="*/ 46893 w 281354"/>
              <a:gd name="connsiteY4" fmla="*/ 0 h 3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375138">
                <a:moveTo>
                  <a:pt x="46893" y="0"/>
                </a:moveTo>
                <a:lnTo>
                  <a:pt x="281354" y="0"/>
                </a:lnTo>
                <a:lnTo>
                  <a:pt x="128954" y="375138"/>
                </a:lnTo>
                <a:lnTo>
                  <a:pt x="0" y="375138"/>
                </a:lnTo>
                <a:lnTo>
                  <a:pt x="46893" y="0"/>
                </a:lnTo>
                <a:close/>
              </a:path>
            </a:pathLst>
          </a:custGeom>
          <a:solidFill>
            <a:srgbClr val="1432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Freeform 9">
            <a:extLst>
              <a:ext uri="{FF2B5EF4-FFF2-40B4-BE49-F238E27FC236}">
                <a16:creationId xmlns:a16="http://schemas.microsoft.com/office/drawing/2014/main" id="{63C07335-F73C-CE56-1976-96E983D7F9F9}"/>
              </a:ext>
            </a:extLst>
          </p:cNvPr>
          <p:cNvSpPr/>
          <p:nvPr userDrawn="1"/>
        </p:nvSpPr>
        <p:spPr>
          <a:xfrm>
            <a:off x="1482012" y="1441939"/>
            <a:ext cx="281355" cy="375138"/>
          </a:xfrm>
          <a:custGeom>
            <a:avLst/>
            <a:gdLst>
              <a:gd name="connsiteX0" fmla="*/ 46893 w 281354"/>
              <a:gd name="connsiteY0" fmla="*/ 0 h 375138"/>
              <a:gd name="connsiteX1" fmla="*/ 281354 w 281354"/>
              <a:gd name="connsiteY1" fmla="*/ 0 h 375138"/>
              <a:gd name="connsiteX2" fmla="*/ 128954 w 281354"/>
              <a:gd name="connsiteY2" fmla="*/ 375138 h 375138"/>
              <a:gd name="connsiteX3" fmla="*/ 0 w 281354"/>
              <a:gd name="connsiteY3" fmla="*/ 375138 h 375138"/>
              <a:gd name="connsiteX4" fmla="*/ 46893 w 281354"/>
              <a:gd name="connsiteY4" fmla="*/ 0 h 3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375138">
                <a:moveTo>
                  <a:pt x="46893" y="0"/>
                </a:moveTo>
                <a:lnTo>
                  <a:pt x="281354" y="0"/>
                </a:lnTo>
                <a:lnTo>
                  <a:pt x="128954" y="375138"/>
                </a:lnTo>
                <a:lnTo>
                  <a:pt x="0" y="375138"/>
                </a:lnTo>
                <a:lnTo>
                  <a:pt x="46893" y="0"/>
                </a:lnTo>
                <a:close/>
              </a:path>
            </a:pathLst>
          </a:custGeom>
          <a:solidFill>
            <a:srgbClr val="1432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 name="Text Placeholder 2">
            <a:extLst>
              <a:ext uri="{FF2B5EF4-FFF2-40B4-BE49-F238E27FC236}">
                <a16:creationId xmlns:a16="http://schemas.microsoft.com/office/drawing/2014/main" id="{6A4267A9-5E64-BA06-816E-63FD49CF8183}"/>
              </a:ext>
            </a:extLst>
          </p:cNvPr>
          <p:cNvSpPr>
            <a:spLocks noGrp="1"/>
          </p:cNvSpPr>
          <p:nvPr>
            <p:ph type="body" sz="quarter" idx="15" hasCustomPrompt="1"/>
          </p:nvPr>
        </p:nvSpPr>
        <p:spPr>
          <a:xfrm>
            <a:off x="7943347" y="1545821"/>
            <a:ext cx="3280546" cy="1532635"/>
          </a:xfrm>
        </p:spPr>
        <p:txBody>
          <a:bodyPr>
            <a:noAutofit/>
          </a:bodyPr>
          <a:lstStyle>
            <a:lvl1pPr marL="0" indent="0">
              <a:lnSpc>
                <a:spcPct val="100000"/>
              </a:lnSpc>
              <a:buNone/>
              <a:defRPr sz="1801" b="0" i="0">
                <a:solidFill>
                  <a:srgbClr val="32C5C9"/>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Take a strong line from the quote and put it here for impact.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endParaRPr lang="en-US" dirty="0"/>
          </a:p>
        </p:txBody>
      </p:sp>
      <p:cxnSp>
        <p:nvCxnSpPr>
          <p:cNvPr id="18" name="Straight Connector 17">
            <a:extLst>
              <a:ext uri="{FF2B5EF4-FFF2-40B4-BE49-F238E27FC236}">
                <a16:creationId xmlns:a16="http://schemas.microsoft.com/office/drawing/2014/main" id="{C25A335D-9AF7-6EC0-28D0-B8BEF3CE6A5F}"/>
              </a:ext>
            </a:extLst>
          </p:cNvPr>
          <p:cNvCxnSpPr>
            <a:cxnSpLocks/>
          </p:cNvCxnSpPr>
          <p:nvPr userDrawn="1"/>
        </p:nvCxnSpPr>
        <p:spPr>
          <a:xfrm>
            <a:off x="7718688" y="1545823"/>
            <a:ext cx="0" cy="1654579"/>
          </a:xfrm>
          <a:prstGeom prst="line">
            <a:avLst/>
          </a:prstGeom>
          <a:ln w="12700">
            <a:solidFill>
              <a:srgbClr val="14325F"/>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75D48491-AC24-E26A-9605-9BC4EC0431CE}"/>
              </a:ext>
            </a:extLst>
          </p:cNvPr>
          <p:cNvSpPr>
            <a:spLocks noGrp="1"/>
          </p:cNvSpPr>
          <p:nvPr>
            <p:ph type="body" sz="quarter" idx="16" hasCustomPrompt="1"/>
          </p:nvPr>
        </p:nvSpPr>
        <p:spPr>
          <a:xfrm>
            <a:off x="2205857" y="4206962"/>
            <a:ext cx="5859621" cy="1883179"/>
          </a:xfrm>
        </p:spPr>
        <p:txBody>
          <a:bodyPr>
            <a:noAutofit/>
          </a:bodyPr>
          <a:lstStyle>
            <a:lvl1pPr marL="0" indent="0">
              <a:lnSpc>
                <a:spcPct val="100000"/>
              </a:lnSpc>
              <a:buNone/>
              <a:defRPr sz="1200" b="0" i="0">
                <a:solidFill>
                  <a:srgbClr val="FA4654"/>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r>
              <a:rPr lang="en-US" dirty="0"/>
              <a:t> </a:t>
            </a: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33334263-20C8-C111-86A8-7A451084A3DD}"/>
              </a:ext>
            </a:extLst>
          </p:cNvPr>
          <p:cNvSpPr>
            <a:spLocks noGrp="1"/>
          </p:cNvSpPr>
          <p:nvPr>
            <p:ph type="body" sz="quarter" idx="17" hasCustomPrompt="1"/>
          </p:nvPr>
        </p:nvSpPr>
        <p:spPr>
          <a:xfrm>
            <a:off x="2205857" y="6230143"/>
            <a:ext cx="5859621" cy="199964"/>
          </a:xfrm>
        </p:spPr>
        <p:txBody>
          <a:bodyPr>
            <a:noAutofit/>
          </a:bodyPr>
          <a:lstStyle>
            <a:lvl1pPr marL="0" indent="0">
              <a:lnSpc>
                <a:spcPct val="150000"/>
              </a:lnSpc>
              <a:buNone/>
              <a:defRPr sz="1200" b="1" i="0">
                <a:solidFill>
                  <a:srgbClr val="14325F"/>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err="1"/>
              <a:t>Firstname</a:t>
            </a:r>
            <a:r>
              <a:rPr lang="en-GB" dirty="0"/>
              <a:t> </a:t>
            </a:r>
            <a:r>
              <a:rPr lang="en-GB" dirty="0" err="1"/>
              <a:t>Lastname</a:t>
            </a:r>
            <a:r>
              <a:rPr lang="en-GB" dirty="0"/>
              <a:t> – Job Title  |  School</a:t>
            </a:r>
            <a:endParaRPr lang="en-US" dirty="0"/>
          </a:p>
        </p:txBody>
      </p:sp>
      <p:sp>
        <p:nvSpPr>
          <p:cNvPr id="25" name="Freeform 24">
            <a:extLst>
              <a:ext uri="{FF2B5EF4-FFF2-40B4-BE49-F238E27FC236}">
                <a16:creationId xmlns:a16="http://schemas.microsoft.com/office/drawing/2014/main" id="{62F15300-AF9D-63FD-2515-3A64067298D1}"/>
              </a:ext>
            </a:extLst>
          </p:cNvPr>
          <p:cNvSpPr/>
          <p:nvPr userDrawn="1"/>
        </p:nvSpPr>
        <p:spPr>
          <a:xfrm>
            <a:off x="1758460" y="4103078"/>
            <a:ext cx="281355" cy="375138"/>
          </a:xfrm>
          <a:custGeom>
            <a:avLst/>
            <a:gdLst>
              <a:gd name="connsiteX0" fmla="*/ 46893 w 281354"/>
              <a:gd name="connsiteY0" fmla="*/ 0 h 375138"/>
              <a:gd name="connsiteX1" fmla="*/ 281354 w 281354"/>
              <a:gd name="connsiteY1" fmla="*/ 0 h 375138"/>
              <a:gd name="connsiteX2" fmla="*/ 128954 w 281354"/>
              <a:gd name="connsiteY2" fmla="*/ 375138 h 375138"/>
              <a:gd name="connsiteX3" fmla="*/ 0 w 281354"/>
              <a:gd name="connsiteY3" fmla="*/ 375138 h 375138"/>
              <a:gd name="connsiteX4" fmla="*/ 46893 w 281354"/>
              <a:gd name="connsiteY4" fmla="*/ 0 h 3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375138">
                <a:moveTo>
                  <a:pt x="46893" y="0"/>
                </a:moveTo>
                <a:lnTo>
                  <a:pt x="281354" y="0"/>
                </a:lnTo>
                <a:lnTo>
                  <a:pt x="128954" y="375138"/>
                </a:lnTo>
                <a:lnTo>
                  <a:pt x="0" y="375138"/>
                </a:lnTo>
                <a:lnTo>
                  <a:pt x="46893" y="0"/>
                </a:lnTo>
                <a:close/>
              </a:path>
            </a:pathLst>
          </a:custGeom>
          <a:solidFill>
            <a:srgbClr val="1432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Freeform 25">
            <a:extLst>
              <a:ext uri="{FF2B5EF4-FFF2-40B4-BE49-F238E27FC236}">
                <a16:creationId xmlns:a16="http://schemas.microsoft.com/office/drawing/2014/main" id="{C95D1434-B459-B203-D7F2-2E9F33627363}"/>
              </a:ext>
            </a:extLst>
          </p:cNvPr>
          <p:cNvSpPr/>
          <p:nvPr userDrawn="1"/>
        </p:nvSpPr>
        <p:spPr>
          <a:xfrm>
            <a:off x="2039815" y="4103078"/>
            <a:ext cx="281355" cy="375138"/>
          </a:xfrm>
          <a:custGeom>
            <a:avLst/>
            <a:gdLst>
              <a:gd name="connsiteX0" fmla="*/ 46893 w 281354"/>
              <a:gd name="connsiteY0" fmla="*/ 0 h 375138"/>
              <a:gd name="connsiteX1" fmla="*/ 281354 w 281354"/>
              <a:gd name="connsiteY1" fmla="*/ 0 h 375138"/>
              <a:gd name="connsiteX2" fmla="*/ 128954 w 281354"/>
              <a:gd name="connsiteY2" fmla="*/ 375138 h 375138"/>
              <a:gd name="connsiteX3" fmla="*/ 0 w 281354"/>
              <a:gd name="connsiteY3" fmla="*/ 375138 h 375138"/>
              <a:gd name="connsiteX4" fmla="*/ 46893 w 281354"/>
              <a:gd name="connsiteY4" fmla="*/ 0 h 3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375138">
                <a:moveTo>
                  <a:pt x="46893" y="0"/>
                </a:moveTo>
                <a:lnTo>
                  <a:pt x="281354" y="0"/>
                </a:lnTo>
                <a:lnTo>
                  <a:pt x="128954" y="375138"/>
                </a:lnTo>
                <a:lnTo>
                  <a:pt x="0" y="375138"/>
                </a:lnTo>
                <a:lnTo>
                  <a:pt x="46893" y="0"/>
                </a:lnTo>
                <a:close/>
              </a:path>
            </a:pathLst>
          </a:custGeom>
          <a:solidFill>
            <a:srgbClr val="1432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 Placeholder 2">
            <a:extLst>
              <a:ext uri="{FF2B5EF4-FFF2-40B4-BE49-F238E27FC236}">
                <a16:creationId xmlns:a16="http://schemas.microsoft.com/office/drawing/2014/main" id="{98456DDE-15A7-0FBB-12DA-2E1AAF4024A9}"/>
              </a:ext>
            </a:extLst>
          </p:cNvPr>
          <p:cNvSpPr>
            <a:spLocks noGrp="1"/>
          </p:cNvSpPr>
          <p:nvPr>
            <p:ph type="body" sz="quarter" idx="18" hasCustomPrompt="1"/>
          </p:nvPr>
        </p:nvSpPr>
        <p:spPr>
          <a:xfrm>
            <a:off x="8501147" y="4206960"/>
            <a:ext cx="3280546" cy="1532635"/>
          </a:xfrm>
        </p:spPr>
        <p:txBody>
          <a:bodyPr>
            <a:noAutofit/>
          </a:bodyPr>
          <a:lstStyle>
            <a:lvl1pPr marL="0" indent="0">
              <a:lnSpc>
                <a:spcPct val="100000"/>
              </a:lnSpc>
              <a:buNone/>
              <a:defRPr sz="1801" b="0" i="0">
                <a:solidFill>
                  <a:srgbClr val="32C5C9"/>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Take a strong line from the quote and put it here for impact.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endParaRPr lang="en-US" dirty="0"/>
          </a:p>
        </p:txBody>
      </p:sp>
      <p:cxnSp>
        <p:nvCxnSpPr>
          <p:cNvPr id="28" name="Straight Connector 27">
            <a:extLst>
              <a:ext uri="{FF2B5EF4-FFF2-40B4-BE49-F238E27FC236}">
                <a16:creationId xmlns:a16="http://schemas.microsoft.com/office/drawing/2014/main" id="{D1CF4054-53F6-1E5E-BD74-9FCD9CCEA0DE}"/>
              </a:ext>
            </a:extLst>
          </p:cNvPr>
          <p:cNvCxnSpPr>
            <a:cxnSpLocks/>
          </p:cNvCxnSpPr>
          <p:nvPr userDrawn="1"/>
        </p:nvCxnSpPr>
        <p:spPr>
          <a:xfrm>
            <a:off x="8276492" y="4206962"/>
            <a:ext cx="0" cy="1654579"/>
          </a:xfrm>
          <a:prstGeom prst="line">
            <a:avLst/>
          </a:prstGeom>
          <a:ln w="12700">
            <a:solidFill>
              <a:srgbClr val="14325F"/>
            </a:solidFill>
          </a:ln>
        </p:spPr>
        <p:style>
          <a:lnRef idx="1">
            <a:schemeClr val="accent1"/>
          </a:lnRef>
          <a:fillRef idx="0">
            <a:schemeClr val="accent1"/>
          </a:fillRef>
          <a:effectRef idx="0">
            <a:schemeClr val="accent1"/>
          </a:effectRef>
          <a:fontRef idx="minor">
            <a:schemeClr val="tx1"/>
          </a:fontRef>
        </p:style>
      </p:cxnSp>
      <p:pic>
        <p:nvPicPr>
          <p:cNvPr id="29" name="Picture 28" descr="A yellow cross on a black background&#10;&#10;Description automatically generated">
            <a:extLst>
              <a:ext uri="{FF2B5EF4-FFF2-40B4-BE49-F238E27FC236}">
                <a16:creationId xmlns:a16="http://schemas.microsoft.com/office/drawing/2014/main" id="{9A98C657-FF3F-D92B-C21B-0DC862213D02}"/>
              </a:ext>
            </a:extLst>
          </p:cNvPr>
          <p:cNvPicPr>
            <a:picLocks noChangeAspect="1"/>
          </p:cNvPicPr>
          <p:nvPr userDrawn="1"/>
        </p:nvPicPr>
        <p:blipFill>
          <a:blip r:embed="rId2"/>
          <a:stretch>
            <a:fillRect/>
          </a:stretch>
        </p:blipFill>
        <p:spPr>
          <a:xfrm>
            <a:off x="251091" y="5632939"/>
            <a:ext cx="949570" cy="949570"/>
          </a:xfrm>
          <a:prstGeom prst="rect">
            <a:avLst/>
          </a:prstGeom>
        </p:spPr>
      </p:pic>
      <p:pic>
        <p:nvPicPr>
          <p:cNvPr id="30" name="Picture 29" descr="A yellow cross on a black background&#10;&#10;Description automatically generated">
            <a:extLst>
              <a:ext uri="{FF2B5EF4-FFF2-40B4-BE49-F238E27FC236}">
                <a16:creationId xmlns:a16="http://schemas.microsoft.com/office/drawing/2014/main" id="{5406FA49-7CDF-1357-917C-A6408C55945E}"/>
              </a:ext>
            </a:extLst>
          </p:cNvPr>
          <p:cNvPicPr>
            <a:picLocks noChangeAspect="1"/>
          </p:cNvPicPr>
          <p:nvPr userDrawn="1"/>
        </p:nvPicPr>
        <p:blipFill>
          <a:blip r:embed="rId2"/>
          <a:stretch>
            <a:fillRect/>
          </a:stretch>
        </p:blipFill>
        <p:spPr>
          <a:xfrm>
            <a:off x="251091" y="4530969"/>
            <a:ext cx="949570" cy="949570"/>
          </a:xfrm>
          <a:prstGeom prst="rect">
            <a:avLst/>
          </a:prstGeom>
        </p:spPr>
      </p:pic>
      <p:pic>
        <p:nvPicPr>
          <p:cNvPr id="31" name="Picture 30" descr="A yellow cross on a black background&#10;&#10;Description automatically generated">
            <a:extLst>
              <a:ext uri="{FF2B5EF4-FFF2-40B4-BE49-F238E27FC236}">
                <a16:creationId xmlns:a16="http://schemas.microsoft.com/office/drawing/2014/main" id="{69108604-6D3D-9FBB-C484-B14D32AB702D}"/>
              </a:ext>
            </a:extLst>
          </p:cNvPr>
          <p:cNvPicPr>
            <a:picLocks noChangeAspect="1"/>
          </p:cNvPicPr>
          <p:nvPr userDrawn="1"/>
        </p:nvPicPr>
        <p:blipFill>
          <a:blip r:embed="rId2"/>
          <a:stretch>
            <a:fillRect/>
          </a:stretch>
        </p:blipFill>
        <p:spPr>
          <a:xfrm>
            <a:off x="251091" y="3429000"/>
            <a:ext cx="949570" cy="949570"/>
          </a:xfrm>
          <a:prstGeom prst="rect">
            <a:avLst/>
          </a:prstGeom>
        </p:spPr>
      </p:pic>
      <p:sp>
        <p:nvSpPr>
          <p:cNvPr id="32" name="Oval 31">
            <a:extLst>
              <a:ext uri="{FF2B5EF4-FFF2-40B4-BE49-F238E27FC236}">
                <a16:creationId xmlns:a16="http://schemas.microsoft.com/office/drawing/2014/main" id="{B9E9E51B-506E-1DB2-3AAE-119ADFAC031A}"/>
              </a:ext>
            </a:extLst>
          </p:cNvPr>
          <p:cNvSpPr/>
          <p:nvPr userDrawn="1"/>
        </p:nvSpPr>
        <p:spPr>
          <a:xfrm>
            <a:off x="11163301" y="-1007658"/>
            <a:ext cx="2057401" cy="2057400"/>
          </a:xfrm>
          <a:prstGeom prst="ellipse">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Tree>
    <p:extLst>
      <p:ext uri="{BB962C8B-B14F-4D97-AF65-F5344CB8AC3E}">
        <p14:creationId xmlns:p14="http://schemas.microsoft.com/office/powerpoint/2010/main" val="121663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 - No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4AE8A3-ED3D-BF65-7291-12D93B5901CF}"/>
              </a:ext>
            </a:extLst>
          </p:cNvPr>
          <p:cNvSpPr>
            <a:spLocks/>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ext Placeholder 2">
            <a:extLst>
              <a:ext uri="{FF2B5EF4-FFF2-40B4-BE49-F238E27FC236}">
                <a16:creationId xmlns:a16="http://schemas.microsoft.com/office/drawing/2014/main" id="{10201C17-8F07-0A95-40F0-52DCBE844095}"/>
              </a:ext>
            </a:extLst>
          </p:cNvPr>
          <p:cNvSpPr>
            <a:spLocks noGrp="1"/>
          </p:cNvSpPr>
          <p:nvPr>
            <p:ph type="body" sz="quarter" idx="12" hasCustomPrompt="1"/>
          </p:nvPr>
        </p:nvSpPr>
        <p:spPr>
          <a:xfrm>
            <a:off x="412227" y="1789604"/>
            <a:ext cx="11346021" cy="707413"/>
          </a:xfrm>
        </p:spPr>
        <p:txBody>
          <a:bodyPr>
            <a:noAutofit/>
          </a:bodyPr>
          <a:lstStyle>
            <a:lvl1pPr marL="0" indent="0" algn="ctr">
              <a:buNone/>
              <a:defRPr sz="4500" b="1" i="0">
                <a:solidFill>
                  <a:schemeClr val="bg1"/>
                </a:solidFill>
                <a:latin typeface="Poppins" pitchFamily="2" charset="77"/>
                <a:cs typeface="Poppins" pitchFamily="2" charset="77"/>
              </a:defRPr>
            </a:lvl1pPr>
          </a:lstStyle>
          <a:p>
            <a:pPr lvl="0"/>
            <a:r>
              <a:rPr lang="en-GB" dirty="0"/>
              <a:t>Title goes here like this</a:t>
            </a:r>
          </a:p>
        </p:txBody>
      </p:sp>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1179127" y="2633662"/>
            <a:ext cx="9833746" cy="2231414"/>
          </a:xfrm>
        </p:spPr>
        <p:txBody>
          <a:bodyPr>
            <a:noAutofit/>
          </a:bodyPr>
          <a:lstStyle>
            <a:lvl1pPr marL="0" indent="0" algn="ctr">
              <a:buNone/>
              <a:defRPr sz="2800" b="0" i="0">
                <a:solidFill>
                  <a:srgbClr val="FA4654"/>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ipsum </a:t>
            </a:r>
            <a:r>
              <a:rPr lang="en-GB" dirty="0" err="1"/>
              <a:t>dolor</a:t>
            </a:r>
            <a:r>
              <a:rPr lang="en-GB" dirty="0"/>
              <a:t> sit </a:t>
            </a:r>
            <a:r>
              <a:rPr lang="en-GB" dirty="0" err="1"/>
              <a:t>amet</a:t>
            </a:r>
            <a:r>
              <a:rPr lang="en-GB" dirty="0"/>
              <a:t>.</a:t>
            </a:r>
          </a:p>
        </p:txBody>
      </p:sp>
      <p:pic>
        <p:nvPicPr>
          <p:cNvPr id="12" name="Picture 11" descr="A black rectangle with red border&#10;&#10;Description automatically generated">
            <a:extLst>
              <a:ext uri="{FF2B5EF4-FFF2-40B4-BE49-F238E27FC236}">
                <a16:creationId xmlns:a16="http://schemas.microsoft.com/office/drawing/2014/main" id="{0865A63A-6316-C9FA-B766-73390C5B710F}"/>
              </a:ext>
            </a:extLst>
          </p:cNvPr>
          <p:cNvPicPr>
            <a:picLocks noChangeAspect="1"/>
          </p:cNvPicPr>
          <p:nvPr userDrawn="1"/>
        </p:nvPicPr>
        <p:blipFill>
          <a:blip r:embed="rId2"/>
          <a:stretch>
            <a:fillRect/>
          </a:stretch>
        </p:blipFill>
        <p:spPr>
          <a:xfrm rot="16200000">
            <a:off x="-975284" y="7007706"/>
            <a:ext cx="5007787" cy="2232772"/>
          </a:xfrm>
          <a:prstGeom prst="rect">
            <a:avLst/>
          </a:prstGeom>
        </p:spPr>
      </p:pic>
      <p:pic>
        <p:nvPicPr>
          <p:cNvPr id="13" name="Picture 12" descr="A yellow cross on a black background&#10;&#10;Description automatically generated">
            <a:extLst>
              <a:ext uri="{FF2B5EF4-FFF2-40B4-BE49-F238E27FC236}">
                <a16:creationId xmlns:a16="http://schemas.microsoft.com/office/drawing/2014/main" id="{2160539F-B6D7-832F-0292-F3B04E320AA3}"/>
              </a:ext>
            </a:extLst>
          </p:cNvPr>
          <p:cNvPicPr>
            <a:picLocks noChangeAspect="1"/>
          </p:cNvPicPr>
          <p:nvPr userDrawn="1"/>
        </p:nvPicPr>
        <p:blipFill>
          <a:blip r:embed="rId3"/>
          <a:stretch>
            <a:fillRect/>
          </a:stretch>
        </p:blipFill>
        <p:spPr>
          <a:xfrm>
            <a:off x="9021781" y="275310"/>
            <a:ext cx="619493" cy="619493"/>
          </a:xfrm>
          <a:prstGeom prst="rect">
            <a:avLst/>
          </a:prstGeom>
        </p:spPr>
      </p:pic>
      <p:pic>
        <p:nvPicPr>
          <p:cNvPr id="14" name="Picture 13" descr="A yellow cross on a black background&#10;&#10;Description automatically generated">
            <a:extLst>
              <a:ext uri="{FF2B5EF4-FFF2-40B4-BE49-F238E27FC236}">
                <a16:creationId xmlns:a16="http://schemas.microsoft.com/office/drawing/2014/main" id="{ED89E062-4C1E-E1E2-ABFC-6869C24C1AF9}"/>
              </a:ext>
            </a:extLst>
          </p:cNvPr>
          <p:cNvPicPr>
            <a:picLocks noChangeAspect="1"/>
          </p:cNvPicPr>
          <p:nvPr userDrawn="1"/>
        </p:nvPicPr>
        <p:blipFill>
          <a:blip r:embed="rId3"/>
          <a:stretch>
            <a:fillRect/>
          </a:stretch>
        </p:blipFill>
        <p:spPr>
          <a:xfrm>
            <a:off x="9736888" y="275310"/>
            <a:ext cx="619493" cy="619493"/>
          </a:xfrm>
          <a:prstGeom prst="rect">
            <a:avLst/>
          </a:prstGeom>
        </p:spPr>
      </p:pic>
      <p:pic>
        <p:nvPicPr>
          <p:cNvPr id="15" name="Picture 14" descr="A yellow cross on a black background&#10;&#10;Description automatically generated">
            <a:extLst>
              <a:ext uri="{FF2B5EF4-FFF2-40B4-BE49-F238E27FC236}">
                <a16:creationId xmlns:a16="http://schemas.microsoft.com/office/drawing/2014/main" id="{A6ADAB18-E6A0-CF2D-D9B5-3410D6A8ED61}"/>
              </a:ext>
            </a:extLst>
          </p:cNvPr>
          <p:cNvPicPr>
            <a:picLocks noChangeAspect="1"/>
          </p:cNvPicPr>
          <p:nvPr userDrawn="1"/>
        </p:nvPicPr>
        <p:blipFill>
          <a:blip r:embed="rId3"/>
          <a:stretch>
            <a:fillRect/>
          </a:stretch>
        </p:blipFill>
        <p:spPr>
          <a:xfrm>
            <a:off x="10451996" y="275310"/>
            <a:ext cx="619493" cy="619493"/>
          </a:xfrm>
          <a:prstGeom prst="rect">
            <a:avLst/>
          </a:prstGeom>
        </p:spPr>
      </p:pic>
      <p:pic>
        <p:nvPicPr>
          <p:cNvPr id="16" name="Picture 15" descr="A yellow cross on a black background&#10;&#10;Description automatically generated">
            <a:extLst>
              <a:ext uri="{FF2B5EF4-FFF2-40B4-BE49-F238E27FC236}">
                <a16:creationId xmlns:a16="http://schemas.microsoft.com/office/drawing/2014/main" id="{2619E843-E8A5-CE51-5559-6FC428C44ED4}"/>
              </a:ext>
            </a:extLst>
          </p:cNvPr>
          <p:cNvPicPr>
            <a:picLocks noChangeAspect="1"/>
          </p:cNvPicPr>
          <p:nvPr userDrawn="1"/>
        </p:nvPicPr>
        <p:blipFill>
          <a:blip r:embed="rId3"/>
          <a:stretch>
            <a:fillRect/>
          </a:stretch>
        </p:blipFill>
        <p:spPr>
          <a:xfrm>
            <a:off x="11167105" y="275310"/>
            <a:ext cx="619493" cy="619493"/>
          </a:xfrm>
          <a:prstGeom prst="rect">
            <a:avLst/>
          </a:prstGeom>
        </p:spPr>
      </p:pic>
      <p:pic>
        <p:nvPicPr>
          <p:cNvPr id="17" name="Picture 16" descr="A yellow cross on a black background&#10;&#10;Description automatically generated">
            <a:extLst>
              <a:ext uri="{FF2B5EF4-FFF2-40B4-BE49-F238E27FC236}">
                <a16:creationId xmlns:a16="http://schemas.microsoft.com/office/drawing/2014/main" id="{EAD04E28-995D-A29B-7DA5-0EE197737519}"/>
              </a:ext>
            </a:extLst>
          </p:cNvPr>
          <p:cNvPicPr>
            <a:picLocks noChangeAspect="1"/>
          </p:cNvPicPr>
          <p:nvPr userDrawn="1"/>
        </p:nvPicPr>
        <p:blipFill>
          <a:blip r:embed="rId3"/>
          <a:stretch>
            <a:fillRect/>
          </a:stretch>
        </p:blipFill>
        <p:spPr>
          <a:xfrm>
            <a:off x="11882211" y="275310"/>
            <a:ext cx="619493" cy="619493"/>
          </a:xfrm>
          <a:prstGeom prst="rect">
            <a:avLst/>
          </a:prstGeom>
        </p:spPr>
      </p:pic>
      <p:pic>
        <p:nvPicPr>
          <p:cNvPr id="19" name="Picture 18" descr="A black rectangle with red border&#10;&#10;Description automatically generated">
            <a:extLst>
              <a:ext uri="{FF2B5EF4-FFF2-40B4-BE49-F238E27FC236}">
                <a16:creationId xmlns:a16="http://schemas.microsoft.com/office/drawing/2014/main" id="{AD57047D-A122-3B3E-A4C2-0D8DD351682E}"/>
              </a:ext>
            </a:extLst>
          </p:cNvPr>
          <p:cNvPicPr>
            <a:picLocks noChangeAspect="1"/>
          </p:cNvPicPr>
          <p:nvPr userDrawn="1"/>
        </p:nvPicPr>
        <p:blipFill>
          <a:blip r:embed="rId2"/>
          <a:stretch>
            <a:fillRect/>
          </a:stretch>
        </p:blipFill>
        <p:spPr>
          <a:xfrm rot="16200000">
            <a:off x="1404501" y="7007706"/>
            <a:ext cx="5007787" cy="2232772"/>
          </a:xfrm>
          <a:prstGeom prst="rect">
            <a:avLst/>
          </a:prstGeom>
        </p:spPr>
      </p:pic>
      <p:pic>
        <p:nvPicPr>
          <p:cNvPr id="20" name="Picture 19" descr="A black rectangle with red border&#10;&#10;Description automatically generated">
            <a:extLst>
              <a:ext uri="{FF2B5EF4-FFF2-40B4-BE49-F238E27FC236}">
                <a16:creationId xmlns:a16="http://schemas.microsoft.com/office/drawing/2014/main" id="{4DC12D94-D0F2-D66E-6F80-33578BFBDD63}"/>
              </a:ext>
            </a:extLst>
          </p:cNvPr>
          <p:cNvPicPr>
            <a:picLocks noChangeAspect="1"/>
          </p:cNvPicPr>
          <p:nvPr userDrawn="1"/>
        </p:nvPicPr>
        <p:blipFill>
          <a:blip r:embed="rId2"/>
          <a:stretch>
            <a:fillRect/>
          </a:stretch>
        </p:blipFill>
        <p:spPr>
          <a:xfrm rot="16200000">
            <a:off x="3784284" y="7007706"/>
            <a:ext cx="5007787" cy="2232772"/>
          </a:xfrm>
          <a:prstGeom prst="rect">
            <a:avLst/>
          </a:prstGeom>
        </p:spPr>
      </p:pic>
    </p:spTree>
    <p:extLst>
      <p:ext uri="{BB962C8B-B14F-4D97-AF65-F5344CB8AC3E}">
        <p14:creationId xmlns:p14="http://schemas.microsoft.com/office/powerpoint/2010/main" val="1174239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statistic slide - With imag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E47FEE0-507A-BA37-50F0-20ED1533787E}"/>
              </a:ext>
            </a:extLst>
          </p:cNvPr>
          <p:cNvSpPr>
            <a:spLocks noGrp="1"/>
          </p:cNvSpPr>
          <p:nvPr>
            <p:ph type="body" sz="quarter" idx="12" hasCustomPrompt="1"/>
          </p:nvPr>
        </p:nvSpPr>
        <p:spPr>
          <a:xfrm>
            <a:off x="365334" y="2481263"/>
            <a:ext cx="6492668" cy="2076928"/>
          </a:xfrm>
        </p:spPr>
        <p:txBody>
          <a:bodyPr>
            <a:noAutofit/>
          </a:bodyPr>
          <a:lstStyle>
            <a:lvl1pPr marL="0" indent="0">
              <a:buNone/>
              <a:defRPr sz="20000" b="1" i="0">
                <a:solidFill>
                  <a:srgbClr val="14325F"/>
                </a:solidFill>
                <a:latin typeface="Poppins" pitchFamily="2" charset="77"/>
                <a:cs typeface="Poppins" pitchFamily="2" charset="77"/>
              </a:defRPr>
            </a:lvl1pPr>
          </a:lstStyle>
          <a:p>
            <a:pPr lvl="0"/>
            <a:r>
              <a:rPr lang="en-GB" dirty="0"/>
              <a:t>XX%</a:t>
            </a:r>
            <a:endParaRPr lang="en-US" dirty="0"/>
          </a:p>
        </p:txBody>
      </p:sp>
      <p:sp>
        <p:nvSpPr>
          <p:cNvPr id="9" name="Text Placeholder 2">
            <a:extLst>
              <a:ext uri="{FF2B5EF4-FFF2-40B4-BE49-F238E27FC236}">
                <a16:creationId xmlns:a16="http://schemas.microsoft.com/office/drawing/2014/main" id="{66D8364A-7BD5-6B86-106B-45090C216115}"/>
              </a:ext>
            </a:extLst>
          </p:cNvPr>
          <p:cNvSpPr>
            <a:spLocks noGrp="1"/>
          </p:cNvSpPr>
          <p:nvPr>
            <p:ph type="body" sz="quarter" idx="13" hasCustomPrompt="1"/>
          </p:nvPr>
        </p:nvSpPr>
        <p:spPr>
          <a:xfrm>
            <a:off x="412227" y="4856444"/>
            <a:ext cx="5859621" cy="1532635"/>
          </a:xfrm>
        </p:spPr>
        <p:txBody>
          <a:bodyPr>
            <a:noAutofit/>
          </a:bodyPr>
          <a:lstStyle>
            <a:lvl1pPr marL="0" indent="0">
              <a:buNone/>
              <a:defRPr sz="1801" b="0" i="0">
                <a:solidFill>
                  <a:srgbClr val="FA4654"/>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p:txBody>
      </p:sp>
      <p:sp>
        <p:nvSpPr>
          <p:cNvPr id="12" name="Picture Placeholder 4">
            <a:extLst>
              <a:ext uri="{FF2B5EF4-FFF2-40B4-BE49-F238E27FC236}">
                <a16:creationId xmlns:a16="http://schemas.microsoft.com/office/drawing/2014/main" id="{D80FD816-DB66-A474-080D-459688ADA646}"/>
              </a:ext>
            </a:extLst>
          </p:cNvPr>
          <p:cNvSpPr>
            <a:spLocks noGrp="1"/>
          </p:cNvSpPr>
          <p:nvPr>
            <p:ph type="pic" sz="quarter" idx="14"/>
          </p:nvPr>
        </p:nvSpPr>
        <p:spPr>
          <a:xfrm>
            <a:off x="7115908" y="0"/>
            <a:ext cx="5076092" cy="68580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grpSp>
        <p:nvGrpSpPr>
          <p:cNvPr id="13" name="Group 12">
            <a:extLst>
              <a:ext uri="{FF2B5EF4-FFF2-40B4-BE49-F238E27FC236}">
                <a16:creationId xmlns:a16="http://schemas.microsoft.com/office/drawing/2014/main" id="{A03872D5-9169-5059-A280-47844D4671AF}"/>
              </a:ext>
            </a:extLst>
          </p:cNvPr>
          <p:cNvGrpSpPr/>
          <p:nvPr userDrawn="1"/>
        </p:nvGrpSpPr>
        <p:grpSpPr>
          <a:xfrm>
            <a:off x="412226" y="-896816"/>
            <a:ext cx="5638798" cy="1793631"/>
            <a:chOff x="6236678" y="-896816"/>
            <a:chExt cx="5638799" cy="1793631"/>
          </a:xfrm>
        </p:grpSpPr>
        <p:sp>
          <p:nvSpPr>
            <p:cNvPr id="14" name="Oval 13">
              <a:extLst>
                <a:ext uri="{FF2B5EF4-FFF2-40B4-BE49-F238E27FC236}">
                  <a16:creationId xmlns:a16="http://schemas.microsoft.com/office/drawing/2014/main" id="{64434CA1-9538-CE61-6B7F-EBAF92857DF5}"/>
                </a:ext>
              </a:extLst>
            </p:cNvPr>
            <p:cNvSpPr/>
            <p:nvPr userDrawn="1"/>
          </p:nvSpPr>
          <p:spPr>
            <a:xfrm>
              <a:off x="10081846" y="-896816"/>
              <a:ext cx="1793631" cy="1793631"/>
            </a:xfrm>
            <a:prstGeom prst="ellipse">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5" name="Oval 14">
              <a:extLst>
                <a:ext uri="{FF2B5EF4-FFF2-40B4-BE49-F238E27FC236}">
                  <a16:creationId xmlns:a16="http://schemas.microsoft.com/office/drawing/2014/main" id="{D4E31BF3-E8C6-2748-1CD8-D7B96FD3AFEE}"/>
                </a:ext>
              </a:extLst>
            </p:cNvPr>
            <p:cNvSpPr/>
            <p:nvPr userDrawn="1"/>
          </p:nvSpPr>
          <p:spPr>
            <a:xfrm>
              <a:off x="8159262" y="-896816"/>
              <a:ext cx="1793631" cy="1793631"/>
            </a:xfrm>
            <a:prstGeom prst="ellipse">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Oval 15">
              <a:extLst>
                <a:ext uri="{FF2B5EF4-FFF2-40B4-BE49-F238E27FC236}">
                  <a16:creationId xmlns:a16="http://schemas.microsoft.com/office/drawing/2014/main" id="{EDED93FE-6935-8053-A75D-7CD8A184B666}"/>
                </a:ext>
              </a:extLst>
            </p:cNvPr>
            <p:cNvSpPr/>
            <p:nvPr userDrawn="1"/>
          </p:nvSpPr>
          <p:spPr>
            <a:xfrm>
              <a:off x="6236678" y="-896816"/>
              <a:ext cx="1793631" cy="1793631"/>
            </a:xfrm>
            <a:prstGeom prst="ellipse">
              <a:avLst/>
            </a:prstGeom>
            <a:solidFill>
              <a:srgbClr val="FFA0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grpSp>
      <p:pic>
        <p:nvPicPr>
          <p:cNvPr id="20" name="Picture 19" descr="A black rectangle with red border&#10;&#10;Description automatically generated">
            <a:extLst>
              <a:ext uri="{FF2B5EF4-FFF2-40B4-BE49-F238E27FC236}">
                <a16:creationId xmlns:a16="http://schemas.microsoft.com/office/drawing/2014/main" id="{489901E5-0A52-FDE4-B5C3-9D151E18B5A4}"/>
              </a:ext>
            </a:extLst>
          </p:cNvPr>
          <p:cNvPicPr>
            <a:picLocks noChangeAspect="1"/>
          </p:cNvPicPr>
          <p:nvPr userDrawn="1"/>
        </p:nvPicPr>
        <p:blipFill>
          <a:blip r:embed="rId2"/>
          <a:stretch>
            <a:fillRect/>
          </a:stretch>
        </p:blipFill>
        <p:spPr>
          <a:xfrm>
            <a:off x="8420099" y="5741616"/>
            <a:ext cx="5007787" cy="2232771"/>
          </a:xfrm>
          <a:prstGeom prst="rect">
            <a:avLst/>
          </a:prstGeom>
        </p:spPr>
      </p:pic>
      <p:sp>
        <p:nvSpPr>
          <p:cNvPr id="21" name="TextBox 20">
            <a:extLst>
              <a:ext uri="{FF2B5EF4-FFF2-40B4-BE49-F238E27FC236}">
                <a16:creationId xmlns:a16="http://schemas.microsoft.com/office/drawing/2014/main" id="{04BE3150-B548-EAC8-F607-E9653ED6A2C3}"/>
              </a:ext>
            </a:extLst>
          </p:cNvPr>
          <p:cNvSpPr txBox="1"/>
          <p:nvPr userDrawn="1"/>
        </p:nvSpPr>
        <p:spPr>
          <a:xfrm>
            <a:off x="0" y="7080739"/>
            <a:ext cx="9952892" cy="1200329"/>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yellow.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a:t>
            </a:r>
          </a:p>
          <a:p>
            <a:pPr lvl="0"/>
            <a:endParaRPr lang="en-GB" sz="1200" b="0" i="1" dirty="0">
              <a:solidFill>
                <a:srgbClr val="FA4654"/>
              </a:solidFill>
              <a:latin typeface="Poppins" pitchFamily="2" charset="77"/>
              <a:cs typeface="Poppins" pitchFamily="2" charset="77"/>
            </a:endParaRP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Go into slide master. Copy red pill. Close slide master. Paste red pill.</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210146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d - With Image">
    <p:spTree>
      <p:nvGrpSpPr>
        <p:cNvPr id="1" name=""/>
        <p:cNvGrpSpPr/>
        <p:nvPr/>
      </p:nvGrpSpPr>
      <p:grpSpPr>
        <a:xfrm>
          <a:off x="0" y="0"/>
          <a:ext cx="0" cy="0"/>
          <a:chOff x="0" y="0"/>
          <a:chExt cx="0" cy="0"/>
        </a:xfrm>
      </p:grpSpPr>
      <p:pic>
        <p:nvPicPr>
          <p:cNvPr id="5" name="Picture 4" descr="A group of children in blue uniforms&#10;&#10;Description automatically generated">
            <a:extLst>
              <a:ext uri="{FF2B5EF4-FFF2-40B4-BE49-F238E27FC236}">
                <a16:creationId xmlns:a16="http://schemas.microsoft.com/office/drawing/2014/main" id="{4BE1BFE0-6211-7DFA-054E-0ED8C98A4849}"/>
              </a:ext>
            </a:extLst>
          </p:cNvPr>
          <p:cNvPicPr>
            <a:picLocks noChangeAspect="1"/>
          </p:cNvPicPr>
          <p:nvPr userDrawn="1"/>
        </p:nvPicPr>
        <p:blipFill rotWithShape="1">
          <a:blip r:embed="rId2"/>
          <a:srcRect l="13378" t="6982" b="1139"/>
          <a:stretch/>
        </p:blipFill>
        <p:spPr>
          <a:xfrm>
            <a:off x="-1" y="21266"/>
            <a:ext cx="9735792" cy="6858000"/>
          </a:xfrm>
          <a:prstGeom prst="rect">
            <a:avLst/>
          </a:prstGeom>
        </p:spPr>
      </p:pic>
      <p:grpSp>
        <p:nvGrpSpPr>
          <p:cNvPr id="12" name="Group 11">
            <a:extLst>
              <a:ext uri="{FF2B5EF4-FFF2-40B4-BE49-F238E27FC236}">
                <a16:creationId xmlns:a16="http://schemas.microsoft.com/office/drawing/2014/main" id="{ED6DDFB5-0625-DF83-1297-BCABAC0FF1A1}"/>
              </a:ext>
            </a:extLst>
          </p:cNvPr>
          <p:cNvGrpSpPr/>
          <p:nvPr userDrawn="1"/>
        </p:nvGrpSpPr>
        <p:grpSpPr>
          <a:xfrm>
            <a:off x="-1354386" y="0"/>
            <a:ext cx="13546386" cy="6980002"/>
            <a:chOff x="0" y="541347"/>
            <a:chExt cx="14835897" cy="6858000"/>
          </a:xfrm>
        </p:grpSpPr>
        <p:sp>
          <p:nvSpPr>
            <p:cNvPr id="11" name="Rectangle 10">
              <a:extLst>
                <a:ext uri="{FF2B5EF4-FFF2-40B4-BE49-F238E27FC236}">
                  <a16:creationId xmlns:a16="http://schemas.microsoft.com/office/drawing/2014/main" id="{233938A2-4FA8-56DD-64DF-3C470B0F9D3C}"/>
                </a:ext>
              </a:extLst>
            </p:cNvPr>
            <p:cNvSpPr/>
            <p:nvPr userDrawn="1"/>
          </p:nvSpPr>
          <p:spPr>
            <a:xfrm>
              <a:off x="0" y="541347"/>
              <a:ext cx="13352585" cy="6858000"/>
            </a:xfrm>
            <a:prstGeom prst="rect">
              <a:avLst/>
            </a:prstGeom>
            <a:solidFill>
              <a:srgbClr val="FA4654">
                <a:alpha val="797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descr="A black and white logo&#10;&#10;Description automatically generated">
              <a:extLst>
                <a:ext uri="{FF2B5EF4-FFF2-40B4-BE49-F238E27FC236}">
                  <a16:creationId xmlns:a16="http://schemas.microsoft.com/office/drawing/2014/main" id="{BEF24969-4810-7E78-D602-930012AF2A4D}"/>
                </a:ext>
              </a:extLst>
            </p:cNvPr>
            <p:cNvPicPr>
              <a:picLocks noChangeAspect="1"/>
            </p:cNvPicPr>
            <p:nvPr userDrawn="1"/>
          </p:nvPicPr>
          <p:blipFill>
            <a:blip r:embed="rId3"/>
            <a:stretch>
              <a:fillRect/>
            </a:stretch>
          </p:blipFill>
          <p:spPr>
            <a:xfrm>
              <a:off x="1483312" y="541347"/>
              <a:ext cx="13352585" cy="6858000"/>
            </a:xfrm>
            <a:prstGeom prst="rect">
              <a:avLst/>
            </a:prstGeom>
          </p:spPr>
        </p:pic>
      </p:grpSp>
      <p:pic>
        <p:nvPicPr>
          <p:cNvPr id="16" name="Picture 15" descr="A blue text on a black background&#10;&#10;Description automatically generated">
            <a:extLst>
              <a:ext uri="{FF2B5EF4-FFF2-40B4-BE49-F238E27FC236}">
                <a16:creationId xmlns:a16="http://schemas.microsoft.com/office/drawing/2014/main" id="{2CAFBB83-D70A-649D-0776-65001C3CFC19}"/>
              </a:ext>
            </a:extLst>
          </p:cNvPr>
          <p:cNvPicPr>
            <a:picLocks noChangeAspect="1"/>
          </p:cNvPicPr>
          <p:nvPr userDrawn="1"/>
        </p:nvPicPr>
        <p:blipFill>
          <a:blip r:embed="rId4"/>
          <a:stretch>
            <a:fillRect/>
          </a:stretch>
        </p:blipFill>
        <p:spPr>
          <a:xfrm>
            <a:off x="8642340" y="541347"/>
            <a:ext cx="2997200" cy="1079500"/>
          </a:xfrm>
          <a:prstGeom prst="rect">
            <a:avLst/>
          </a:prstGeom>
        </p:spPr>
      </p:pic>
      <p:sp>
        <p:nvSpPr>
          <p:cNvPr id="18" name="Vertical Text Placeholder 17">
            <a:extLst>
              <a:ext uri="{FF2B5EF4-FFF2-40B4-BE49-F238E27FC236}">
                <a16:creationId xmlns:a16="http://schemas.microsoft.com/office/drawing/2014/main" id="{B4001CEF-880A-6077-47CD-E80FE14DF720}"/>
              </a:ext>
            </a:extLst>
          </p:cNvPr>
          <p:cNvSpPr>
            <a:spLocks noGrp="1"/>
          </p:cNvSpPr>
          <p:nvPr>
            <p:ph type="body" orient="vert" sz="quarter" idx="10" hasCustomPrompt="1"/>
          </p:nvPr>
        </p:nvSpPr>
        <p:spPr>
          <a:xfrm rot="10800000">
            <a:off x="11385027" y="1699436"/>
            <a:ext cx="361577" cy="1010270"/>
          </a:xfrm>
        </p:spPr>
        <p:txBody>
          <a:bodyPr vert="eaVert">
            <a:normAutofit/>
          </a:bodyPr>
          <a:lstStyle>
            <a:lvl1pPr marL="0" indent="0" algn="ctr">
              <a:buNone/>
              <a:defRPr sz="1200" b="1" i="0" u="none">
                <a:solidFill>
                  <a:srgbClr val="FA4654"/>
                </a:solidFill>
                <a:latin typeface="Poppins" pitchFamily="2" charset="77"/>
                <a:cs typeface="Poppins" pitchFamily="2" charset="77"/>
              </a:defRPr>
            </a:lvl1pPr>
          </a:lstStyle>
          <a:p>
            <a:pPr lvl="0"/>
            <a:r>
              <a:rPr lang="en-GB" dirty="0" err="1"/>
              <a:t>xx_xx_xx</a:t>
            </a:r>
            <a:endParaRPr lang="en-US" dirty="0"/>
          </a:p>
        </p:txBody>
      </p:sp>
      <p:sp>
        <p:nvSpPr>
          <p:cNvPr id="3" name="Text Placeholder 2">
            <a:extLst>
              <a:ext uri="{FF2B5EF4-FFF2-40B4-BE49-F238E27FC236}">
                <a16:creationId xmlns:a16="http://schemas.microsoft.com/office/drawing/2014/main" id="{1F51F0F3-E6CB-8C01-1FD5-DBFF49583463}"/>
              </a:ext>
            </a:extLst>
          </p:cNvPr>
          <p:cNvSpPr>
            <a:spLocks noGrp="1"/>
          </p:cNvSpPr>
          <p:nvPr>
            <p:ph type="body" sz="quarter" idx="12" hasCustomPrompt="1"/>
          </p:nvPr>
        </p:nvSpPr>
        <p:spPr>
          <a:xfrm>
            <a:off x="6320659" y="4239725"/>
            <a:ext cx="5455963" cy="2076928"/>
          </a:xfrm>
        </p:spPr>
        <p:txBody>
          <a:bodyPr>
            <a:noAutofit/>
          </a:bodyPr>
          <a:lstStyle>
            <a:lvl1pPr marL="0" indent="0" algn="r">
              <a:buNone/>
              <a:defRPr sz="4500" b="1" i="0">
                <a:solidFill>
                  <a:srgbClr val="14325F"/>
                </a:solidFill>
                <a:latin typeface="Poppins" pitchFamily="2" charset="77"/>
                <a:cs typeface="Poppins" pitchFamily="2" charset="77"/>
              </a:defRPr>
            </a:lvl1pPr>
          </a:lstStyle>
          <a:p>
            <a:pPr lvl="0"/>
            <a:r>
              <a:rPr lang="en-GB" dirty="0"/>
              <a:t>Title goes here</a:t>
            </a:r>
          </a:p>
          <a:p>
            <a:pPr lvl="0"/>
            <a:r>
              <a:rPr lang="en-GB" dirty="0"/>
              <a:t>over three lines</a:t>
            </a:r>
          </a:p>
          <a:p>
            <a:pPr lvl="0"/>
            <a:r>
              <a:rPr lang="en-GB" dirty="0"/>
              <a:t>like this</a:t>
            </a:r>
            <a:endParaRPr lang="en-US" dirty="0"/>
          </a:p>
        </p:txBody>
      </p:sp>
      <p:sp>
        <p:nvSpPr>
          <p:cNvPr id="13" name="Picture Placeholder 4">
            <a:extLst>
              <a:ext uri="{FF2B5EF4-FFF2-40B4-BE49-F238E27FC236}">
                <a16:creationId xmlns:a16="http://schemas.microsoft.com/office/drawing/2014/main" id="{8DB58578-1F83-BB16-7F38-ED8AFC972972}"/>
              </a:ext>
            </a:extLst>
          </p:cNvPr>
          <p:cNvSpPr>
            <a:spLocks noGrp="1"/>
          </p:cNvSpPr>
          <p:nvPr>
            <p:ph type="pic" sz="quarter" idx="13"/>
          </p:nvPr>
        </p:nvSpPr>
        <p:spPr>
          <a:xfrm>
            <a:off x="7983651"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4" name="Picture Placeholder 4">
            <a:extLst>
              <a:ext uri="{FF2B5EF4-FFF2-40B4-BE49-F238E27FC236}">
                <a16:creationId xmlns:a16="http://schemas.microsoft.com/office/drawing/2014/main" id="{0A52F92E-A096-42D1-3055-19387C2716AF}"/>
              </a:ext>
            </a:extLst>
          </p:cNvPr>
          <p:cNvSpPr>
            <a:spLocks noGrp="1"/>
          </p:cNvSpPr>
          <p:nvPr>
            <p:ph type="pic" sz="quarter" idx="14"/>
          </p:nvPr>
        </p:nvSpPr>
        <p:spPr>
          <a:xfrm>
            <a:off x="9320080"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5" name="Picture Placeholder 4">
            <a:extLst>
              <a:ext uri="{FF2B5EF4-FFF2-40B4-BE49-F238E27FC236}">
                <a16:creationId xmlns:a16="http://schemas.microsoft.com/office/drawing/2014/main" id="{CA1DCE91-ECBE-F2E0-26C0-6F94C885DA4D}"/>
              </a:ext>
            </a:extLst>
          </p:cNvPr>
          <p:cNvSpPr>
            <a:spLocks noGrp="1"/>
          </p:cNvSpPr>
          <p:nvPr>
            <p:ph type="pic" sz="quarter" idx="15"/>
          </p:nvPr>
        </p:nvSpPr>
        <p:spPr>
          <a:xfrm>
            <a:off x="10633065"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20" name="TextBox 19">
            <a:extLst>
              <a:ext uri="{FF2B5EF4-FFF2-40B4-BE49-F238E27FC236}">
                <a16:creationId xmlns:a16="http://schemas.microsoft.com/office/drawing/2014/main" id="{A7331386-E64C-1905-1BF2-FDD9DF361D27}"/>
              </a:ext>
            </a:extLst>
          </p:cNvPr>
          <p:cNvSpPr txBox="1"/>
          <p:nvPr userDrawn="1"/>
        </p:nvSpPr>
        <p:spPr>
          <a:xfrm>
            <a:off x="0" y="7080738"/>
            <a:ext cx="9952892" cy="1569660"/>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Apply partner logos in picture boxes provided. Try to use logos with transparent or white backgrounds. </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Boxes can be deleted if not used. Picture / text boxes can also be resized if needed. </a:t>
            </a:r>
            <a:endParaRPr lang="en-US"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Open Slide Master. Drag large red semi transparent logo down to reveal picture behind. Right click and change picture out. Drag large red semi transparent logo back to original position to finish. Close Slide Master.</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65362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range - With Image">
    <p:spTree>
      <p:nvGrpSpPr>
        <p:cNvPr id="1" name=""/>
        <p:cNvGrpSpPr/>
        <p:nvPr/>
      </p:nvGrpSpPr>
      <p:grpSpPr>
        <a:xfrm>
          <a:off x="0" y="0"/>
          <a:ext cx="0" cy="0"/>
          <a:chOff x="0" y="0"/>
          <a:chExt cx="0" cy="0"/>
        </a:xfrm>
      </p:grpSpPr>
      <p:pic>
        <p:nvPicPr>
          <p:cNvPr id="12" name="Picture 11" descr="A young child holding a ring&#10;&#10;Description automatically generated">
            <a:extLst>
              <a:ext uri="{FF2B5EF4-FFF2-40B4-BE49-F238E27FC236}">
                <a16:creationId xmlns:a16="http://schemas.microsoft.com/office/drawing/2014/main" id="{F91CFA16-F9EB-38DD-CF7C-014B5F06C9EF}"/>
              </a:ext>
            </a:extLst>
          </p:cNvPr>
          <p:cNvPicPr>
            <a:picLocks noChangeAspect="1"/>
          </p:cNvPicPr>
          <p:nvPr userDrawn="1"/>
        </p:nvPicPr>
        <p:blipFill rotWithShape="1">
          <a:blip r:embed="rId2"/>
          <a:srcRect t="24755" b="16633"/>
          <a:stretch/>
        </p:blipFill>
        <p:spPr>
          <a:xfrm>
            <a:off x="0" y="0"/>
            <a:ext cx="7804299" cy="6858000"/>
          </a:xfrm>
          <a:prstGeom prst="rect">
            <a:avLst/>
          </a:prstGeom>
        </p:spPr>
      </p:pic>
      <p:grpSp>
        <p:nvGrpSpPr>
          <p:cNvPr id="5" name="Group 4">
            <a:extLst>
              <a:ext uri="{FF2B5EF4-FFF2-40B4-BE49-F238E27FC236}">
                <a16:creationId xmlns:a16="http://schemas.microsoft.com/office/drawing/2014/main" id="{B11D033B-8DC1-BD2F-3ED7-FFAC068E9F39}"/>
              </a:ext>
            </a:extLst>
          </p:cNvPr>
          <p:cNvGrpSpPr/>
          <p:nvPr userDrawn="1"/>
        </p:nvGrpSpPr>
        <p:grpSpPr>
          <a:xfrm>
            <a:off x="-2" y="0"/>
            <a:ext cx="12192000" cy="6858000"/>
            <a:chOff x="-1" y="0"/>
            <a:chExt cx="12192000" cy="6858000"/>
          </a:xfrm>
        </p:grpSpPr>
        <p:sp>
          <p:nvSpPr>
            <p:cNvPr id="11" name="Rectangle 10">
              <a:extLst>
                <a:ext uri="{FF2B5EF4-FFF2-40B4-BE49-F238E27FC236}">
                  <a16:creationId xmlns:a16="http://schemas.microsoft.com/office/drawing/2014/main" id="{233938A2-4FA8-56DD-64DF-3C470B0F9D3C}"/>
                </a:ext>
              </a:extLst>
            </p:cNvPr>
            <p:cNvSpPr/>
            <p:nvPr userDrawn="1"/>
          </p:nvSpPr>
          <p:spPr>
            <a:xfrm>
              <a:off x="-1" y="0"/>
              <a:ext cx="12192000" cy="6858000"/>
            </a:xfrm>
            <a:prstGeom prst="rect">
              <a:avLst/>
            </a:prstGeom>
            <a:solidFill>
              <a:srgbClr val="FFA014">
                <a:alpha val="797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descr="A black and white logo&#10;&#10;Description automatically generated">
              <a:extLst>
                <a:ext uri="{FF2B5EF4-FFF2-40B4-BE49-F238E27FC236}">
                  <a16:creationId xmlns:a16="http://schemas.microsoft.com/office/drawing/2014/main" id="{BEF24969-4810-7E78-D602-930012AF2A4D}"/>
                </a:ext>
              </a:extLst>
            </p:cNvPr>
            <p:cNvPicPr>
              <a:picLocks noChangeAspect="1"/>
            </p:cNvPicPr>
            <p:nvPr userDrawn="1"/>
          </p:nvPicPr>
          <p:blipFill>
            <a:blip r:embed="rId3"/>
            <a:stretch>
              <a:fillRect/>
            </a:stretch>
          </p:blipFill>
          <p:spPr>
            <a:xfrm>
              <a:off x="-1" y="0"/>
              <a:ext cx="12192000" cy="6858000"/>
            </a:xfrm>
            <a:prstGeom prst="rect">
              <a:avLst/>
            </a:prstGeom>
          </p:spPr>
        </p:pic>
      </p:grpSp>
      <p:pic>
        <p:nvPicPr>
          <p:cNvPr id="16" name="Picture 15" descr="A blue text on a black background&#10;&#10;Description automatically generated">
            <a:extLst>
              <a:ext uri="{FF2B5EF4-FFF2-40B4-BE49-F238E27FC236}">
                <a16:creationId xmlns:a16="http://schemas.microsoft.com/office/drawing/2014/main" id="{2CAFBB83-D70A-649D-0776-65001C3CFC19}"/>
              </a:ext>
            </a:extLst>
          </p:cNvPr>
          <p:cNvPicPr>
            <a:picLocks noChangeAspect="1"/>
          </p:cNvPicPr>
          <p:nvPr userDrawn="1"/>
        </p:nvPicPr>
        <p:blipFill>
          <a:blip r:embed="rId4"/>
          <a:stretch>
            <a:fillRect/>
          </a:stretch>
        </p:blipFill>
        <p:spPr>
          <a:xfrm>
            <a:off x="8642340" y="541347"/>
            <a:ext cx="2997200" cy="1079500"/>
          </a:xfrm>
          <a:prstGeom prst="rect">
            <a:avLst/>
          </a:prstGeom>
        </p:spPr>
      </p:pic>
      <p:sp>
        <p:nvSpPr>
          <p:cNvPr id="18" name="Vertical Text Placeholder 17">
            <a:extLst>
              <a:ext uri="{FF2B5EF4-FFF2-40B4-BE49-F238E27FC236}">
                <a16:creationId xmlns:a16="http://schemas.microsoft.com/office/drawing/2014/main" id="{B4001CEF-880A-6077-47CD-E80FE14DF720}"/>
              </a:ext>
            </a:extLst>
          </p:cNvPr>
          <p:cNvSpPr>
            <a:spLocks noGrp="1"/>
          </p:cNvSpPr>
          <p:nvPr>
            <p:ph type="body" orient="vert" sz="quarter" idx="10" hasCustomPrompt="1"/>
          </p:nvPr>
        </p:nvSpPr>
        <p:spPr>
          <a:xfrm rot="10800000">
            <a:off x="11385027" y="1699436"/>
            <a:ext cx="361577" cy="1010270"/>
          </a:xfrm>
        </p:spPr>
        <p:txBody>
          <a:bodyPr vert="eaVert">
            <a:normAutofit/>
          </a:bodyPr>
          <a:lstStyle>
            <a:lvl1pPr marL="0" indent="0" algn="ctr">
              <a:buNone/>
              <a:defRPr sz="1200" b="1" i="0" u="none">
                <a:solidFill>
                  <a:srgbClr val="FA4654"/>
                </a:solidFill>
                <a:latin typeface="Poppins" pitchFamily="2" charset="77"/>
                <a:cs typeface="Poppins" pitchFamily="2" charset="77"/>
              </a:defRPr>
            </a:lvl1pPr>
          </a:lstStyle>
          <a:p>
            <a:pPr lvl="0"/>
            <a:r>
              <a:rPr lang="en-GB" dirty="0" err="1"/>
              <a:t>xx_xx_xx</a:t>
            </a:r>
            <a:endParaRPr lang="en-US" dirty="0"/>
          </a:p>
        </p:txBody>
      </p:sp>
      <p:sp>
        <p:nvSpPr>
          <p:cNvPr id="3" name="Text Placeholder 2">
            <a:extLst>
              <a:ext uri="{FF2B5EF4-FFF2-40B4-BE49-F238E27FC236}">
                <a16:creationId xmlns:a16="http://schemas.microsoft.com/office/drawing/2014/main" id="{1F51F0F3-E6CB-8C01-1FD5-DBFF49583463}"/>
              </a:ext>
            </a:extLst>
          </p:cNvPr>
          <p:cNvSpPr>
            <a:spLocks noGrp="1"/>
          </p:cNvSpPr>
          <p:nvPr>
            <p:ph type="body" sz="quarter" idx="12" hasCustomPrompt="1"/>
          </p:nvPr>
        </p:nvSpPr>
        <p:spPr>
          <a:xfrm>
            <a:off x="6320659" y="4239725"/>
            <a:ext cx="5455963" cy="2076928"/>
          </a:xfrm>
        </p:spPr>
        <p:txBody>
          <a:bodyPr>
            <a:noAutofit/>
          </a:bodyPr>
          <a:lstStyle>
            <a:lvl1pPr marL="0" indent="0" algn="r">
              <a:buNone/>
              <a:defRPr sz="4500" b="1" i="0">
                <a:solidFill>
                  <a:srgbClr val="14325F"/>
                </a:solidFill>
                <a:latin typeface="Poppins" pitchFamily="2" charset="77"/>
                <a:cs typeface="Poppins" pitchFamily="2" charset="77"/>
              </a:defRPr>
            </a:lvl1pPr>
          </a:lstStyle>
          <a:p>
            <a:pPr lvl="0"/>
            <a:r>
              <a:rPr lang="en-GB" dirty="0"/>
              <a:t>Title goes here</a:t>
            </a:r>
          </a:p>
          <a:p>
            <a:pPr lvl="0"/>
            <a:r>
              <a:rPr lang="en-GB" dirty="0"/>
              <a:t>over three lines</a:t>
            </a:r>
          </a:p>
          <a:p>
            <a:pPr lvl="0"/>
            <a:r>
              <a:rPr lang="en-GB" dirty="0"/>
              <a:t>like this</a:t>
            </a:r>
            <a:endParaRPr lang="en-US" dirty="0"/>
          </a:p>
        </p:txBody>
      </p:sp>
      <p:sp>
        <p:nvSpPr>
          <p:cNvPr id="13" name="Picture Placeholder 4">
            <a:extLst>
              <a:ext uri="{FF2B5EF4-FFF2-40B4-BE49-F238E27FC236}">
                <a16:creationId xmlns:a16="http://schemas.microsoft.com/office/drawing/2014/main" id="{8DB58578-1F83-BB16-7F38-ED8AFC972972}"/>
              </a:ext>
            </a:extLst>
          </p:cNvPr>
          <p:cNvSpPr>
            <a:spLocks noGrp="1"/>
          </p:cNvSpPr>
          <p:nvPr>
            <p:ph type="pic" sz="quarter" idx="13"/>
          </p:nvPr>
        </p:nvSpPr>
        <p:spPr>
          <a:xfrm>
            <a:off x="7983651"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4" name="Picture Placeholder 4">
            <a:extLst>
              <a:ext uri="{FF2B5EF4-FFF2-40B4-BE49-F238E27FC236}">
                <a16:creationId xmlns:a16="http://schemas.microsoft.com/office/drawing/2014/main" id="{0A52F92E-A096-42D1-3055-19387C2716AF}"/>
              </a:ext>
            </a:extLst>
          </p:cNvPr>
          <p:cNvSpPr>
            <a:spLocks noGrp="1"/>
          </p:cNvSpPr>
          <p:nvPr>
            <p:ph type="pic" sz="quarter" idx="14"/>
          </p:nvPr>
        </p:nvSpPr>
        <p:spPr>
          <a:xfrm>
            <a:off x="9320080"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5" name="Picture Placeholder 4">
            <a:extLst>
              <a:ext uri="{FF2B5EF4-FFF2-40B4-BE49-F238E27FC236}">
                <a16:creationId xmlns:a16="http://schemas.microsoft.com/office/drawing/2014/main" id="{CA1DCE91-ECBE-F2E0-26C0-6F94C885DA4D}"/>
              </a:ext>
            </a:extLst>
          </p:cNvPr>
          <p:cNvSpPr>
            <a:spLocks noGrp="1"/>
          </p:cNvSpPr>
          <p:nvPr>
            <p:ph type="pic" sz="quarter" idx="15"/>
          </p:nvPr>
        </p:nvSpPr>
        <p:spPr>
          <a:xfrm>
            <a:off x="10633065"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20" name="TextBox 19">
            <a:extLst>
              <a:ext uri="{FF2B5EF4-FFF2-40B4-BE49-F238E27FC236}">
                <a16:creationId xmlns:a16="http://schemas.microsoft.com/office/drawing/2014/main" id="{A7331386-E64C-1905-1BF2-FDD9DF361D27}"/>
              </a:ext>
            </a:extLst>
          </p:cNvPr>
          <p:cNvSpPr txBox="1"/>
          <p:nvPr userDrawn="1"/>
        </p:nvSpPr>
        <p:spPr>
          <a:xfrm>
            <a:off x="0" y="7080738"/>
            <a:ext cx="9952892" cy="1569660"/>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Apply partner logos in picture boxes provided. Try to use logos with transparent or white backgrounds. </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Boxes can be deleted if not used. Picture / text boxes can also be resized if needed. </a:t>
            </a:r>
            <a:endParaRPr lang="en-US"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Open Slide Master. Drag large orange semi transparent logo down to reveal picture behind. Right click and change picture out. Drag large red semi transparent logo back to original position to finish. Close Slide Master.</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381384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 With Image">
    <p:spTree>
      <p:nvGrpSpPr>
        <p:cNvPr id="1" name=""/>
        <p:cNvGrpSpPr/>
        <p:nvPr/>
      </p:nvGrpSpPr>
      <p:grpSpPr>
        <a:xfrm>
          <a:off x="0" y="0"/>
          <a:ext cx="0" cy="0"/>
          <a:chOff x="0" y="0"/>
          <a:chExt cx="0" cy="0"/>
        </a:xfrm>
      </p:grpSpPr>
      <p:pic>
        <p:nvPicPr>
          <p:cNvPr id="12" name="Picture 11" descr="A group of kids playing football&#10;&#10;Description automatically generated">
            <a:extLst>
              <a:ext uri="{FF2B5EF4-FFF2-40B4-BE49-F238E27FC236}">
                <a16:creationId xmlns:a16="http://schemas.microsoft.com/office/drawing/2014/main" id="{8854196D-1193-FD08-1E47-9DC4C0B6332A}"/>
              </a:ext>
            </a:extLst>
          </p:cNvPr>
          <p:cNvPicPr>
            <a:picLocks noChangeAspect="1"/>
          </p:cNvPicPr>
          <p:nvPr userDrawn="1"/>
        </p:nvPicPr>
        <p:blipFill rotWithShape="1">
          <a:blip r:embed="rId2"/>
          <a:srcRect l="22912" t="40633" b="-54"/>
          <a:stretch/>
        </p:blipFill>
        <p:spPr>
          <a:xfrm>
            <a:off x="1" y="0"/>
            <a:ext cx="11862523" cy="6858000"/>
          </a:xfrm>
          <a:prstGeom prst="rect">
            <a:avLst/>
          </a:prstGeom>
        </p:spPr>
      </p:pic>
      <p:grpSp>
        <p:nvGrpSpPr>
          <p:cNvPr id="5" name="Group 4">
            <a:extLst>
              <a:ext uri="{FF2B5EF4-FFF2-40B4-BE49-F238E27FC236}">
                <a16:creationId xmlns:a16="http://schemas.microsoft.com/office/drawing/2014/main" id="{50EDA55F-ADDB-BCA1-B304-C996BF8EB7D2}"/>
              </a:ext>
            </a:extLst>
          </p:cNvPr>
          <p:cNvGrpSpPr/>
          <p:nvPr userDrawn="1"/>
        </p:nvGrpSpPr>
        <p:grpSpPr>
          <a:xfrm>
            <a:off x="-2" y="0"/>
            <a:ext cx="12192000" cy="6858000"/>
            <a:chOff x="-1" y="0"/>
            <a:chExt cx="12192000" cy="6858000"/>
          </a:xfrm>
        </p:grpSpPr>
        <p:sp>
          <p:nvSpPr>
            <p:cNvPr id="11" name="Rectangle 10">
              <a:extLst>
                <a:ext uri="{FF2B5EF4-FFF2-40B4-BE49-F238E27FC236}">
                  <a16:creationId xmlns:a16="http://schemas.microsoft.com/office/drawing/2014/main" id="{233938A2-4FA8-56DD-64DF-3C470B0F9D3C}"/>
                </a:ext>
              </a:extLst>
            </p:cNvPr>
            <p:cNvSpPr/>
            <p:nvPr userDrawn="1"/>
          </p:nvSpPr>
          <p:spPr>
            <a:xfrm>
              <a:off x="-1" y="0"/>
              <a:ext cx="12192000" cy="6858000"/>
            </a:xfrm>
            <a:prstGeom prst="rect">
              <a:avLst/>
            </a:prstGeom>
            <a:solidFill>
              <a:srgbClr val="32C5C9">
                <a:alpha val="7977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descr="A black and white logo&#10;&#10;Description automatically generated">
              <a:extLst>
                <a:ext uri="{FF2B5EF4-FFF2-40B4-BE49-F238E27FC236}">
                  <a16:creationId xmlns:a16="http://schemas.microsoft.com/office/drawing/2014/main" id="{BEF24969-4810-7E78-D602-930012AF2A4D}"/>
                </a:ext>
              </a:extLst>
            </p:cNvPr>
            <p:cNvPicPr>
              <a:picLocks noChangeAspect="1"/>
            </p:cNvPicPr>
            <p:nvPr userDrawn="1"/>
          </p:nvPicPr>
          <p:blipFill>
            <a:blip r:embed="rId3"/>
            <a:stretch>
              <a:fillRect/>
            </a:stretch>
          </p:blipFill>
          <p:spPr>
            <a:xfrm>
              <a:off x="-1" y="0"/>
              <a:ext cx="12192000" cy="6858000"/>
            </a:xfrm>
            <a:prstGeom prst="rect">
              <a:avLst/>
            </a:prstGeom>
          </p:spPr>
        </p:pic>
      </p:grpSp>
      <p:pic>
        <p:nvPicPr>
          <p:cNvPr id="16" name="Picture 15" descr="A blue text on a black background&#10;&#10;Description automatically generated">
            <a:extLst>
              <a:ext uri="{FF2B5EF4-FFF2-40B4-BE49-F238E27FC236}">
                <a16:creationId xmlns:a16="http://schemas.microsoft.com/office/drawing/2014/main" id="{2CAFBB83-D70A-649D-0776-65001C3CFC19}"/>
              </a:ext>
            </a:extLst>
          </p:cNvPr>
          <p:cNvPicPr>
            <a:picLocks noChangeAspect="1"/>
          </p:cNvPicPr>
          <p:nvPr userDrawn="1"/>
        </p:nvPicPr>
        <p:blipFill>
          <a:blip r:embed="rId4"/>
          <a:stretch>
            <a:fillRect/>
          </a:stretch>
        </p:blipFill>
        <p:spPr>
          <a:xfrm>
            <a:off x="8642340" y="541347"/>
            <a:ext cx="2997200" cy="1079500"/>
          </a:xfrm>
          <a:prstGeom prst="rect">
            <a:avLst/>
          </a:prstGeom>
        </p:spPr>
      </p:pic>
      <p:sp>
        <p:nvSpPr>
          <p:cNvPr id="18" name="Vertical Text Placeholder 17">
            <a:extLst>
              <a:ext uri="{FF2B5EF4-FFF2-40B4-BE49-F238E27FC236}">
                <a16:creationId xmlns:a16="http://schemas.microsoft.com/office/drawing/2014/main" id="{B4001CEF-880A-6077-47CD-E80FE14DF720}"/>
              </a:ext>
            </a:extLst>
          </p:cNvPr>
          <p:cNvSpPr>
            <a:spLocks noGrp="1"/>
          </p:cNvSpPr>
          <p:nvPr>
            <p:ph type="body" orient="vert" sz="quarter" idx="10" hasCustomPrompt="1"/>
          </p:nvPr>
        </p:nvSpPr>
        <p:spPr>
          <a:xfrm rot="10800000">
            <a:off x="11385027" y="1699436"/>
            <a:ext cx="361577" cy="1010270"/>
          </a:xfrm>
        </p:spPr>
        <p:txBody>
          <a:bodyPr vert="eaVert">
            <a:normAutofit/>
          </a:bodyPr>
          <a:lstStyle>
            <a:lvl1pPr marL="0" indent="0" algn="ctr">
              <a:buNone/>
              <a:defRPr sz="1200" b="1" i="0" u="none">
                <a:solidFill>
                  <a:srgbClr val="FA4654"/>
                </a:solidFill>
                <a:latin typeface="Poppins" pitchFamily="2" charset="77"/>
                <a:cs typeface="Poppins" pitchFamily="2" charset="77"/>
              </a:defRPr>
            </a:lvl1pPr>
          </a:lstStyle>
          <a:p>
            <a:pPr lvl="0"/>
            <a:r>
              <a:rPr lang="en-GB" dirty="0" err="1"/>
              <a:t>xx_xx_xx</a:t>
            </a:r>
            <a:endParaRPr lang="en-US" dirty="0"/>
          </a:p>
        </p:txBody>
      </p:sp>
      <p:sp>
        <p:nvSpPr>
          <p:cNvPr id="3" name="Text Placeholder 2">
            <a:extLst>
              <a:ext uri="{FF2B5EF4-FFF2-40B4-BE49-F238E27FC236}">
                <a16:creationId xmlns:a16="http://schemas.microsoft.com/office/drawing/2014/main" id="{1F51F0F3-E6CB-8C01-1FD5-DBFF49583463}"/>
              </a:ext>
            </a:extLst>
          </p:cNvPr>
          <p:cNvSpPr>
            <a:spLocks noGrp="1"/>
          </p:cNvSpPr>
          <p:nvPr>
            <p:ph type="body" sz="quarter" idx="12" hasCustomPrompt="1"/>
          </p:nvPr>
        </p:nvSpPr>
        <p:spPr>
          <a:xfrm>
            <a:off x="6320659" y="4239725"/>
            <a:ext cx="5455963" cy="2076928"/>
          </a:xfrm>
        </p:spPr>
        <p:txBody>
          <a:bodyPr>
            <a:noAutofit/>
          </a:bodyPr>
          <a:lstStyle>
            <a:lvl1pPr marL="0" indent="0" algn="r">
              <a:buNone/>
              <a:defRPr sz="4500" b="1" i="0">
                <a:solidFill>
                  <a:srgbClr val="14325F"/>
                </a:solidFill>
                <a:latin typeface="Poppins" pitchFamily="2" charset="77"/>
                <a:cs typeface="Poppins" pitchFamily="2" charset="77"/>
              </a:defRPr>
            </a:lvl1pPr>
          </a:lstStyle>
          <a:p>
            <a:pPr lvl="0"/>
            <a:r>
              <a:rPr lang="en-GB" dirty="0"/>
              <a:t>Title goes here</a:t>
            </a:r>
          </a:p>
          <a:p>
            <a:pPr lvl="0"/>
            <a:r>
              <a:rPr lang="en-GB" dirty="0"/>
              <a:t>over three lines</a:t>
            </a:r>
          </a:p>
          <a:p>
            <a:pPr lvl="0"/>
            <a:r>
              <a:rPr lang="en-GB" dirty="0"/>
              <a:t>like this</a:t>
            </a:r>
            <a:endParaRPr lang="en-US" dirty="0"/>
          </a:p>
        </p:txBody>
      </p:sp>
      <p:sp>
        <p:nvSpPr>
          <p:cNvPr id="13" name="Picture Placeholder 4">
            <a:extLst>
              <a:ext uri="{FF2B5EF4-FFF2-40B4-BE49-F238E27FC236}">
                <a16:creationId xmlns:a16="http://schemas.microsoft.com/office/drawing/2014/main" id="{8DB58578-1F83-BB16-7F38-ED8AFC972972}"/>
              </a:ext>
            </a:extLst>
          </p:cNvPr>
          <p:cNvSpPr>
            <a:spLocks noGrp="1"/>
          </p:cNvSpPr>
          <p:nvPr>
            <p:ph type="pic" sz="quarter" idx="13"/>
          </p:nvPr>
        </p:nvSpPr>
        <p:spPr>
          <a:xfrm>
            <a:off x="7983651"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4" name="Picture Placeholder 4">
            <a:extLst>
              <a:ext uri="{FF2B5EF4-FFF2-40B4-BE49-F238E27FC236}">
                <a16:creationId xmlns:a16="http://schemas.microsoft.com/office/drawing/2014/main" id="{0A52F92E-A096-42D1-3055-19387C2716AF}"/>
              </a:ext>
            </a:extLst>
          </p:cNvPr>
          <p:cNvSpPr>
            <a:spLocks noGrp="1"/>
          </p:cNvSpPr>
          <p:nvPr>
            <p:ph type="pic" sz="quarter" idx="14"/>
          </p:nvPr>
        </p:nvSpPr>
        <p:spPr>
          <a:xfrm>
            <a:off x="9320080"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5" name="Picture Placeholder 4">
            <a:extLst>
              <a:ext uri="{FF2B5EF4-FFF2-40B4-BE49-F238E27FC236}">
                <a16:creationId xmlns:a16="http://schemas.microsoft.com/office/drawing/2014/main" id="{CA1DCE91-ECBE-F2E0-26C0-6F94C885DA4D}"/>
              </a:ext>
            </a:extLst>
          </p:cNvPr>
          <p:cNvSpPr>
            <a:spLocks noGrp="1"/>
          </p:cNvSpPr>
          <p:nvPr>
            <p:ph type="pic" sz="quarter" idx="15"/>
          </p:nvPr>
        </p:nvSpPr>
        <p:spPr>
          <a:xfrm>
            <a:off x="10633065" y="2971480"/>
            <a:ext cx="1006475" cy="1006475"/>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20" name="TextBox 19">
            <a:extLst>
              <a:ext uri="{FF2B5EF4-FFF2-40B4-BE49-F238E27FC236}">
                <a16:creationId xmlns:a16="http://schemas.microsoft.com/office/drawing/2014/main" id="{A7331386-E64C-1905-1BF2-FDD9DF361D27}"/>
              </a:ext>
            </a:extLst>
          </p:cNvPr>
          <p:cNvSpPr txBox="1"/>
          <p:nvPr userDrawn="1"/>
        </p:nvSpPr>
        <p:spPr>
          <a:xfrm>
            <a:off x="0" y="7080738"/>
            <a:ext cx="9952892" cy="1569660"/>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Apply partner logos in picture boxes provided. Try to use logos with transparent or white backgrounds. </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b="0" i="1" dirty="0">
                <a:solidFill>
                  <a:srgbClr val="FA4654"/>
                </a:solidFill>
                <a:latin typeface="Poppins" pitchFamily="2" charset="77"/>
                <a:cs typeface="Poppins" pitchFamily="2" charset="77"/>
              </a:rPr>
              <a:t>Boxes can be deleted if not used. Picture / text boxes can also be resized if needed. </a:t>
            </a:r>
            <a:endParaRPr lang="en-US"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Open Slide Master. Drag large blue semi transparent logo down to reveal picture behind. Right click and change picture out. Drag large red semi transparent logo back to original position to finish. Close Slide Master.</a:t>
            </a:r>
            <a:endParaRPr lang="en-US" sz="1200" b="0" i="1" dirty="0">
              <a:solidFill>
                <a:srgbClr val="FA4654"/>
              </a:solidFill>
              <a:latin typeface="Poppins" pitchFamily="2" charset="77"/>
              <a:cs typeface="Poppins" pitchFamily="2" charset="77"/>
            </a:endParaRPr>
          </a:p>
          <a:p>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121367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D78EA6-3D56-E095-862F-9CE1BE1CB9A6}"/>
              </a:ext>
            </a:extLst>
          </p:cNvPr>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8" name="Picture 7" descr="A colorful arrows on a black background&#10;&#10;Description automatically generated">
            <a:extLst>
              <a:ext uri="{FF2B5EF4-FFF2-40B4-BE49-F238E27FC236}">
                <a16:creationId xmlns:a16="http://schemas.microsoft.com/office/drawing/2014/main" id="{095036F1-81DA-80C0-94B8-3FCE98C30C29}"/>
              </a:ext>
            </a:extLst>
          </p:cNvPr>
          <p:cNvPicPr>
            <a:picLocks noChangeAspect="1"/>
          </p:cNvPicPr>
          <p:nvPr userDrawn="1"/>
        </p:nvPicPr>
        <p:blipFill>
          <a:blip r:embed="rId2"/>
          <a:stretch>
            <a:fillRect/>
          </a:stretch>
        </p:blipFill>
        <p:spPr>
          <a:xfrm>
            <a:off x="4939860" y="327642"/>
            <a:ext cx="7852284" cy="7337577"/>
          </a:xfrm>
          <a:prstGeom prst="rect">
            <a:avLst/>
          </a:prstGeom>
        </p:spPr>
      </p:pic>
    </p:spTree>
    <p:extLst>
      <p:ext uri="{BB962C8B-B14F-4D97-AF65-F5344CB8AC3E}">
        <p14:creationId xmlns:p14="http://schemas.microsoft.com/office/powerpoint/2010/main" val="18428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9778 1.11111E-6 L -3.54167E-6 1.11111E-6 " pathEditMode="relative" rAng="0" ptsTypes="AA">
                                      <p:cBhvr>
                                        <p:cTn id="6" dur="1000" fill="hold"/>
                                        <p:tgtEl>
                                          <p:spTgt spid="8"/>
                                        </p:tgtEl>
                                        <p:attrNameLst>
                                          <p:attrName>ppt_x</p:attrName>
                                          <p:attrName>ppt_y</p:attrName>
                                        </p:attrNameLst>
                                      </p:cBhvr>
                                      <p:rCtr x="48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List - With Image - Blue 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0D7D8D-A913-A569-8071-D886E1FD4E23}"/>
              </a:ext>
            </a:extLst>
          </p:cNvPr>
          <p:cNvSpPr/>
          <p:nvPr userDrawn="1"/>
        </p:nvSpPr>
        <p:spPr>
          <a:xfrm>
            <a:off x="0" y="0"/>
            <a:ext cx="12192000" cy="6858000"/>
          </a:xfrm>
          <a:prstGeom prst="rect">
            <a:avLst/>
          </a:prstGeom>
          <a:solidFill>
            <a:srgbClr val="143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7866187" y="-457200"/>
            <a:ext cx="4325813" cy="73152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6" name="Rectangle 15">
            <a:extLst>
              <a:ext uri="{FF2B5EF4-FFF2-40B4-BE49-F238E27FC236}">
                <a16:creationId xmlns:a16="http://schemas.microsoft.com/office/drawing/2014/main" id="{3DCACFD5-EA57-728C-C54F-63670F47FF04}"/>
              </a:ext>
            </a:extLst>
          </p:cNvPr>
          <p:cNvSpPr>
            <a:spLocks/>
          </p:cNvSpPr>
          <p:nvPr userDrawn="1"/>
        </p:nvSpPr>
        <p:spPr>
          <a:xfrm>
            <a:off x="7866185" y="0"/>
            <a:ext cx="4325813" cy="6858000"/>
          </a:xfrm>
          <a:prstGeom prst="rect">
            <a:avLst/>
          </a:prstGeom>
          <a:solidFill>
            <a:srgbClr val="FA46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 name="Text Placeholder 2">
            <a:extLst>
              <a:ext uri="{FF2B5EF4-FFF2-40B4-BE49-F238E27FC236}">
                <a16:creationId xmlns:a16="http://schemas.microsoft.com/office/drawing/2014/main" id="{BBE51A2D-29FF-7B49-9E3D-D36EDBAE0DDE}"/>
              </a:ext>
            </a:extLst>
          </p:cNvPr>
          <p:cNvSpPr>
            <a:spLocks noGrp="1"/>
          </p:cNvSpPr>
          <p:nvPr>
            <p:ph type="body" sz="quarter" idx="13" hasCustomPrompt="1"/>
          </p:nvPr>
        </p:nvSpPr>
        <p:spPr>
          <a:xfrm>
            <a:off x="412229" y="1566863"/>
            <a:ext cx="7136933" cy="707414"/>
          </a:xfrm>
        </p:spPr>
        <p:txBody>
          <a:bodyPr>
            <a:noAutofit/>
          </a:bodyPr>
          <a:lstStyle>
            <a:lvl1pPr marL="0" indent="0" algn="l">
              <a:buNone/>
              <a:defRPr sz="3600" b="1" i="0">
                <a:solidFill>
                  <a:srgbClr val="FA4654"/>
                </a:solidFill>
                <a:latin typeface="Poppins" pitchFamily="2" charset="77"/>
                <a:cs typeface="Poppins" pitchFamily="2" charset="77"/>
              </a:defRPr>
            </a:lvl1pPr>
          </a:lstStyle>
          <a:p>
            <a:pPr lvl="0"/>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List goes here</a:t>
            </a:r>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9" y="429727"/>
            <a:ext cx="7136933" cy="707413"/>
          </a:xfrm>
        </p:spPr>
        <p:txBody>
          <a:bodyPr>
            <a:noAutofit/>
          </a:bodyPr>
          <a:lstStyle>
            <a:lvl1pPr marL="0" indent="0" algn="l">
              <a:buNone/>
              <a:defRPr sz="4500" b="1" i="0">
                <a:solidFill>
                  <a:schemeClr val="bg1"/>
                </a:solidFill>
                <a:latin typeface="Poppins" pitchFamily="2" charset="77"/>
                <a:cs typeface="Poppins" pitchFamily="2" charset="77"/>
              </a:defRPr>
            </a:lvl1pPr>
          </a:lstStyle>
          <a:p>
            <a:pPr lvl="0"/>
            <a:r>
              <a:rPr lang="en-GB" dirty="0"/>
              <a:t>Title goes here like this</a:t>
            </a:r>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8"/>
            <a:ext cx="9952892" cy="1015663"/>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Then apply a 15% transparent box over the image in BTP red. </a:t>
            </a:r>
            <a:br>
              <a:rPr lang="en-GB" sz="1200" b="0" i="1" dirty="0">
                <a:solidFill>
                  <a:srgbClr val="FA4654"/>
                </a:solidFill>
                <a:latin typeface="Poppins" pitchFamily="2" charset="77"/>
                <a:cs typeface="Poppins" pitchFamily="2" charset="77"/>
              </a:rPr>
            </a:br>
            <a:r>
              <a:rPr lang="en-GB" sz="1200" b="0" i="1" dirty="0">
                <a:solidFill>
                  <a:srgbClr val="FA4654"/>
                </a:solidFill>
                <a:latin typeface="Poppins" pitchFamily="2" charset="77"/>
                <a:cs typeface="Poppins" pitchFamily="2" charset="77"/>
              </a:rPr>
              <a:t>Group together and ‘send to the back’. </a:t>
            </a: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Go into slide master. Copy blue triangle and orange crosses. Close slide master. Paste blue triangle and orange crosses.</a:t>
            </a:r>
            <a:endParaRPr lang="en-US" sz="1200" b="0" i="1" dirty="0">
              <a:solidFill>
                <a:srgbClr val="FA4654"/>
              </a:solidFill>
              <a:latin typeface="Poppins" pitchFamily="2" charset="77"/>
              <a:cs typeface="Poppins" pitchFamily="2" charset="77"/>
            </a:endParaRPr>
          </a:p>
        </p:txBody>
      </p:sp>
      <p:pic>
        <p:nvPicPr>
          <p:cNvPr id="17" name="Picture 16" descr="A blue triangle with black background&#10;&#10;Description automatically generated">
            <a:extLst>
              <a:ext uri="{FF2B5EF4-FFF2-40B4-BE49-F238E27FC236}">
                <a16:creationId xmlns:a16="http://schemas.microsoft.com/office/drawing/2014/main" id="{7E158C5D-E71D-62EC-A1D3-474808A6CAB1}"/>
              </a:ext>
            </a:extLst>
          </p:cNvPr>
          <p:cNvPicPr>
            <a:picLocks noChangeAspect="1"/>
          </p:cNvPicPr>
          <p:nvPr userDrawn="1"/>
        </p:nvPicPr>
        <p:blipFill>
          <a:blip r:embed="rId2"/>
          <a:stretch>
            <a:fillRect/>
          </a:stretch>
        </p:blipFill>
        <p:spPr>
          <a:xfrm>
            <a:off x="7272704" y="4406043"/>
            <a:ext cx="1400021" cy="1553308"/>
          </a:xfrm>
          <a:prstGeom prst="rect">
            <a:avLst/>
          </a:prstGeom>
        </p:spPr>
      </p:pic>
      <p:grpSp>
        <p:nvGrpSpPr>
          <p:cNvPr id="22" name="Group 21">
            <a:extLst>
              <a:ext uri="{FF2B5EF4-FFF2-40B4-BE49-F238E27FC236}">
                <a16:creationId xmlns:a16="http://schemas.microsoft.com/office/drawing/2014/main" id="{2A790747-8FB9-969F-8288-EE2A872A1908}"/>
              </a:ext>
            </a:extLst>
          </p:cNvPr>
          <p:cNvGrpSpPr/>
          <p:nvPr userDrawn="1"/>
        </p:nvGrpSpPr>
        <p:grpSpPr>
          <a:xfrm>
            <a:off x="10919091" y="275493"/>
            <a:ext cx="949570" cy="3153509"/>
            <a:chOff x="10919087" y="275491"/>
            <a:chExt cx="949570" cy="3153509"/>
          </a:xfrm>
        </p:grpSpPr>
        <p:pic>
          <p:nvPicPr>
            <p:cNvPr id="18" name="Picture 17" descr="A yellow cross on a black background&#10;&#10;Description automatically generated">
              <a:extLst>
                <a:ext uri="{FF2B5EF4-FFF2-40B4-BE49-F238E27FC236}">
                  <a16:creationId xmlns:a16="http://schemas.microsoft.com/office/drawing/2014/main" id="{2215F73C-8570-7B81-FEF9-49CB25A20B9B}"/>
                </a:ext>
              </a:extLst>
            </p:cNvPr>
            <p:cNvPicPr>
              <a:picLocks noChangeAspect="1"/>
            </p:cNvPicPr>
            <p:nvPr userDrawn="1"/>
          </p:nvPicPr>
          <p:blipFill>
            <a:blip r:embed="rId3"/>
            <a:stretch>
              <a:fillRect/>
            </a:stretch>
          </p:blipFill>
          <p:spPr>
            <a:xfrm>
              <a:off x="10919087" y="2479430"/>
              <a:ext cx="949570" cy="949570"/>
            </a:xfrm>
            <a:prstGeom prst="rect">
              <a:avLst/>
            </a:prstGeom>
          </p:spPr>
        </p:pic>
        <p:pic>
          <p:nvPicPr>
            <p:cNvPr id="19" name="Picture 18" descr="A yellow cross on a black background&#10;&#10;Description automatically generated">
              <a:extLst>
                <a:ext uri="{FF2B5EF4-FFF2-40B4-BE49-F238E27FC236}">
                  <a16:creationId xmlns:a16="http://schemas.microsoft.com/office/drawing/2014/main" id="{5B9E343E-0015-C980-B007-CBA5BE0A7EA3}"/>
                </a:ext>
              </a:extLst>
            </p:cNvPr>
            <p:cNvPicPr>
              <a:picLocks noChangeAspect="1"/>
            </p:cNvPicPr>
            <p:nvPr userDrawn="1"/>
          </p:nvPicPr>
          <p:blipFill>
            <a:blip r:embed="rId3"/>
            <a:stretch>
              <a:fillRect/>
            </a:stretch>
          </p:blipFill>
          <p:spPr>
            <a:xfrm>
              <a:off x="10919087" y="1377460"/>
              <a:ext cx="949570" cy="949570"/>
            </a:xfrm>
            <a:prstGeom prst="rect">
              <a:avLst/>
            </a:prstGeom>
          </p:spPr>
        </p:pic>
        <p:pic>
          <p:nvPicPr>
            <p:cNvPr id="20" name="Picture 19" descr="A yellow cross on a black background&#10;&#10;Description automatically generated">
              <a:extLst>
                <a:ext uri="{FF2B5EF4-FFF2-40B4-BE49-F238E27FC236}">
                  <a16:creationId xmlns:a16="http://schemas.microsoft.com/office/drawing/2014/main" id="{485B250F-0A13-9A94-B221-8F63E7E4CA9B}"/>
                </a:ext>
              </a:extLst>
            </p:cNvPr>
            <p:cNvPicPr>
              <a:picLocks noChangeAspect="1"/>
            </p:cNvPicPr>
            <p:nvPr userDrawn="1"/>
          </p:nvPicPr>
          <p:blipFill>
            <a:blip r:embed="rId3"/>
            <a:stretch>
              <a:fillRect/>
            </a:stretch>
          </p:blipFill>
          <p:spPr>
            <a:xfrm>
              <a:off x="10919087" y="275491"/>
              <a:ext cx="949570" cy="949570"/>
            </a:xfrm>
            <a:prstGeom prst="rect">
              <a:avLst/>
            </a:prstGeom>
          </p:spPr>
        </p:pic>
      </p:grpSp>
    </p:spTree>
    <p:extLst>
      <p:ext uri="{BB962C8B-B14F-4D97-AF65-F5344CB8AC3E}">
        <p14:creationId xmlns:p14="http://schemas.microsoft.com/office/powerpoint/2010/main" val="251326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 No image - White 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4" y="429727"/>
            <a:ext cx="7184331" cy="707413"/>
          </a:xfrm>
        </p:spPr>
        <p:txBody>
          <a:bodyPr>
            <a:noAutofit/>
          </a:bodyPr>
          <a:lstStyle>
            <a:lvl1pPr marL="0" indent="0" algn="l">
              <a:buNone/>
              <a:defRPr sz="4500" b="1" i="0">
                <a:solidFill>
                  <a:srgbClr val="14325F"/>
                </a:solidFill>
                <a:latin typeface="Poppins" pitchFamily="2" charset="77"/>
                <a:cs typeface="Poppins" pitchFamily="2" charset="77"/>
              </a:defRPr>
            </a:lvl1pPr>
          </a:lstStyle>
          <a:p>
            <a:pPr lvl="0"/>
            <a:r>
              <a:rPr lang="en-GB" dirty="0"/>
              <a:t>Title goes here like this</a:t>
            </a:r>
          </a:p>
        </p:txBody>
      </p:sp>
      <p:sp>
        <p:nvSpPr>
          <p:cNvPr id="5" name="Text Placeholder 2">
            <a:extLst>
              <a:ext uri="{FF2B5EF4-FFF2-40B4-BE49-F238E27FC236}">
                <a16:creationId xmlns:a16="http://schemas.microsoft.com/office/drawing/2014/main" id="{C976040E-50FE-A19C-C003-502F432B4D45}"/>
              </a:ext>
            </a:extLst>
          </p:cNvPr>
          <p:cNvSpPr>
            <a:spLocks noGrp="1"/>
          </p:cNvSpPr>
          <p:nvPr>
            <p:ph type="body" sz="quarter" idx="13" hasCustomPrompt="1"/>
          </p:nvPr>
        </p:nvSpPr>
        <p:spPr>
          <a:xfrm>
            <a:off x="412227" y="5827314"/>
            <a:ext cx="4218391" cy="617005"/>
          </a:xfrm>
        </p:spPr>
        <p:txBody>
          <a:bodyPr>
            <a:noAutofit/>
          </a:bodyPr>
          <a:lstStyle>
            <a:lvl1pPr marL="0" indent="0" algn="ctr">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a:t>
            </a:r>
            <a:endParaRPr lang="en-US" dirty="0"/>
          </a:p>
        </p:txBody>
      </p:sp>
      <p:sp>
        <p:nvSpPr>
          <p:cNvPr id="17" name="Text Placeholder 2">
            <a:extLst>
              <a:ext uri="{FF2B5EF4-FFF2-40B4-BE49-F238E27FC236}">
                <a16:creationId xmlns:a16="http://schemas.microsoft.com/office/drawing/2014/main" id="{1F44F90A-187E-9334-4D3D-AC870389399C}"/>
              </a:ext>
            </a:extLst>
          </p:cNvPr>
          <p:cNvSpPr>
            <a:spLocks noGrp="1"/>
          </p:cNvSpPr>
          <p:nvPr>
            <p:ph type="body" sz="quarter" idx="15" hasCustomPrompt="1"/>
          </p:nvPr>
        </p:nvSpPr>
        <p:spPr>
          <a:xfrm>
            <a:off x="412224" y="1359876"/>
            <a:ext cx="7184331" cy="508412"/>
          </a:xfrm>
        </p:spPr>
        <p:txBody>
          <a:bodyPr>
            <a:noAutofit/>
          </a:bodyPr>
          <a:lstStyle>
            <a:lvl1pPr marL="0" indent="0">
              <a:buNone/>
              <a:defRPr sz="3600"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 like this</a:t>
            </a:r>
            <a:endParaRPr lang="en-US" dirty="0"/>
          </a:p>
        </p:txBody>
      </p:sp>
      <p:sp>
        <p:nvSpPr>
          <p:cNvPr id="32" name="TextBox 31">
            <a:extLst>
              <a:ext uri="{FF2B5EF4-FFF2-40B4-BE49-F238E27FC236}">
                <a16:creationId xmlns:a16="http://schemas.microsoft.com/office/drawing/2014/main" id="{52BCAB55-44AE-73C2-F50F-EDB30E6AA495}"/>
              </a:ext>
            </a:extLst>
          </p:cNvPr>
          <p:cNvSpPr txBox="1"/>
          <p:nvPr userDrawn="1"/>
        </p:nvSpPr>
        <p:spPr>
          <a:xfrm>
            <a:off x="0" y="7080739"/>
            <a:ext cx="9952892" cy="461665"/>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Add / delete / resize text and picture boxes as per your content dictates.</a:t>
            </a:r>
            <a:endParaRPr lang="en-US" sz="1200" b="0" i="1" dirty="0">
              <a:solidFill>
                <a:srgbClr val="FA4654"/>
              </a:solidFill>
              <a:latin typeface="Poppins" pitchFamily="2" charset="77"/>
              <a:cs typeface="Poppins" pitchFamily="2" charset="77"/>
            </a:endParaRPr>
          </a:p>
        </p:txBody>
      </p:sp>
      <p:sp>
        <p:nvSpPr>
          <p:cNvPr id="2" name="Picture Placeholder 4">
            <a:extLst>
              <a:ext uri="{FF2B5EF4-FFF2-40B4-BE49-F238E27FC236}">
                <a16:creationId xmlns:a16="http://schemas.microsoft.com/office/drawing/2014/main" id="{19096F3C-BCFA-A8CC-41C2-937ED4C7F949}"/>
              </a:ext>
            </a:extLst>
          </p:cNvPr>
          <p:cNvSpPr>
            <a:spLocks noGrp="1"/>
          </p:cNvSpPr>
          <p:nvPr>
            <p:ph type="pic" sz="quarter" idx="14" hasCustomPrompt="1"/>
          </p:nvPr>
        </p:nvSpPr>
        <p:spPr>
          <a:xfrm>
            <a:off x="522638" y="2528155"/>
            <a:ext cx="2004645" cy="200464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blue</a:t>
            </a:r>
          </a:p>
        </p:txBody>
      </p:sp>
      <p:sp>
        <p:nvSpPr>
          <p:cNvPr id="3" name="Picture Placeholder 4">
            <a:extLst>
              <a:ext uri="{FF2B5EF4-FFF2-40B4-BE49-F238E27FC236}">
                <a16:creationId xmlns:a16="http://schemas.microsoft.com/office/drawing/2014/main" id="{80211C45-1B39-6CC7-917E-E375B25A19BB}"/>
              </a:ext>
            </a:extLst>
          </p:cNvPr>
          <p:cNvSpPr>
            <a:spLocks noGrp="1"/>
          </p:cNvSpPr>
          <p:nvPr>
            <p:ph type="pic" sz="quarter" idx="16" hasCustomPrompt="1"/>
          </p:nvPr>
        </p:nvSpPr>
        <p:spPr>
          <a:xfrm>
            <a:off x="3312730" y="2528155"/>
            <a:ext cx="2004645" cy="200464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blue</a:t>
            </a:r>
          </a:p>
        </p:txBody>
      </p:sp>
      <p:sp>
        <p:nvSpPr>
          <p:cNvPr id="4" name="Picture Placeholder 4">
            <a:extLst>
              <a:ext uri="{FF2B5EF4-FFF2-40B4-BE49-F238E27FC236}">
                <a16:creationId xmlns:a16="http://schemas.microsoft.com/office/drawing/2014/main" id="{5B159A9B-E4FE-B635-9283-EDEC92D91509}"/>
              </a:ext>
            </a:extLst>
          </p:cNvPr>
          <p:cNvSpPr>
            <a:spLocks noGrp="1"/>
          </p:cNvSpPr>
          <p:nvPr>
            <p:ph type="pic" sz="quarter" idx="17" hasCustomPrompt="1"/>
          </p:nvPr>
        </p:nvSpPr>
        <p:spPr>
          <a:xfrm>
            <a:off x="6079377" y="2528155"/>
            <a:ext cx="2004645" cy="200464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blue</a:t>
            </a:r>
          </a:p>
        </p:txBody>
      </p:sp>
      <p:sp>
        <p:nvSpPr>
          <p:cNvPr id="6" name="Picture Placeholder 4">
            <a:extLst>
              <a:ext uri="{FF2B5EF4-FFF2-40B4-BE49-F238E27FC236}">
                <a16:creationId xmlns:a16="http://schemas.microsoft.com/office/drawing/2014/main" id="{6331BBB1-7DE1-720C-A2E8-58ACAECF7B92}"/>
              </a:ext>
            </a:extLst>
          </p:cNvPr>
          <p:cNvSpPr>
            <a:spLocks noGrp="1"/>
          </p:cNvSpPr>
          <p:nvPr>
            <p:ph type="pic" sz="quarter" idx="18" hasCustomPrompt="1"/>
          </p:nvPr>
        </p:nvSpPr>
        <p:spPr>
          <a:xfrm>
            <a:off x="8846022" y="2528155"/>
            <a:ext cx="2004645" cy="2004645"/>
          </a:xfrm>
        </p:spPr>
        <p:txBody>
          <a:bodyPr>
            <a:normAutofit/>
          </a:bodyPr>
          <a:lstStyle>
            <a:lvl1pPr marL="0" indent="0">
              <a:buNone/>
              <a:defRPr sz="1001" b="0" i="1">
                <a:latin typeface="Poppins Light" pitchFamily="2" charset="77"/>
                <a:cs typeface="Poppins Light" pitchFamily="2" charset="77"/>
              </a:defRPr>
            </a:lvl1pPr>
          </a:lstStyle>
          <a:p>
            <a:r>
              <a:rPr lang="en-US" dirty="0"/>
              <a:t>Icon in red / blue</a:t>
            </a:r>
          </a:p>
        </p:txBody>
      </p:sp>
      <p:sp>
        <p:nvSpPr>
          <p:cNvPr id="7" name="Text Placeholder 2">
            <a:extLst>
              <a:ext uri="{FF2B5EF4-FFF2-40B4-BE49-F238E27FC236}">
                <a16:creationId xmlns:a16="http://schemas.microsoft.com/office/drawing/2014/main" id="{5976CC74-65E4-B933-FAA4-A933652C536E}"/>
              </a:ext>
            </a:extLst>
          </p:cNvPr>
          <p:cNvSpPr>
            <a:spLocks noGrp="1"/>
          </p:cNvSpPr>
          <p:nvPr>
            <p:ph type="body" sz="quarter" idx="19" hasCustomPrompt="1"/>
          </p:nvPr>
        </p:nvSpPr>
        <p:spPr>
          <a:xfrm>
            <a:off x="728268" y="4716687"/>
            <a:ext cx="1593381"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endParaRPr lang="en-GB" dirty="0"/>
          </a:p>
        </p:txBody>
      </p:sp>
      <p:sp>
        <p:nvSpPr>
          <p:cNvPr id="8" name="Text Placeholder 2">
            <a:extLst>
              <a:ext uri="{FF2B5EF4-FFF2-40B4-BE49-F238E27FC236}">
                <a16:creationId xmlns:a16="http://schemas.microsoft.com/office/drawing/2014/main" id="{5EAC36EF-9CA7-37E1-B7DA-0945B4D7F25C}"/>
              </a:ext>
            </a:extLst>
          </p:cNvPr>
          <p:cNvSpPr>
            <a:spLocks noGrp="1"/>
          </p:cNvSpPr>
          <p:nvPr>
            <p:ph type="body" sz="quarter" idx="20" hasCustomPrompt="1"/>
          </p:nvPr>
        </p:nvSpPr>
        <p:spPr>
          <a:xfrm>
            <a:off x="3518360" y="4716687"/>
            <a:ext cx="1593381"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endParaRPr lang="en-GB" dirty="0"/>
          </a:p>
        </p:txBody>
      </p:sp>
      <p:sp>
        <p:nvSpPr>
          <p:cNvPr id="9" name="Text Placeholder 2">
            <a:extLst>
              <a:ext uri="{FF2B5EF4-FFF2-40B4-BE49-F238E27FC236}">
                <a16:creationId xmlns:a16="http://schemas.microsoft.com/office/drawing/2014/main" id="{86403D89-D747-7099-9E86-2EC489C4FEC7}"/>
              </a:ext>
            </a:extLst>
          </p:cNvPr>
          <p:cNvSpPr>
            <a:spLocks noGrp="1"/>
          </p:cNvSpPr>
          <p:nvPr>
            <p:ph type="body" sz="quarter" idx="21" hasCustomPrompt="1"/>
          </p:nvPr>
        </p:nvSpPr>
        <p:spPr>
          <a:xfrm>
            <a:off x="6285007" y="4716687"/>
            <a:ext cx="1593381"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endParaRPr lang="en-GB" dirty="0"/>
          </a:p>
        </p:txBody>
      </p:sp>
      <p:sp>
        <p:nvSpPr>
          <p:cNvPr id="10" name="Text Placeholder 2">
            <a:extLst>
              <a:ext uri="{FF2B5EF4-FFF2-40B4-BE49-F238E27FC236}">
                <a16:creationId xmlns:a16="http://schemas.microsoft.com/office/drawing/2014/main" id="{F0BF5A13-6216-6BC5-0179-5E8D36E29596}"/>
              </a:ext>
            </a:extLst>
          </p:cNvPr>
          <p:cNvSpPr>
            <a:spLocks noGrp="1"/>
          </p:cNvSpPr>
          <p:nvPr>
            <p:ph type="body" sz="quarter" idx="22" hasCustomPrompt="1"/>
          </p:nvPr>
        </p:nvSpPr>
        <p:spPr>
          <a:xfrm>
            <a:off x="9051653" y="4716687"/>
            <a:ext cx="1593381" cy="374500"/>
          </a:xfrm>
        </p:spPr>
        <p:txBody>
          <a:bodyPr>
            <a:noAutofit/>
          </a:bodyPr>
          <a:lstStyle>
            <a:lvl1pPr marL="0" indent="0" algn="ctr">
              <a:buNone/>
              <a:defRPr sz="1200" b="0" i="0">
                <a:solidFill>
                  <a:srgbClr val="FA4654"/>
                </a:solidFill>
                <a:latin typeface="Poppins Medium" pitchFamily="2" charset="77"/>
                <a:cs typeface="Poppins Medium" pitchFamily="2" charset="77"/>
              </a:defRPr>
            </a:lvl1pPr>
          </a:lstStyle>
          <a:p>
            <a:pPr lvl="0"/>
            <a:r>
              <a:rPr lang="en-GB" dirty="0"/>
              <a:t>Lorem ipsum </a:t>
            </a:r>
            <a:r>
              <a:rPr lang="en-GB" dirty="0" err="1"/>
              <a:t>dolor</a:t>
            </a:r>
            <a:r>
              <a:rPr lang="en-GB" dirty="0"/>
              <a:t> sit </a:t>
            </a:r>
            <a:r>
              <a:rPr lang="en-GB" dirty="0" err="1"/>
              <a:t>amet</a:t>
            </a:r>
            <a:endParaRPr lang="en-GB" dirty="0"/>
          </a:p>
        </p:txBody>
      </p:sp>
      <p:pic>
        <p:nvPicPr>
          <p:cNvPr id="13" name="Picture 12" descr="A yellow oval object with black background&#10;&#10;Description automatically generated">
            <a:extLst>
              <a:ext uri="{FF2B5EF4-FFF2-40B4-BE49-F238E27FC236}">
                <a16:creationId xmlns:a16="http://schemas.microsoft.com/office/drawing/2014/main" id="{61378CB6-E3BB-77F6-10D8-C5EDF26697A5}"/>
              </a:ext>
            </a:extLst>
          </p:cNvPr>
          <p:cNvPicPr>
            <a:picLocks noChangeAspect="1"/>
          </p:cNvPicPr>
          <p:nvPr userDrawn="1"/>
        </p:nvPicPr>
        <p:blipFill>
          <a:blip r:embed="rId2"/>
          <a:stretch>
            <a:fillRect/>
          </a:stretch>
        </p:blipFill>
        <p:spPr>
          <a:xfrm>
            <a:off x="8659971" y="3486954"/>
            <a:ext cx="6591300" cy="6591300"/>
          </a:xfrm>
          <a:prstGeom prst="rect">
            <a:avLst/>
          </a:prstGeom>
        </p:spPr>
      </p:pic>
      <p:pic>
        <p:nvPicPr>
          <p:cNvPr id="16" name="Picture 15" descr="A red arrow with black background&#10;&#10;Description automatically generated">
            <a:extLst>
              <a:ext uri="{FF2B5EF4-FFF2-40B4-BE49-F238E27FC236}">
                <a16:creationId xmlns:a16="http://schemas.microsoft.com/office/drawing/2014/main" id="{FE62FCD9-0D5A-5304-0553-401388ADBEB9}"/>
              </a:ext>
            </a:extLst>
          </p:cNvPr>
          <p:cNvPicPr>
            <a:picLocks noChangeAspect="1"/>
          </p:cNvPicPr>
          <p:nvPr userDrawn="1"/>
        </p:nvPicPr>
        <p:blipFill>
          <a:blip r:embed="rId3"/>
          <a:stretch>
            <a:fillRect/>
          </a:stretch>
        </p:blipFill>
        <p:spPr>
          <a:xfrm>
            <a:off x="10705396" y="-204413"/>
            <a:ext cx="1111822" cy="1904261"/>
          </a:xfrm>
          <a:prstGeom prst="rect">
            <a:avLst/>
          </a:prstGeom>
        </p:spPr>
      </p:pic>
      <p:pic>
        <p:nvPicPr>
          <p:cNvPr id="19" name="Picture 18" descr="A red arrow with black background&#10;&#10;Description automatically generated">
            <a:extLst>
              <a:ext uri="{FF2B5EF4-FFF2-40B4-BE49-F238E27FC236}">
                <a16:creationId xmlns:a16="http://schemas.microsoft.com/office/drawing/2014/main" id="{B78F4870-3196-7215-64FD-260954B34275}"/>
              </a:ext>
            </a:extLst>
          </p:cNvPr>
          <p:cNvPicPr>
            <a:picLocks noChangeAspect="1"/>
          </p:cNvPicPr>
          <p:nvPr userDrawn="1"/>
        </p:nvPicPr>
        <p:blipFill>
          <a:blip r:embed="rId3"/>
          <a:stretch>
            <a:fillRect/>
          </a:stretch>
        </p:blipFill>
        <p:spPr>
          <a:xfrm>
            <a:off x="9591703" y="-204413"/>
            <a:ext cx="1111822" cy="1904261"/>
          </a:xfrm>
          <a:prstGeom prst="rect">
            <a:avLst/>
          </a:prstGeom>
        </p:spPr>
      </p:pic>
    </p:spTree>
    <p:extLst>
      <p:ext uri="{BB962C8B-B14F-4D97-AF65-F5344CB8AC3E}">
        <p14:creationId xmlns:p14="http://schemas.microsoft.com/office/powerpoint/2010/main" val="85337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Content Left Aligned - With image - White BG">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AFB744DC-6B5A-1DE6-FDDC-6C599EB8A0E4}"/>
              </a:ext>
            </a:extLst>
          </p:cNvPr>
          <p:cNvSpPr>
            <a:spLocks noGrp="1"/>
          </p:cNvSpPr>
          <p:nvPr>
            <p:ph type="pic" sz="quarter" idx="21"/>
          </p:nvPr>
        </p:nvSpPr>
        <p:spPr>
          <a:xfrm>
            <a:off x="7866187" y="0"/>
            <a:ext cx="4325813" cy="6858000"/>
          </a:xfrm>
        </p:spPr>
        <p:txBody>
          <a:bodyPr>
            <a:normAutofit/>
          </a:bodyPr>
          <a:lstStyle>
            <a:lvl1pPr marL="0" indent="0">
              <a:buNone/>
              <a:defRPr sz="1001" b="0" i="1">
                <a:latin typeface="Poppins Light" pitchFamily="2" charset="77"/>
                <a:cs typeface="Poppins Light" pitchFamily="2" charset="77"/>
              </a:defRPr>
            </a:lvl1pPr>
          </a:lstStyle>
          <a:p>
            <a:endParaRPr lang="en-US" dirty="0"/>
          </a:p>
        </p:txBody>
      </p:sp>
      <p:sp>
        <p:nvSpPr>
          <p:cNvPr id="11" name="Text Placeholder 2">
            <a:extLst>
              <a:ext uri="{FF2B5EF4-FFF2-40B4-BE49-F238E27FC236}">
                <a16:creationId xmlns:a16="http://schemas.microsoft.com/office/drawing/2014/main" id="{66A824F7-6547-0F2D-8507-35E31ABB1ABC}"/>
              </a:ext>
            </a:extLst>
          </p:cNvPr>
          <p:cNvSpPr>
            <a:spLocks noGrp="1"/>
          </p:cNvSpPr>
          <p:nvPr>
            <p:ph type="body" sz="quarter" idx="12" hasCustomPrompt="1"/>
          </p:nvPr>
        </p:nvSpPr>
        <p:spPr>
          <a:xfrm>
            <a:off x="412224" y="429727"/>
            <a:ext cx="7184331" cy="707413"/>
          </a:xfrm>
        </p:spPr>
        <p:txBody>
          <a:bodyPr>
            <a:noAutofit/>
          </a:bodyPr>
          <a:lstStyle>
            <a:lvl1pPr marL="0" indent="0" algn="l">
              <a:buNone/>
              <a:defRPr sz="4500" b="1" i="0">
                <a:solidFill>
                  <a:srgbClr val="14325F"/>
                </a:solidFill>
                <a:latin typeface="Poppins" pitchFamily="2" charset="77"/>
                <a:cs typeface="Poppins" pitchFamily="2" charset="77"/>
              </a:defRPr>
            </a:lvl1pPr>
          </a:lstStyle>
          <a:p>
            <a:pPr lvl="0"/>
            <a:r>
              <a:rPr lang="en-GB" dirty="0"/>
              <a:t>Title goes here like this</a:t>
            </a:r>
          </a:p>
        </p:txBody>
      </p:sp>
      <p:sp>
        <p:nvSpPr>
          <p:cNvPr id="5" name="Text Placeholder 2">
            <a:extLst>
              <a:ext uri="{FF2B5EF4-FFF2-40B4-BE49-F238E27FC236}">
                <a16:creationId xmlns:a16="http://schemas.microsoft.com/office/drawing/2014/main" id="{C976040E-50FE-A19C-C003-502F432B4D45}"/>
              </a:ext>
            </a:extLst>
          </p:cNvPr>
          <p:cNvSpPr>
            <a:spLocks noGrp="1"/>
          </p:cNvSpPr>
          <p:nvPr>
            <p:ph type="body" sz="quarter" idx="13" hasCustomPrompt="1"/>
          </p:nvPr>
        </p:nvSpPr>
        <p:spPr>
          <a:xfrm>
            <a:off x="412227" y="2091026"/>
            <a:ext cx="4218391" cy="2563036"/>
          </a:xfrm>
        </p:spPr>
        <p:txBody>
          <a:bodyPr>
            <a:noAutofit/>
          </a:bodyPr>
          <a:lstStyle>
            <a:lvl1pPr marL="0" indent="0">
              <a:buNone/>
              <a:defRPr sz="1200" b="0" i="0">
                <a:solidFill>
                  <a:srgbClr val="14325F"/>
                </a:solidFill>
                <a:latin typeface="Poppins Medium" pitchFamily="2" charset="77"/>
                <a:cs typeface="Poppins Medium"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GB"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sed</a:t>
            </a:r>
            <a:r>
              <a:rPr lang="en-GB" dirty="0"/>
              <a:t> do.</a:t>
            </a:r>
            <a:endParaRPr lang="en-US" dirty="0"/>
          </a:p>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endParaRPr lang="en-US" dirty="0"/>
          </a:p>
        </p:txBody>
      </p:sp>
      <p:sp>
        <p:nvSpPr>
          <p:cNvPr id="17" name="Text Placeholder 2">
            <a:extLst>
              <a:ext uri="{FF2B5EF4-FFF2-40B4-BE49-F238E27FC236}">
                <a16:creationId xmlns:a16="http://schemas.microsoft.com/office/drawing/2014/main" id="{1F44F90A-187E-9334-4D3D-AC870389399C}"/>
              </a:ext>
            </a:extLst>
          </p:cNvPr>
          <p:cNvSpPr>
            <a:spLocks noGrp="1"/>
          </p:cNvSpPr>
          <p:nvPr>
            <p:ph type="body" sz="quarter" idx="15" hasCustomPrompt="1"/>
          </p:nvPr>
        </p:nvSpPr>
        <p:spPr>
          <a:xfrm>
            <a:off x="412224" y="1359876"/>
            <a:ext cx="7184331" cy="508412"/>
          </a:xfrm>
        </p:spPr>
        <p:txBody>
          <a:bodyPr>
            <a:noAutofit/>
          </a:bodyPr>
          <a:lstStyle>
            <a:lvl1pPr marL="0" indent="0">
              <a:buNone/>
              <a:defRPr sz="3600" b="1" i="0">
                <a:solidFill>
                  <a:srgbClr val="FA4654"/>
                </a:solidFill>
                <a:latin typeface="Poppins" pitchFamily="2" charset="77"/>
                <a:cs typeface="Poppins" pitchFamily="2" charset="77"/>
              </a:defRPr>
            </a:lvl1pPr>
          </a:lstStyle>
          <a:p>
            <a:pPr marL="0" marR="0" lvl="0" indent="0" algn="l" defTabSz="914423" rtl="0" eaLnBrk="1" fontAlgn="auto" latinLnBrk="0" hangingPunct="1">
              <a:lnSpc>
                <a:spcPct val="90000"/>
              </a:lnSpc>
              <a:spcBef>
                <a:spcPts val="1001"/>
              </a:spcBef>
              <a:spcAft>
                <a:spcPts val="0"/>
              </a:spcAft>
              <a:buClrTx/>
              <a:buSzTx/>
              <a:buFont typeface="Arial" panose="020B0604020202020204" pitchFamily="34" charset="0"/>
              <a:buNone/>
              <a:tabLst/>
              <a:defRPr/>
            </a:pPr>
            <a:r>
              <a:rPr lang="en-GB" dirty="0"/>
              <a:t>Subtitle goes here like this</a:t>
            </a:r>
            <a:endParaRPr lang="en-US" dirty="0"/>
          </a:p>
        </p:txBody>
      </p:sp>
      <p:pic>
        <p:nvPicPr>
          <p:cNvPr id="18" name="Picture 17" descr="A yellow rectangular object with a black center&#10;&#10;Description automatically generated with medium confidence">
            <a:extLst>
              <a:ext uri="{FF2B5EF4-FFF2-40B4-BE49-F238E27FC236}">
                <a16:creationId xmlns:a16="http://schemas.microsoft.com/office/drawing/2014/main" id="{04B26688-D029-FD40-48E8-32B2CC0BFF0B}"/>
              </a:ext>
            </a:extLst>
          </p:cNvPr>
          <p:cNvPicPr>
            <a:picLocks noChangeAspect="1"/>
          </p:cNvPicPr>
          <p:nvPr userDrawn="1"/>
        </p:nvPicPr>
        <p:blipFill>
          <a:blip r:embed="rId2"/>
          <a:stretch>
            <a:fillRect/>
          </a:stretch>
        </p:blipFill>
        <p:spPr>
          <a:xfrm>
            <a:off x="412224" y="5917751"/>
            <a:ext cx="4911492" cy="1880500"/>
          </a:xfrm>
          <a:prstGeom prst="rect">
            <a:avLst/>
          </a:prstGeom>
        </p:spPr>
      </p:pic>
      <p:sp>
        <p:nvSpPr>
          <p:cNvPr id="32" name="TextBox 31">
            <a:extLst>
              <a:ext uri="{FF2B5EF4-FFF2-40B4-BE49-F238E27FC236}">
                <a16:creationId xmlns:a16="http://schemas.microsoft.com/office/drawing/2014/main" id="{52BCAB55-44AE-73C2-F50F-EDB30E6AA495}"/>
              </a:ext>
            </a:extLst>
          </p:cNvPr>
          <p:cNvSpPr txBox="1"/>
          <p:nvPr userDrawn="1"/>
        </p:nvSpPr>
        <p:spPr>
          <a:xfrm>
            <a:off x="6437376" y="7080738"/>
            <a:ext cx="5754624" cy="1015663"/>
          </a:xfrm>
          <a:prstGeom prst="rect">
            <a:avLst/>
          </a:prstGeom>
          <a:noFill/>
        </p:spPr>
        <p:txBody>
          <a:bodyPr wrap="square" rtlCol="0">
            <a:spAutoFit/>
          </a:bodyPr>
          <a:lstStyle/>
          <a:p>
            <a:pPr lvl="0"/>
            <a:r>
              <a:rPr lang="en-GB" sz="1200" b="0" i="1" u="sng" dirty="0">
                <a:solidFill>
                  <a:srgbClr val="FA4654"/>
                </a:solidFill>
                <a:latin typeface="Poppins" pitchFamily="2" charset="77"/>
                <a:cs typeface="Poppins" pitchFamily="2" charset="77"/>
              </a:rPr>
              <a:t>GUIDANCE:</a:t>
            </a:r>
          </a:p>
          <a:p>
            <a:pPr lvl="0"/>
            <a:r>
              <a:rPr lang="en-GB" sz="1200" b="0" i="1" dirty="0">
                <a:solidFill>
                  <a:srgbClr val="FA4654"/>
                </a:solidFill>
                <a:latin typeface="Poppins" pitchFamily="2" charset="77"/>
                <a:cs typeface="Poppins" pitchFamily="2" charset="77"/>
              </a:rPr>
              <a:t>Place an image in the image box provided. </a:t>
            </a:r>
          </a:p>
          <a:p>
            <a:pPr lvl="0"/>
            <a:endParaRPr lang="en-GB" sz="1200" b="0" i="1" dirty="0">
              <a:solidFill>
                <a:srgbClr val="FA4654"/>
              </a:solidFill>
              <a:latin typeface="Poppins" pitchFamily="2" charset="77"/>
              <a:cs typeface="Poppins" pitchFamily="2" charset="77"/>
            </a:endParaRPr>
          </a:p>
          <a:p>
            <a:pPr lvl="0"/>
            <a:r>
              <a:rPr lang="en-GB" sz="1200" b="0" i="1" dirty="0">
                <a:solidFill>
                  <a:srgbClr val="FA4654"/>
                </a:solidFill>
                <a:latin typeface="Poppins" pitchFamily="2" charset="77"/>
                <a:cs typeface="Poppins" pitchFamily="2" charset="77"/>
              </a:rPr>
              <a:t>Add / delete / resize text and picture boxes as per your content dictates.</a:t>
            </a:r>
            <a:endParaRPr lang="en-US" sz="1200" b="0" i="1" dirty="0">
              <a:solidFill>
                <a:srgbClr val="FA4654"/>
              </a:solidFill>
              <a:latin typeface="Poppins" pitchFamily="2" charset="77"/>
              <a:cs typeface="Poppins" pitchFamily="2" charset="77"/>
            </a:endParaRPr>
          </a:p>
          <a:p>
            <a:pPr lvl="0"/>
            <a:endParaRPr lang="en-US" sz="1200" b="0" i="1" dirty="0">
              <a:solidFill>
                <a:srgbClr val="FA4654"/>
              </a:solidFill>
              <a:latin typeface="Poppins" pitchFamily="2" charset="77"/>
              <a:cs typeface="Poppins" pitchFamily="2" charset="77"/>
            </a:endParaRPr>
          </a:p>
        </p:txBody>
      </p:sp>
    </p:spTree>
    <p:extLst>
      <p:ext uri="{BB962C8B-B14F-4D97-AF65-F5344CB8AC3E}">
        <p14:creationId xmlns:p14="http://schemas.microsoft.com/office/powerpoint/2010/main" val="9516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63629-EB34-5681-3C68-6BA032F022F7}"/>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1DA3D6-56D4-652D-E0F7-2622D7B9103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D886C3-063D-3A7C-D644-45BCC42C76A7}"/>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C3D6-EBA9-D14C-9C8A-A8748DF4E32F}" type="datetimeFigureOut">
              <a:rPr lang="en-US" smtClean="0"/>
              <a:t>9/23/2025</a:t>
            </a:fld>
            <a:endParaRPr lang="en-US"/>
          </a:p>
        </p:txBody>
      </p:sp>
      <p:sp>
        <p:nvSpPr>
          <p:cNvPr id="5" name="Footer Placeholder 4">
            <a:extLst>
              <a:ext uri="{FF2B5EF4-FFF2-40B4-BE49-F238E27FC236}">
                <a16:creationId xmlns:a16="http://schemas.microsoft.com/office/drawing/2014/main" id="{FA546D05-385C-7042-65B3-0378A34E35B8}"/>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2DEA0-621F-B2C5-1C77-D6B7D785015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A93C-5664-A248-ADE1-D4A9371A5EB1}" type="slidenum">
              <a:rPr lang="en-US" smtClean="0"/>
              <a:t>‹#›</a:t>
            </a:fld>
            <a:endParaRPr lang="en-US"/>
          </a:p>
        </p:txBody>
      </p:sp>
    </p:spTree>
    <p:extLst>
      <p:ext uri="{BB962C8B-B14F-4D97-AF65-F5344CB8AC3E}">
        <p14:creationId xmlns:p14="http://schemas.microsoft.com/office/powerpoint/2010/main" val="261964172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96" r:id="rId4"/>
    <p:sldLayoutId id="2147483697" r:id="rId5"/>
    <p:sldLayoutId id="2147483662" r:id="rId6"/>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63629-EB34-5681-3C68-6BA032F022F7}"/>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1DA3D6-56D4-652D-E0F7-2622D7B9103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D886C3-063D-3A7C-D644-45BCC42C76A7}"/>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C3D6-EBA9-D14C-9C8A-A8748DF4E32F}" type="datetimeFigureOut">
              <a:rPr lang="en-US" smtClean="0"/>
              <a:t>9/23/2025</a:t>
            </a:fld>
            <a:endParaRPr lang="en-US"/>
          </a:p>
        </p:txBody>
      </p:sp>
      <p:sp>
        <p:nvSpPr>
          <p:cNvPr id="5" name="Footer Placeholder 4">
            <a:extLst>
              <a:ext uri="{FF2B5EF4-FFF2-40B4-BE49-F238E27FC236}">
                <a16:creationId xmlns:a16="http://schemas.microsoft.com/office/drawing/2014/main" id="{FA546D05-385C-7042-65B3-0378A34E35B8}"/>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2DEA0-621F-B2C5-1C77-D6B7D785015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A93C-5664-A248-ADE1-D4A9371A5EB1}" type="slidenum">
              <a:rPr lang="en-US" smtClean="0"/>
              <a:t>‹#›</a:t>
            </a:fld>
            <a:endParaRPr lang="en-US"/>
          </a:p>
        </p:txBody>
      </p:sp>
    </p:spTree>
    <p:extLst>
      <p:ext uri="{BB962C8B-B14F-4D97-AF65-F5344CB8AC3E}">
        <p14:creationId xmlns:p14="http://schemas.microsoft.com/office/powerpoint/2010/main" val="17017136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89" r:id="rId3"/>
    <p:sldLayoutId id="2147483690" r:id="rId4"/>
    <p:sldLayoutId id="2147483695" r:id="rId5"/>
    <p:sldLayoutId id="2147483693" r:id="rId6"/>
    <p:sldLayoutId id="2147483694" r:id="rId7"/>
    <p:sldLayoutId id="2147483688" r:id="rId8"/>
    <p:sldLayoutId id="2147483687" r:id="rId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63629-EB34-5681-3C68-6BA032F022F7}"/>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1DA3D6-56D4-652D-E0F7-2622D7B9103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D886C3-063D-3A7C-D644-45BCC42C76A7}"/>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C3D6-EBA9-D14C-9C8A-A8748DF4E32F}" type="datetimeFigureOut">
              <a:rPr lang="en-US" smtClean="0"/>
              <a:t>9/23/2025</a:t>
            </a:fld>
            <a:endParaRPr lang="en-US"/>
          </a:p>
        </p:txBody>
      </p:sp>
      <p:sp>
        <p:nvSpPr>
          <p:cNvPr id="5" name="Footer Placeholder 4">
            <a:extLst>
              <a:ext uri="{FF2B5EF4-FFF2-40B4-BE49-F238E27FC236}">
                <a16:creationId xmlns:a16="http://schemas.microsoft.com/office/drawing/2014/main" id="{FA546D05-385C-7042-65B3-0378A34E35B8}"/>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2DEA0-621F-B2C5-1C77-D6B7D785015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A93C-5664-A248-ADE1-D4A9371A5EB1}" type="slidenum">
              <a:rPr lang="en-US" smtClean="0"/>
              <a:t>‹#›</a:t>
            </a:fld>
            <a:endParaRPr lang="en-US"/>
          </a:p>
        </p:txBody>
      </p:sp>
    </p:spTree>
    <p:extLst>
      <p:ext uri="{BB962C8B-B14F-4D97-AF65-F5344CB8AC3E}">
        <p14:creationId xmlns:p14="http://schemas.microsoft.com/office/powerpoint/2010/main" val="6779390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4" r:id="rId3"/>
    <p:sldLayoutId id="2147483685"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63629-EB34-5681-3C68-6BA032F022F7}"/>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1DA3D6-56D4-652D-E0F7-2622D7B9103B}"/>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D886C3-063D-3A7C-D644-45BCC42C76A7}"/>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C3D6-EBA9-D14C-9C8A-A8748DF4E32F}" type="datetimeFigureOut">
              <a:rPr lang="en-US" smtClean="0"/>
              <a:t>9/23/2025</a:t>
            </a:fld>
            <a:endParaRPr lang="en-US"/>
          </a:p>
        </p:txBody>
      </p:sp>
      <p:sp>
        <p:nvSpPr>
          <p:cNvPr id="5" name="Footer Placeholder 4">
            <a:extLst>
              <a:ext uri="{FF2B5EF4-FFF2-40B4-BE49-F238E27FC236}">
                <a16:creationId xmlns:a16="http://schemas.microsoft.com/office/drawing/2014/main" id="{FA546D05-385C-7042-65B3-0378A34E35B8}"/>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2DEA0-621F-B2C5-1C77-D6B7D785015C}"/>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A93C-5664-A248-ADE1-D4A9371A5EB1}" type="slidenum">
              <a:rPr lang="en-US" smtClean="0"/>
              <a:t>‹#›</a:t>
            </a:fld>
            <a:endParaRPr lang="en-US"/>
          </a:p>
        </p:txBody>
      </p:sp>
    </p:spTree>
    <p:extLst>
      <p:ext uri="{BB962C8B-B14F-4D97-AF65-F5344CB8AC3E}">
        <p14:creationId xmlns:p14="http://schemas.microsoft.com/office/powerpoint/2010/main" val="36222975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3" r:id="rId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7" indent="-228607"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7" indent="-228607"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7"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3"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4"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2"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8"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2"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8.sv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svg"/><Relationship Id="rId21" Type="http://schemas.openxmlformats.org/officeDocument/2006/relationships/image" Target="../media/image36.svg"/><Relationship Id="rId34" Type="http://schemas.openxmlformats.org/officeDocument/2006/relationships/image" Target="../media/image49.png"/><Relationship Id="rId42" Type="http://schemas.openxmlformats.org/officeDocument/2006/relationships/image" Target="../media/image57.png"/><Relationship Id="rId47" Type="http://schemas.openxmlformats.org/officeDocument/2006/relationships/image" Target="../media/image62.svg"/><Relationship Id="rId50" Type="http://schemas.openxmlformats.org/officeDocument/2006/relationships/image" Target="../media/image65.png"/><Relationship Id="rId55" Type="http://schemas.openxmlformats.org/officeDocument/2006/relationships/image" Target="../media/image70.svg"/><Relationship Id="rId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31.png"/><Relationship Id="rId29" Type="http://schemas.openxmlformats.org/officeDocument/2006/relationships/image" Target="../media/image44.svg"/><Relationship Id="rId11" Type="http://schemas.openxmlformats.org/officeDocument/2006/relationships/image" Target="../media/image26.sv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svg"/><Relationship Id="rId40" Type="http://schemas.openxmlformats.org/officeDocument/2006/relationships/image" Target="../media/image55.png"/><Relationship Id="rId45" Type="http://schemas.openxmlformats.org/officeDocument/2006/relationships/image" Target="../media/image60.svg"/><Relationship Id="rId53" Type="http://schemas.openxmlformats.org/officeDocument/2006/relationships/image" Target="../media/image68.svg"/><Relationship Id="rId58" Type="http://schemas.openxmlformats.org/officeDocument/2006/relationships/image" Target="../media/image73.png"/><Relationship Id="rId5" Type="http://schemas.openxmlformats.org/officeDocument/2006/relationships/image" Target="../media/image20.sv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50.svg"/><Relationship Id="rId43" Type="http://schemas.openxmlformats.org/officeDocument/2006/relationships/image" Target="../media/image58.svg"/><Relationship Id="rId48" Type="http://schemas.openxmlformats.org/officeDocument/2006/relationships/image" Target="../media/image63.png"/><Relationship Id="rId56" Type="http://schemas.openxmlformats.org/officeDocument/2006/relationships/image" Target="../media/image71.png"/><Relationship Id="rId8" Type="http://schemas.openxmlformats.org/officeDocument/2006/relationships/image" Target="../media/image23.png"/><Relationship Id="rId51" Type="http://schemas.openxmlformats.org/officeDocument/2006/relationships/image" Target="../media/image66.svg"/><Relationship Id="rId3" Type="http://schemas.openxmlformats.org/officeDocument/2006/relationships/image" Target="../media/image18.sv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8.svg"/><Relationship Id="rId38" Type="http://schemas.openxmlformats.org/officeDocument/2006/relationships/image" Target="../media/image53.png"/><Relationship Id="rId46" Type="http://schemas.openxmlformats.org/officeDocument/2006/relationships/image" Target="../media/image61.png"/><Relationship Id="rId59" Type="http://schemas.openxmlformats.org/officeDocument/2006/relationships/image" Target="../media/image74.jpg"/><Relationship Id="rId20" Type="http://schemas.openxmlformats.org/officeDocument/2006/relationships/image" Target="../media/image35.png"/><Relationship Id="rId41" Type="http://schemas.openxmlformats.org/officeDocument/2006/relationships/image" Target="../media/image56.svg"/><Relationship Id="rId54"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image" Target="../media/image21.png"/><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svg"/><Relationship Id="rId57" Type="http://schemas.openxmlformats.org/officeDocument/2006/relationships/image" Target="../media/image72.svg"/><Relationship Id="rId10" Type="http://schemas.openxmlformats.org/officeDocument/2006/relationships/image" Target="../media/image25.png"/><Relationship Id="rId31" Type="http://schemas.openxmlformats.org/officeDocument/2006/relationships/image" Target="../media/image46.svg"/><Relationship Id="rId44" Type="http://schemas.openxmlformats.org/officeDocument/2006/relationships/image" Target="../media/image59.png"/><Relationship Id="rId52" Type="http://schemas.openxmlformats.org/officeDocument/2006/relationships/image" Target="../media/image67.png"/><Relationship Id="rId60"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25D34BD9-ED60-80D4-6AA7-469CAEFC65B5}"/>
              </a:ext>
            </a:extLst>
          </p:cNvPr>
          <p:cNvSpPr/>
          <p:nvPr/>
        </p:nvSpPr>
        <p:spPr>
          <a:xfrm flipV="1">
            <a:off x="9662057" y="1747028"/>
            <a:ext cx="1320174" cy="294238"/>
          </a:xfrm>
          <a:prstGeom prst="roundRect">
            <a:avLst/>
          </a:prstGeom>
          <a:solidFill>
            <a:srgbClr val="7030A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dirty="0">
              <a:latin typeface="Poppins" panose="00000500000000000000" pitchFamily="2" charset="0"/>
              <a:cs typeface="Poppins" panose="00000500000000000000" pitchFamily="2" charset="0"/>
            </a:endParaRPr>
          </a:p>
        </p:txBody>
      </p:sp>
      <p:sp>
        <p:nvSpPr>
          <p:cNvPr id="2" name="Rectangle: Rounded Corners 1">
            <a:extLst>
              <a:ext uri="{FF2B5EF4-FFF2-40B4-BE49-F238E27FC236}">
                <a16:creationId xmlns:a16="http://schemas.microsoft.com/office/drawing/2014/main" id="{37E92E42-644F-D4D0-2142-3BCBB6DECA36}"/>
              </a:ext>
            </a:extLst>
          </p:cNvPr>
          <p:cNvSpPr/>
          <p:nvPr/>
        </p:nvSpPr>
        <p:spPr>
          <a:xfrm flipV="1">
            <a:off x="1476415" y="1341283"/>
            <a:ext cx="1320174" cy="709376"/>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344E1C3-5684-17A0-64FB-1B49B2E35711}"/>
              </a:ext>
            </a:extLst>
          </p:cNvPr>
          <p:cNvSpPr txBox="1"/>
          <p:nvPr/>
        </p:nvSpPr>
        <p:spPr>
          <a:xfrm>
            <a:off x="1653691" y="1699477"/>
            <a:ext cx="994875"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play move explore</a:t>
            </a:r>
          </a:p>
        </p:txBody>
      </p:sp>
      <p:sp>
        <p:nvSpPr>
          <p:cNvPr id="4" name="Rectangle: Rounded Corners 3">
            <a:extLst>
              <a:ext uri="{FF2B5EF4-FFF2-40B4-BE49-F238E27FC236}">
                <a16:creationId xmlns:a16="http://schemas.microsoft.com/office/drawing/2014/main" id="{A9C1A34E-7703-0993-B290-4B25B193535C}"/>
              </a:ext>
            </a:extLst>
          </p:cNvPr>
          <p:cNvSpPr/>
          <p:nvPr/>
        </p:nvSpPr>
        <p:spPr>
          <a:xfrm rot="16200000">
            <a:off x="831355" y="1625308"/>
            <a:ext cx="686848" cy="154349"/>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Autumn 1</a:t>
            </a:r>
          </a:p>
        </p:txBody>
      </p:sp>
      <p:sp>
        <p:nvSpPr>
          <p:cNvPr id="5" name="Rectangle: Rounded Corners 4">
            <a:extLst>
              <a:ext uri="{FF2B5EF4-FFF2-40B4-BE49-F238E27FC236}">
                <a16:creationId xmlns:a16="http://schemas.microsoft.com/office/drawing/2014/main" id="{1671D129-3C1F-A479-35D2-C2B3AB5CE7D1}"/>
              </a:ext>
            </a:extLst>
          </p:cNvPr>
          <p:cNvSpPr/>
          <p:nvPr/>
        </p:nvSpPr>
        <p:spPr>
          <a:xfrm>
            <a:off x="1468960" y="980023"/>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EYFS</a:t>
            </a:r>
          </a:p>
        </p:txBody>
      </p:sp>
      <p:sp>
        <p:nvSpPr>
          <p:cNvPr id="6" name="Rectangle: Rounded Corners 5">
            <a:extLst>
              <a:ext uri="{FF2B5EF4-FFF2-40B4-BE49-F238E27FC236}">
                <a16:creationId xmlns:a16="http://schemas.microsoft.com/office/drawing/2014/main" id="{E679A82F-6356-0BA3-FBFB-CA74AE91CFDE}"/>
              </a:ext>
            </a:extLst>
          </p:cNvPr>
          <p:cNvSpPr/>
          <p:nvPr/>
        </p:nvSpPr>
        <p:spPr>
          <a:xfrm rot="16200000">
            <a:off x="835063" y="2524912"/>
            <a:ext cx="673190" cy="141839"/>
          </a:xfrm>
          <a:prstGeom prst="roundRect">
            <a:avLst/>
          </a:prstGeom>
          <a:solidFill>
            <a:srgbClr val="CD26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Autumn 2</a:t>
            </a:r>
          </a:p>
        </p:txBody>
      </p:sp>
      <p:sp>
        <p:nvSpPr>
          <p:cNvPr id="7" name="Rectangle: Rounded Corners 6">
            <a:extLst>
              <a:ext uri="{FF2B5EF4-FFF2-40B4-BE49-F238E27FC236}">
                <a16:creationId xmlns:a16="http://schemas.microsoft.com/office/drawing/2014/main" id="{6E11E9CB-9D1D-D052-1043-0CE1B0D7B423}"/>
              </a:ext>
            </a:extLst>
          </p:cNvPr>
          <p:cNvSpPr/>
          <p:nvPr/>
        </p:nvSpPr>
        <p:spPr>
          <a:xfrm rot="16200000">
            <a:off x="819996" y="3449278"/>
            <a:ext cx="724271" cy="139642"/>
          </a:xfrm>
          <a:prstGeom prst="roundRect">
            <a:avLst/>
          </a:prstGeom>
          <a:solidFill>
            <a:srgbClr val="FE5A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Spring 1</a:t>
            </a:r>
          </a:p>
        </p:txBody>
      </p:sp>
      <p:sp>
        <p:nvSpPr>
          <p:cNvPr id="8" name="Rectangle: Rounded Corners 7">
            <a:extLst>
              <a:ext uri="{FF2B5EF4-FFF2-40B4-BE49-F238E27FC236}">
                <a16:creationId xmlns:a16="http://schemas.microsoft.com/office/drawing/2014/main" id="{F73B797B-2F62-D31B-2FB0-2EF1E2AFFE16}"/>
              </a:ext>
            </a:extLst>
          </p:cNvPr>
          <p:cNvSpPr/>
          <p:nvPr/>
        </p:nvSpPr>
        <p:spPr>
          <a:xfrm>
            <a:off x="2834295" y="980023"/>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1</a:t>
            </a:r>
          </a:p>
        </p:txBody>
      </p:sp>
      <p:sp>
        <p:nvSpPr>
          <p:cNvPr id="9" name="Rectangle: Rounded Corners 8">
            <a:extLst>
              <a:ext uri="{FF2B5EF4-FFF2-40B4-BE49-F238E27FC236}">
                <a16:creationId xmlns:a16="http://schemas.microsoft.com/office/drawing/2014/main" id="{DCF021C9-170E-CC37-AFB9-AF1CFDC4AC1F}"/>
              </a:ext>
            </a:extLst>
          </p:cNvPr>
          <p:cNvSpPr/>
          <p:nvPr/>
        </p:nvSpPr>
        <p:spPr>
          <a:xfrm>
            <a:off x="4191746" y="980023"/>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2</a:t>
            </a:r>
          </a:p>
        </p:txBody>
      </p:sp>
      <p:sp>
        <p:nvSpPr>
          <p:cNvPr id="10" name="Rectangle: Rounded Corners 9">
            <a:extLst>
              <a:ext uri="{FF2B5EF4-FFF2-40B4-BE49-F238E27FC236}">
                <a16:creationId xmlns:a16="http://schemas.microsoft.com/office/drawing/2014/main" id="{E2D6DB6A-1132-62CC-FAD2-D7DD8516E839}"/>
              </a:ext>
            </a:extLst>
          </p:cNvPr>
          <p:cNvSpPr/>
          <p:nvPr/>
        </p:nvSpPr>
        <p:spPr>
          <a:xfrm flipV="1">
            <a:off x="2834509" y="1341283"/>
            <a:ext cx="1320174" cy="294238"/>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6C6D8802-7080-CFD5-1FAB-1E8BF5A8A584}"/>
              </a:ext>
            </a:extLst>
          </p:cNvPr>
          <p:cNvSpPr txBox="1"/>
          <p:nvPr/>
        </p:nvSpPr>
        <p:spPr>
          <a:xfrm>
            <a:off x="2825358" y="1204253"/>
            <a:ext cx="1417180"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agility balance </a:t>
            </a:r>
          </a:p>
          <a:p>
            <a:pPr algn="ctr"/>
            <a:r>
              <a:rPr lang="en-GB" sz="794" dirty="0">
                <a:solidFill>
                  <a:schemeClr val="bg1"/>
                </a:solidFill>
                <a:latin typeface="Poppins" panose="00000500000000000000" pitchFamily="2" charset="0"/>
                <a:cs typeface="Poppins" panose="00000500000000000000" pitchFamily="2" charset="0"/>
              </a:rPr>
              <a:t>coordination</a:t>
            </a:r>
          </a:p>
        </p:txBody>
      </p:sp>
      <p:sp>
        <p:nvSpPr>
          <p:cNvPr id="12" name="Rectangle: Rounded Corners 11">
            <a:extLst>
              <a:ext uri="{FF2B5EF4-FFF2-40B4-BE49-F238E27FC236}">
                <a16:creationId xmlns:a16="http://schemas.microsoft.com/office/drawing/2014/main" id="{1181E5FB-D11C-909A-F1AF-052544A710EA}"/>
              </a:ext>
            </a:extLst>
          </p:cNvPr>
          <p:cNvSpPr/>
          <p:nvPr/>
        </p:nvSpPr>
        <p:spPr>
          <a:xfrm flipV="1">
            <a:off x="4192603" y="1341283"/>
            <a:ext cx="1320174" cy="294238"/>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3" name="Rectangle: Rounded Corners 12">
            <a:extLst>
              <a:ext uri="{FF2B5EF4-FFF2-40B4-BE49-F238E27FC236}">
                <a16:creationId xmlns:a16="http://schemas.microsoft.com/office/drawing/2014/main" id="{792A83ED-9058-1F45-DABD-004D888D69BE}"/>
              </a:ext>
            </a:extLst>
          </p:cNvPr>
          <p:cNvSpPr/>
          <p:nvPr/>
        </p:nvSpPr>
        <p:spPr>
          <a:xfrm flipV="1">
            <a:off x="2834509" y="1756421"/>
            <a:ext cx="1320174" cy="294238"/>
          </a:xfrm>
          <a:prstGeom prst="roundRect">
            <a:avLst/>
          </a:prstGeom>
          <a:solidFill>
            <a:srgbClr val="7030A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CE8E12E-F16C-7EFF-82F3-72FDF7B5737F}"/>
              </a:ext>
            </a:extLst>
          </p:cNvPr>
          <p:cNvSpPr txBox="1"/>
          <p:nvPr/>
        </p:nvSpPr>
        <p:spPr>
          <a:xfrm>
            <a:off x="3003466" y="1809520"/>
            <a:ext cx="106158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look run avoid</a:t>
            </a:r>
          </a:p>
        </p:txBody>
      </p:sp>
      <p:sp>
        <p:nvSpPr>
          <p:cNvPr id="15" name="Rectangle: Rounded Corners 14">
            <a:extLst>
              <a:ext uri="{FF2B5EF4-FFF2-40B4-BE49-F238E27FC236}">
                <a16:creationId xmlns:a16="http://schemas.microsoft.com/office/drawing/2014/main" id="{07CCB8BC-E72C-9ACA-BAA6-1F8539E0E1A2}"/>
              </a:ext>
            </a:extLst>
          </p:cNvPr>
          <p:cNvSpPr/>
          <p:nvPr/>
        </p:nvSpPr>
        <p:spPr>
          <a:xfrm flipV="1">
            <a:off x="4192603" y="1756421"/>
            <a:ext cx="1320174" cy="294238"/>
          </a:xfrm>
          <a:prstGeom prst="roundRect">
            <a:avLst/>
          </a:prstGeom>
          <a:solidFill>
            <a:srgbClr val="7030A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6" name="Rectangle: Rounded Corners 15">
            <a:extLst>
              <a:ext uri="{FF2B5EF4-FFF2-40B4-BE49-F238E27FC236}">
                <a16:creationId xmlns:a16="http://schemas.microsoft.com/office/drawing/2014/main" id="{6ED365F4-A55C-FBEB-2BDE-F80D16B6A329}"/>
              </a:ext>
            </a:extLst>
          </p:cNvPr>
          <p:cNvSpPr/>
          <p:nvPr/>
        </p:nvSpPr>
        <p:spPr>
          <a:xfrm flipH="1">
            <a:off x="1468960" y="2235985"/>
            <a:ext cx="1320174" cy="702875"/>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7" name="Rectangle: Rounded Corners 16">
            <a:extLst>
              <a:ext uri="{FF2B5EF4-FFF2-40B4-BE49-F238E27FC236}">
                <a16:creationId xmlns:a16="http://schemas.microsoft.com/office/drawing/2014/main" id="{89EF4B7D-E1EE-EAAE-B0AE-93E3390CD04A}"/>
              </a:ext>
            </a:extLst>
          </p:cNvPr>
          <p:cNvSpPr/>
          <p:nvPr/>
        </p:nvSpPr>
        <p:spPr>
          <a:xfrm flipH="1">
            <a:off x="1468960" y="3148412"/>
            <a:ext cx="1320174" cy="724271"/>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8C520A63-E1A8-E029-9A8B-488BFA6EC644}"/>
              </a:ext>
            </a:extLst>
          </p:cNvPr>
          <p:cNvSpPr txBox="1"/>
          <p:nvPr/>
        </p:nvSpPr>
        <p:spPr>
          <a:xfrm>
            <a:off x="1649903" y="2477216"/>
            <a:ext cx="994875"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move match magic</a:t>
            </a:r>
          </a:p>
        </p:txBody>
      </p:sp>
      <p:sp>
        <p:nvSpPr>
          <p:cNvPr id="19" name="Rectangle: Rounded Corners 18">
            <a:extLst>
              <a:ext uri="{FF2B5EF4-FFF2-40B4-BE49-F238E27FC236}">
                <a16:creationId xmlns:a16="http://schemas.microsoft.com/office/drawing/2014/main" id="{BCC99746-740A-F5FE-B1A5-4C8836E60923}"/>
              </a:ext>
            </a:extLst>
          </p:cNvPr>
          <p:cNvSpPr/>
          <p:nvPr/>
        </p:nvSpPr>
        <p:spPr>
          <a:xfrm flipH="1">
            <a:off x="2841054" y="2233330"/>
            <a:ext cx="1320174" cy="294238"/>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DBAEF0E1-939B-F05C-9C94-57161ED2649F}"/>
              </a:ext>
            </a:extLst>
          </p:cNvPr>
          <p:cNvSpPr txBox="1"/>
          <p:nvPr/>
        </p:nvSpPr>
        <p:spPr>
          <a:xfrm>
            <a:off x="3025568" y="2228673"/>
            <a:ext cx="1090849"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throw prepare catch</a:t>
            </a:r>
          </a:p>
        </p:txBody>
      </p:sp>
      <p:sp>
        <p:nvSpPr>
          <p:cNvPr id="21" name="Rectangle: Rounded Corners 20">
            <a:extLst>
              <a:ext uri="{FF2B5EF4-FFF2-40B4-BE49-F238E27FC236}">
                <a16:creationId xmlns:a16="http://schemas.microsoft.com/office/drawing/2014/main" id="{05ABBF79-D75F-FC1A-483B-B63013A9A048}"/>
              </a:ext>
            </a:extLst>
          </p:cNvPr>
          <p:cNvSpPr/>
          <p:nvPr/>
        </p:nvSpPr>
        <p:spPr>
          <a:xfrm flipH="1">
            <a:off x="2841054" y="2638190"/>
            <a:ext cx="1320174" cy="294238"/>
          </a:xfrm>
          <a:prstGeom prst="roundRect">
            <a:avLst/>
          </a:prstGeom>
          <a:solidFill>
            <a:srgbClr val="CD267E">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22" name="TextBox 21">
            <a:extLst>
              <a:ext uri="{FF2B5EF4-FFF2-40B4-BE49-F238E27FC236}">
                <a16:creationId xmlns:a16="http://schemas.microsoft.com/office/drawing/2014/main" id="{2EA3B77C-42D1-C846-B058-8CB4BA023B3C}"/>
              </a:ext>
            </a:extLst>
          </p:cNvPr>
          <p:cNvSpPr txBox="1"/>
          <p:nvPr/>
        </p:nvSpPr>
        <p:spPr>
          <a:xfrm>
            <a:off x="1550620" y="3415956"/>
            <a:ext cx="1190907"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explore evade escape</a:t>
            </a:r>
          </a:p>
        </p:txBody>
      </p:sp>
      <p:sp>
        <p:nvSpPr>
          <p:cNvPr id="23" name="TextBox 22">
            <a:extLst>
              <a:ext uri="{FF2B5EF4-FFF2-40B4-BE49-F238E27FC236}">
                <a16:creationId xmlns:a16="http://schemas.microsoft.com/office/drawing/2014/main" id="{DBCD7922-D499-9351-58E9-11BF19454C50}"/>
              </a:ext>
            </a:extLst>
          </p:cNvPr>
          <p:cNvSpPr txBox="1"/>
          <p:nvPr/>
        </p:nvSpPr>
        <p:spPr>
          <a:xfrm>
            <a:off x="2956257" y="2506997"/>
            <a:ext cx="1229422"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 hands feet equipment</a:t>
            </a:r>
          </a:p>
        </p:txBody>
      </p:sp>
      <p:pic>
        <p:nvPicPr>
          <p:cNvPr id="24" name="Graphic 23" descr="Water polo with solid fill">
            <a:extLst>
              <a:ext uri="{FF2B5EF4-FFF2-40B4-BE49-F238E27FC236}">
                <a16:creationId xmlns:a16="http://schemas.microsoft.com/office/drawing/2014/main" id="{8B77172E-BEFC-10D4-F2B2-DD4702538A5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4290" b="25135"/>
          <a:stretch/>
        </p:blipFill>
        <p:spPr>
          <a:xfrm>
            <a:off x="2840205" y="2273758"/>
            <a:ext cx="256091" cy="200316"/>
          </a:xfrm>
          <a:prstGeom prst="rect">
            <a:avLst/>
          </a:prstGeom>
        </p:spPr>
      </p:pic>
      <p:sp>
        <p:nvSpPr>
          <p:cNvPr id="25" name="Rectangle: Rounded Corners 24">
            <a:extLst>
              <a:ext uri="{FF2B5EF4-FFF2-40B4-BE49-F238E27FC236}">
                <a16:creationId xmlns:a16="http://schemas.microsoft.com/office/drawing/2014/main" id="{15A00B2E-B764-417E-E864-B6ED857D575A}"/>
              </a:ext>
            </a:extLst>
          </p:cNvPr>
          <p:cNvSpPr/>
          <p:nvPr/>
        </p:nvSpPr>
        <p:spPr>
          <a:xfrm flipH="1">
            <a:off x="2835054" y="3143661"/>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E7647EAB-CF60-0E13-53AE-2BBBA4157C51}"/>
              </a:ext>
            </a:extLst>
          </p:cNvPr>
          <p:cNvSpPr txBox="1"/>
          <p:nvPr/>
        </p:nvSpPr>
        <p:spPr>
          <a:xfrm>
            <a:off x="2978214" y="3069705"/>
            <a:ext cx="1190907" cy="336759"/>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jump shape create</a:t>
            </a:r>
          </a:p>
        </p:txBody>
      </p:sp>
      <p:pic>
        <p:nvPicPr>
          <p:cNvPr id="27" name="Graphic 26" descr="Soccer with solid fill">
            <a:extLst>
              <a:ext uri="{FF2B5EF4-FFF2-40B4-BE49-F238E27FC236}">
                <a16:creationId xmlns:a16="http://schemas.microsoft.com/office/drawing/2014/main" id="{718F0AF0-059F-FA43-EFBB-048EB54947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9326" y="2666752"/>
            <a:ext cx="216606" cy="216606"/>
          </a:xfrm>
          <a:prstGeom prst="rect">
            <a:avLst/>
          </a:prstGeom>
        </p:spPr>
      </p:pic>
      <p:sp>
        <p:nvSpPr>
          <p:cNvPr id="28" name="Rectangle: Rounded Corners 27">
            <a:extLst>
              <a:ext uri="{FF2B5EF4-FFF2-40B4-BE49-F238E27FC236}">
                <a16:creationId xmlns:a16="http://schemas.microsoft.com/office/drawing/2014/main" id="{0C4B4B46-A8CE-1065-7A5C-6B01F288213A}"/>
              </a:ext>
            </a:extLst>
          </p:cNvPr>
          <p:cNvSpPr/>
          <p:nvPr/>
        </p:nvSpPr>
        <p:spPr>
          <a:xfrm flipH="1">
            <a:off x="2835054" y="3565651"/>
            <a:ext cx="1320174" cy="294238"/>
          </a:xfrm>
          <a:prstGeom prst="roundRect">
            <a:avLst/>
          </a:prstGeom>
          <a:solidFill>
            <a:srgbClr val="FE5A59">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8FFA519D-F0A2-6FEF-EE65-75B387D31E0E}"/>
              </a:ext>
            </a:extLst>
          </p:cNvPr>
          <p:cNvSpPr txBox="1"/>
          <p:nvPr/>
        </p:nvSpPr>
        <p:spPr>
          <a:xfrm>
            <a:off x="2995926" y="3632932"/>
            <a:ext cx="1100727"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fair share dare</a:t>
            </a:r>
          </a:p>
        </p:txBody>
      </p:sp>
      <p:sp>
        <p:nvSpPr>
          <p:cNvPr id="30" name="Rectangle: Rounded Corners 29">
            <a:extLst>
              <a:ext uri="{FF2B5EF4-FFF2-40B4-BE49-F238E27FC236}">
                <a16:creationId xmlns:a16="http://schemas.microsoft.com/office/drawing/2014/main" id="{B766663B-68B1-4E3B-BEEA-89CA7E479E9C}"/>
              </a:ext>
            </a:extLst>
          </p:cNvPr>
          <p:cNvSpPr/>
          <p:nvPr/>
        </p:nvSpPr>
        <p:spPr>
          <a:xfrm flipV="1">
            <a:off x="5573319" y="1336531"/>
            <a:ext cx="1320174" cy="294238"/>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623EA564-743A-F754-017F-3DA390725971}"/>
              </a:ext>
            </a:extLst>
          </p:cNvPr>
          <p:cNvSpPr txBox="1"/>
          <p:nvPr/>
        </p:nvSpPr>
        <p:spPr>
          <a:xfrm>
            <a:off x="5703754" y="1305690"/>
            <a:ext cx="1198543"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hands feet equipment</a:t>
            </a:r>
          </a:p>
        </p:txBody>
      </p:sp>
      <p:sp>
        <p:nvSpPr>
          <p:cNvPr id="32" name="Rectangle: Rounded Corners 31">
            <a:extLst>
              <a:ext uri="{FF2B5EF4-FFF2-40B4-BE49-F238E27FC236}">
                <a16:creationId xmlns:a16="http://schemas.microsoft.com/office/drawing/2014/main" id="{FF38D4D6-D9B7-EE4E-C68B-609C482C0A88}"/>
              </a:ext>
            </a:extLst>
          </p:cNvPr>
          <p:cNvSpPr/>
          <p:nvPr/>
        </p:nvSpPr>
        <p:spPr>
          <a:xfrm>
            <a:off x="5565865" y="975271"/>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3</a:t>
            </a:r>
          </a:p>
        </p:txBody>
      </p:sp>
      <p:sp>
        <p:nvSpPr>
          <p:cNvPr id="33" name="Rectangle: Rounded Corners 32">
            <a:extLst>
              <a:ext uri="{FF2B5EF4-FFF2-40B4-BE49-F238E27FC236}">
                <a16:creationId xmlns:a16="http://schemas.microsoft.com/office/drawing/2014/main" id="{35E8F13A-F029-B6B5-7A48-0EBFFB0FA33C}"/>
              </a:ext>
            </a:extLst>
          </p:cNvPr>
          <p:cNvSpPr/>
          <p:nvPr/>
        </p:nvSpPr>
        <p:spPr>
          <a:xfrm>
            <a:off x="6931199" y="975271"/>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4</a:t>
            </a:r>
          </a:p>
        </p:txBody>
      </p:sp>
      <p:sp>
        <p:nvSpPr>
          <p:cNvPr id="34" name="Rectangle: Rounded Corners 33">
            <a:extLst>
              <a:ext uri="{FF2B5EF4-FFF2-40B4-BE49-F238E27FC236}">
                <a16:creationId xmlns:a16="http://schemas.microsoft.com/office/drawing/2014/main" id="{6944C420-C03E-B8C8-640B-7341FB08AE2E}"/>
              </a:ext>
            </a:extLst>
          </p:cNvPr>
          <p:cNvSpPr/>
          <p:nvPr/>
        </p:nvSpPr>
        <p:spPr>
          <a:xfrm>
            <a:off x="8288651" y="975271"/>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5</a:t>
            </a:r>
          </a:p>
        </p:txBody>
      </p:sp>
      <p:sp>
        <p:nvSpPr>
          <p:cNvPr id="35" name="Rectangle: Rounded Corners 34">
            <a:extLst>
              <a:ext uri="{FF2B5EF4-FFF2-40B4-BE49-F238E27FC236}">
                <a16:creationId xmlns:a16="http://schemas.microsoft.com/office/drawing/2014/main" id="{02548309-AB36-F5C7-8FA2-D62DCAE973FF}"/>
              </a:ext>
            </a:extLst>
          </p:cNvPr>
          <p:cNvSpPr/>
          <p:nvPr/>
        </p:nvSpPr>
        <p:spPr>
          <a:xfrm flipV="1">
            <a:off x="6931414" y="1336531"/>
            <a:ext cx="1320174" cy="294238"/>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6" name="Rectangle: Rounded Corners 35">
            <a:extLst>
              <a:ext uri="{FF2B5EF4-FFF2-40B4-BE49-F238E27FC236}">
                <a16:creationId xmlns:a16="http://schemas.microsoft.com/office/drawing/2014/main" id="{727F0711-5BE3-1B14-DA6D-2C18849CC561}"/>
              </a:ext>
            </a:extLst>
          </p:cNvPr>
          <p:cNvSpPr/>
          <p:nvPr/>
        </p:nvSpPr>
        <p:spPr>
          <a:xfrm flipV="1">
            <a:off x="8289507" y="1336531"/>
            <a:ext cx="1320174" cy="294238"/>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7" name="Rectangle: Rounded Corners 36">
            <a:extLst>
              <a:ext uri="{FF2B5EF4-FFF2-40B4-BE49-F238E27FC236}">
                <a16:creationId xmlns:a16="http://schemas.microsoft.com/office/drawing/2014/main" id="{95A0ADA3-4AF3-EC7A-86FB-47FD951166D3}"/>
              </a:ext>
            </a:extLst>
          </p:cNvPr>
          <p:cNvSpPr/>
          <p:nvPr/>
        </p:nvSpPr>
        <p:spPr>
          <a:xfrm flipV="1">
            <a:off x="5573319" y="1751669"/>
            <a:ext cx="1320174" cy="294238"/>
          </a:xfrm>
          <a:prstGeom prst="roundRect">
            <a:avLst/>
          </a:prstGeom>
          <a:solidFill>
            <a:srgbClr val="7030A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8" name="Rectangle: Rounded Corners 37">
            <a:extLst>
              <a:ext uri="{FF2B5EF4-FFF2-40B4-BE49-F238E27FC236}">
                <a16:creationId xmlns:a16="http://schemas.microsoft.com/office/drawing/2014/main" id="{4B49D4C8-7304-8A78-FB61-86656F3D8718}"/>
              </a:ext>
            </a:extLst>
          </p:cNvPr>
          <p:cNvSpPr/>
          <p:nvPr/>
        </p:nvSpPr>
        <p:spPr>
          <a:xfrm flipV="1">
            <a:off x="6931414" y="1751669"/>
            <a:ext cx="1320174" cy="294238"/>
          </a:xfrm>
          <a:prstGeom prst="roundRect">
            <a:avLst/>
          </a:prstGeom>
          <a:solidFill>
            <a:srgbClr val="00B0F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39" name="Rectangle: Rounded Corners 38">
            <a:extLst>
              <a:ext uri="{FF2B5EF4-FFF2-40B4-BE49-F238E27FC236}">
                <a16:creationId xmlns:a16="http://schemas.microsoft.com/office/drawing/2014/main" id="{34451716-C030-A0F6-F802-D412660400E1}"/>
              </a:ext>
            </a:extLst>
          </p:cNvPr>
          <p:cNvSpPr/>
          <p:nvPr/>
        </p:nvSpPr>
        <p:spPr>
          <a:xfrm flipV="1">
            <a:off x="8289507" y="1751669"/>
            <a:ext cx="1320174" cy="294238"/>
          </a:xfrm>
          <a:prstGeom prst="roundRect">
            <a:avLst/>
          </a:prstGeom>
          <a:solidFill>
            <a:srgbClr val="7030A0">
              <a:alpha val="57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0" name="Rectangle: Rounded Corners 39">
            <a:extLst>
              <a:ext uri="{FF2B5EF4-FFF2-40B4-BE49-F238E27FC236}">
                <a16:creationId xmlns:a16="http://schemas.microsoft.com/office/drawing/2014/main" id="{053AF8E3-D004-AA0E-784D-987AD5A12ABD}"/>
              </a:ext>
            </a:extLst>
          </p:cNvPr>
          <p:cNvSpPr/>
          <p:nvPr/>
        </p:nvSpPr>
        <p:spPr>
          <a:xfrm flipH="1">
            <a:off x="5565864" y="2231232"/>
            <a:ext cx="1320174" cy="294238"/>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1" name="Rectangle: Rounded Corners 40">
            <a:extLst>
              <a:ext uri="{FF2B5EF4-FFF2-40B4-BE49-F238E27FC236}">
                <a16:creationId xmlns:a16="http://schemas.microsoft.com/office/drawing/2014/main" id="{B01D931F-A859-ABA9-4EA4-4A9645661942}"/>
              </a:ext>
            </a:extLst>
          </p:cNvPr>
          <p:cNvSpPr/>
          <p:nvPr/>
        </p:nvSpPr>
        <p:spPr>
          <a:xfrm flipH="1">
            <a:off x="5565864" y="3143661"/>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2" name="TextBox 41">
            <a:extLst>
              <a:ext uri="{FF2B5EF4-FFF2-40B4-BE49-F238E27FC236}">
                <a16:creationId xmlns:a16="http://schemas.microsoft.com/office/drawing/2014/main" id="{2C2E91DE-65EA-AD8E-6CB3-6BA3E1CF75EB}"/>
              </a:ext>
            </a:extLst>
          </p:cNvPr>
          <p:cNvSpPr txBox="1"/>
          <p:nvPr/>
        </p:nvSpPr>
        <p:spPr>
          <a:xfrm>
            <a:off x="5778340" y="2274144"/>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strike react rally</a:t>
            </a:r>
          </a:p>
        </p:txBody>
      </p:sp>
      <p:sp>
        <p:nvSpPr>
          <p:cNvPr id="43" name="Rectangle: Rounded Corners 42">
            <a:extLst>
              <a:ext uri="{FF2B5EF4-FFF2-40B4-BE49-F238E27FC236}">
                <a16:creationId xmlns:a16="http://schemas.microsoft.com/office/drawing/2014/main" id="{9A3015AC-5E88-85BD-A819-425098CECA15}"/>
              </a:ext>
            </a:extLst>
          </p:cNvPr>
          <p:cNvSpPr/>
          <p:nvPr/>
        </p:nvSpPr>
        <p:spPr>
          <a:xfrm flipH="1">
            <a:off x="6937958" y="2228577"/>
            <a:ext cx="1320174" cy="294238"/>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4" name="Rectangle: Rounded Corners 43">
            <a:extLst>
              <a:ext uri="{FF2B5EF4-FFF2-40B4-BE49-F238E27FC236}">
                <a16:creationId xmlns:a16="http://schemas.microsoft.com/office/drawing/2014/main" id="{CBB1A54F-F4FE-05E7-F33C-8B4A23C30147}"/>
              </a:ext>
            </a:extLst>
          </p:cNvPr>
          <p:cNvSpPr/>
          <p:nvPr/>
        </p:nvSpPr>
        <p:spPr>
          <a:xfrm flipH="1">
            <a:off x="8295140" y="2210968"/>
            <a:ext cx="1320174" cy="294238"/>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5" name="Rectangle: Rounded Corners 44">
            <a:extLst>
              <a:ext uri="{FF2B5EF4-FFF2-40B4-BE49-F238E27FC236}">
                <a16:creationId xmlns:a16="http://schemas.microsoft.com/office/drawing/2014/main" id="{0AAA0C6C-E278-31ED-9A24-EBADC841C9C3}"/>
              </a:ext>
            </a:extLst>
          </p:cNvPr>
          <p:cNvSpPr/>
          <p:nvPr/>
        </p:nvSpPr>
        <p:spPr>
          <a:xfrm flipH="1">
            <a:off x="5565864" y="2636092"/>
            <a:ext cx="1320174" cy="294238"/>
          </a:xfrm>
          <a:prstGeom prst="roundRect">
            <a:avLst/>
          </a:prstGeom>
          <a:solidFill>
            <a:srgbClr val="CD267E">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6" name="TextBox 45">
            <a:extLst>
              <a:ext uri="{FF2B5EF4-FFF2-40B4-BE49-F238E27FC236}">
                <a16:creationId xmlns:a16="http://schemas.microsoft.com/office/drawing/2014/main" id="{6BB9814D-7AAF-D40B-328F-B5D951E3F199}"/>
              </a:ext>
            </a:extLst>
          </p:cNvPr>
          <p:cNvSpPr txBox="1"/>
          <p:nvPr/>
        </p:nvSpPr>
        <p:spPr>
          <a:xfrm>
            <a:off x="5656933" y="1728592"/>
            <a:ext cx="1229422"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 inspire create perform</a:t>
            </a:r>
          </a:p>
        </p:txBody>
      </p:sp>
      <p:sp>
        <p:nvSpPr>
          <p:cNvPr id="47" name="Rectangle: Rounded Corners 46">
            <a:extLst>
              <a:ext uri="{FF2B5EF4-FFF2-40B4-BE49-F238E27FC236}">
                <a16:creationId xmlns:a16="http://schemas.microsoft.com/office/drawing/2014/main" id="{B47B9E82-5521-96D7-158C-057D4BBB83E3}"/>
              </a:ext>
            </a:extLst>
          </p:cNvPr>
          <p:cNvSpPr/>
          <p:nvPr/>
        </p:nvSpPr>
        <p:spPr>
          <a:xfrm flipH="1">
            <a:off x="6946049" y="2633933"/>
            <a:ext cx="1320174" cy="294238"/>
          </a:xfrm>
          <a:prstGeom prst="roundRect">
            <a:avLst/>
          </a:prstGeom>
          <a:solidFill>
            <a:srgbClr val="00B0F0">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48" name="Rectangle: Rounded Corners 47">
            <a:extLst>
              <a:ext uri="{FF2B5EF4-FFF2-40B4-BE49-F238E27FC236}">
                <a16:creationId xmlns:a16="http://schemas.microsoft.com/office/drawing/2014/main" id="{4BF14782-197E-7CEA-0A37-B9D4A8F2F217}"/>
              </a:ext>
            </a:extLst>
          </p:cNvPr>
          <p:cNvSpPr/>
          <p:nvPr/>
        </p:nvSpPr>
        <p:spPr>
          <a:xfrm flipH="1">
            <a:off x="8293693" y="2635467"/>
            <a:ext cx="1320174" cy="294238"/>
          </a:xfrm>
          <a:prstGeom prst="roundRect">
            <a:avLst/>
          </a:prstGeom>
          <a:solidFill>
            <a:srgbClr val="CD267E">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pic>
        <p:nvPicPr>
          <p:cNvPr id="49" name="Graphic 48" descr="Yoga with solid fill">
            <a:extLst>
              <a:ext uri="{FF2B5EF4-FFF2-40B4-BE49-F238E27FC236}">
                <a16:creationId xmlns:a16="http://schemas.microsoft.com/office/drawing/2014/main" id="{3C91AB8E-3EC9-B021-9C06-7641564A87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5613" y="1800443"/>
            <a:ext cx="224196" cy="224196"/>
          </a:xfrm>
          <a:prstGeom prst="rect">
            <a:avLst/>
          </a:prstGeom>
        </p:spPr>
      </p:pic>
      <p:sp>
        <p:nvSpPr>
          <p:cNvPr id="50" name="Rectangle: Rounded Corners 49">
            <a:extLst>
              <a:ext uri="{FF2B5EF4-FFF2-40B4-BE49-F238E27FC236}">
                <a16:creationId xmlns:a16="http://schemas.microsoft.com/office/drawing/2014/main" id="{03C66049-E9D8-4D90-5C9B-DFCC16B12F7B}"/>
              </a:ext>
            </a:extLst>
          </p:cNvPr>
          <p:cNvSpPr/>
          <p:nvPr/>
        </p:nvSpPr>
        <p:spPr>
          <a:xfrm flipH="1">
            <a:off x="6931959" y="3138908"/>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51" name="Rectangle: Rounded Corners 50">
            <a:extLst>
              <a:ext uri="{FF2B5EF4-FFF2-40B4-BE49-F238E27FC236}">
                <a16:creationId xmlns:a16="http://schemas.microsoft.com/office/drawing/2014/main" id="{45729CBB-BC9A-3C01-0ECE-DEE90A17E1DF}"/>
              </a:ext>
            </a:extLst>
          </p:cNvPr>
          <p:cNvSpPr/>
          <p:nvPr/>
        </p:nvSpPr>
        <p:spPr>
          <a:xfrm flipH="1">
            <a:off x="8293604" y="3132075"/>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pic>
        <p:nvPicPr>
          <p:cNvPr id="52" name="Graphic 51" descr="Sport balls">
            <a:extLst>
              <a:ext uri="{FF2B5EF4-FFF2-40B4-BE49-F238E27FC236}">
                <a16:creationId xmlns:a16="http://schemas.microsoft.com/office/drawing/2014/main" id="{44F72986-6480-DA3F-1931-B573C7046F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6396" y="3169386"/>
            <a:ext cx="256091" cy="256091"/>
          </a:xfrm>
          <a:prstGeom prst="rect">
            <a:avLst/>
          </a:prstGeom>
        </p:spPr>
      </p:pic>
      <p:sp>
        <p:nvSpPr>
          <p:cNvPr id="53" name="Rectangle: Rounded Corners 52">
            <a:extLst>
              <a:ext uri="{FF2B5EF4-FFF2-40B4-BE49-F238E27FC236}">
                <a16:creationId xmlns:a16="http://schemas.microsoft.com/office/drawing/2014/main" id="{16008810-CC3A-9617-521C-5AD868424D0B}"/>
              </a:ext>
            </a:extLst>
          </p:cNvPr>
          <p:cNvSpPr/>
          <p:nvPr/>
        </p:nvSpPr>
        <p:spPr>
          <a:xfrm flipH="1">
            <a:off x="5565864" y="3565651"/>
            <a:ext cx="1320174" cy="294238"/>
          </a:xfrm>
          <a:prstGeom prst="roundRect">
            <a:avLst/>
          </a:prstGeom>
          <a:solidFill>
            <a:srgbClr val="FE5A59">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54" name="Rectangle: Rounded Corners 53">
            <a:extLst>
              <a:ext uri="{FF2B5EF4-FFF2-40B4-BE49-F238E27FC236}">
                <a16:creationId xmlns:a16="http://schemas.microsoft.com/office/drawing/2014/main" id="{99876328-E72B-6552-7791-1ADC6F1FD57A}"/>
              </a:ext>
            </a:extLst>
          </p:cNvPr>
          <p:cNvSpPr/>
          <p:nvPr/>
        </p:nvSpPr>
        <p:spPr>
          <a:xfrm flipH="1">
            <a:off x="6931959" y="3560899"/>
            <a:ext cx="1320174" cy="294238"/>
          </a:xfrm>
          <a:prstGeom prst="roundRect">
            <a:avLst/>
          </a:prstGeom>
          <a:solidFill>
            <a:srgbClr val="FE5A59">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55" name="Rectangle: Rounded Corners 54">
            <a:extLst>
              <a:ext uri="{FF2B5EF4-FFF2-40B4-BE49-F238E27FC236}">
                <a16:creationId xmlns:a16="http://schemas.microsoft.com/office/drawing/2014/main" id="{560D348E-62CA-307F-64C1-AB64BE77CB92}"/>
              </a:ext>
            </a:extLst>
          </p:cNvPr>
          <p:cNvSpPr/>
          <p:nvPr/>
        </p:nvSpPr>
        <p:spPr>
          <a:xfrm flipH="1">
            <a:off x="8293604" y="3554066"/>
            <a:ext cx="1320174" cy="294238"/>
          </a:xfrm>
          <a:prstGeom prst="roundRect">
            <a:avLst/>
          </a:prstGeom>
          <a:solidFill>
            <a:srgbClr val="FE5A59">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56" name="Rectangle: Rounded Corners 55">
            <a:extLst>
              <a:ext uri="{FF2B5EF4-FFF2-40B4-BE49-F238E27FC236}">
                <a16:creationId xmlns:a16="http://schemas.microsoft.com/office/drawing/2014/main" id="{48575826-1ED0-6B5D-B400-52B40ACE96C8}"/>
              </a:ext>
            </a:extLst>
          </p:cNvPr>
          <p:cNvSpPr/>
          <p:nvPr/>
        </p:nvSpPr>
        <p:spPr>
          <a:xfrm>
            <a:off x="9661200" y="970630"/>
            <a:ext cx="1320174" cy="29423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94" b="1" dirty="0">
                <a:solidFill>
                  <a:schemeClr val="bg1"/>
                </a:solidFill>
                <a:latin typeface="Poppins" panose="00000500000000000000" pitchFamily="2" charset="0"/>
                <a:cs typeface="Poppins" panose="00000500000000000000" pitchFamily="2" charset="0"/>
              </a:rPr>
              <a:t>Year 6</a:t>
            </a:r>
          </a:p>
        </p:txBody>
      </p:sp>
      <p:sp>
        <p:nvSpPr>
          <p:cNvPr id="57" name="Rectangle: Rounded Corners 56">
            <a:extLst>
              <a:ext uri="{FF2B5EF4-FFF2-40B4-BE49-F238E27FC236}">
                <a16:creationId xmlns:a16="http://schemas.microsoft.com/office/drawing/2014/main" id="{6740AA86-0139-8A6B-E5EC-401E4B80EE82}"/>
              </a:ext>
            </a:extLst>
          </p:cNvPr>
          <p:cNvSpPr/>
          <p:nvPr/>
        </p:nvSpPr>
        <p:spPr>
          <a:xfrm flipV="1">
            <a:off x="9662057" y="1331890"/>
            <a:ext cx="1320174" cy="294238"/>
          </a:xfrm>
          <a:prstGeom prst="round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59" name="Rectangle: Rounded Corners 58">
            <a:extLst>
              <a:ext uri="{FF2B5EF4-FFF2-40B4-BE49-F238E27FC236}">
                <a16:creationId xmlns:a16="http://schemas.microsoft.com/office/drawing/2014/main" id="{C0B6F9EC-AFD8-8822-9547-9B293BF3F41F}"/>
              </a:ext>
            </a:extLst>
          </p:cNvPr>
          <p:cNvSpPr/>
          <p:nvPr/>
        </p:nvSpPr>
        <p:spPr>
          <a:xfrm flipH="1">
            <a:off x="9666242" y="2225968"/>
            <a:ext cx="1320174" cy="294238"/>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0" name="Rectangle: Rounded Corners 59">
            <a:extLst>
              <a:ext uri="{FF2B5EF4-FFF2-40B4-BE49-F238E27FC236}">
                <a16:creationId xmlns:a16="http://schemas.microsoft.com/office/drawing/2014/main" id="{17E31C7B-DAC6-9C6E-102F-EC8CADB56304}"/>
              </a:ext>
            </a:extLst>
          </p:cNvPr>
          <p:cNvSpPr/>
          <p:nvPr/>
        </p:nvSpPr>
        <p:spPr>
          <a:xfrm flipH="1">
            <a:off x="9666242" y="2630827"/>
            <a:ext cx="1320174" cy="294238"/>
          </a:xfrm>
          <a:prstGeom prst="roundRect">
            <a:avLst/>
          </a:prstGeom>
          <a:solidFill>
            <a:srgbClr val="CD267E">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1" name="Rectangle: Rounded Corners 60">
            <a:extLst>
              <a:ext uri="{FF2B5EF4-FFF2-40B4-BE49-F238E27FC236}">
                <a16:creationId xmlns:a16="http://schemas.microsoft.com/office/drawing/2014/main" id="{CFC940C3-0A67-39A0-130C-952FFB77C67E}"/>
              </a:ext>
            </a:extLst>
          </p:cNvPr>
          <p:cNvSpPr/>
          <p:nvPr/>
        </p:nvSpPr>
        <p:spPr>
          <a:xfrm flipH="1">
            <a:off x="9666153" y="3127435"/>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2" name="Rectangle: Rounded Corners 61">
            <a:extLst>
              <a:ext uri="{FF2B5EF4-FFF2-40B4-BE49-F238E27FC236}">
                <a16:creationId xmlns:a16="http://schemas.microsoft.com/office/drawing/2014/main" id="{D40EAC41-9128-F3F1-16F0-107AD353239F}"/>
              </a:ext>
            </a:extLst>
          </p:cNvPr>
          <p:cNvSpPr/>
          <p:nvPr/>
        </p:nvSpPr>
        <p:spPr>
          <a:xfrm flipH="1">
            <a:off x="9666153" y="3549426"/>
            <a:ext cx="1320174" cy="294238"/>
          </a:xfrm>
          <a:prstGeom prst="roundRect">
            <a:avLst/>
          </a:prstGeom>
          <a:solidFill>
            <a:srgbClr val="FE5A59">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3" name="Rectangle: Rounded Corners 62">
            <a:extLst>
              <a:ext uri="{FF2B5EF4-FFF2-40B4-BE49-F238E27FC236}">
                <a16:creationId xmlns:a16="http://schemas.microsoft.com/office/drawing/2014/main" id="{63426168-FBF8-B2AA-9275-D729BCC9E86E}"/>
              </a:ext>
            </a:extLst>
          </p:cNvPr>
          <p:cNvSpPr/>
          <p:nvPr/>
        </p:nvSpPr>
        <p:spPr>
          <a:xfrm flipV="1">
            <a:off x="1476415" y="4069888"/>
            <a:ext cx="1320174" cy="709376"/>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4" name="TextBox 63">
            <a:extLst>
              <a:ext uri="{FF2B5EF4-FFF2-40B4-BE49-F238E27FC236}">
                <a16:creationId xmlns:a16="http://schemas.microsoft.com/office/drawing/2014/main" id="{FF9BCD23-664A-DDC9-776A-C5B7AAAFFDFA}"/>
              </a:ext>
            </a:extLst>
          </p:cNvPr>
          <p:cNvSpPr txBox="1"/>
          <p:nvPr/>
        </p:nvSpPr>
        <p:spPr>
          <a:xfrm>
            <a:off x="1653691" y="4468829"/>
            <a:ext cx="994875"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search steal share</a:t>
            </a:r>
          </a:p>
        </p:txBody>
      </p:sp>
      <p:sp>
        <p:nvSpPr>
          <p:cNvPr id="65" name="Rectangle: Rounded Corners 64">
            <a:extLst>
              <a:ext uri="{FF2B5EF4-FFF2-40B4-BE49-F238E27FC236}">
                <a16:creationId xmlns:a16="http://schemas.microsoft.com/office/drawing/2014/main" id="{7801CA08-7F98-07EB-CA6E-B4064DD0A507}"/>
              </a:ext>
            </a:extLst>
          </p:cNvPr>
          <p:cNvSpPr/>
          <p:nvPr/>
        </p:nvSpPr>
        <p:spPr>
          <a:xfrm rot="16200000">
            <a:off x="831355" y="4353914"/>
            <a:ext cx="686848" cy="154349"/>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Spring 2</a:t>
            </a:r>
          </a:p>
        </p:txBody>
      </p:sp>
      <p:sp>
        <p:nvSpPr>
          <p:cNvPr id="66" name="Rectangle: Rounded Corners 65">
            <a:extLst>
              <a:ext uri="{FF2B5EF4-FFF2-40B4-BE49-F238E27FC236}">
                <a16:creationId xmlns:a16="http://schemas.microsoft.com/office/drawing/2014/main" id="{97C58F0C-0432-CAAF-6E09-76F5E961BB35}"/>
              </a:ext>
            </a:extLst>
          </p:cNvPr>
          <p:cNvSpPr/>
          <p:nvPr/>
        </p:nvSpPr>
        <p:spPr>
          <a:xfrm rot="16200000">
            <a:off x="835063" y="5253519"/>
            <a:ext cx="673190" cy="14183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Summer 1</a:t>
            </a:r>
          </a:p>
        </p:txBody>
      </p:sp>
      <p:sp>
        <p:nvSpPr>
          <p:cNvPr id="67" name="Rectangle: Rounded Corners 66">
            <a:extLst>
              <a:ext uri="{FF2B5EF4-FFF2-40B4-BE49-F238E27FC236}">
                <a16:creationId xmlns:a16="http://schemas.microsoft.com/office/drawing/2014/main" id="{F84CAD22-AB5A-45B2-1696-31A3B71B48AF}"/>
              </a:ext>
            </a:extLst>
          </p:cNvPr>
          <p:cNvSpPr/>
          <p:nvPr/>
        </p:nvSpPr>
        <p:spPr>
          <a:xfrm rot="16200000">
            <a:off x="819996" y="6177885"/>
            <a:ext cx="724271" cy="139642"/>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latin typeface="Poppins" panose="00000500000000000000" pitchFamily="2" charset="0"/>
                <a:cs typeface="Poppins" panose="00000500000000000000" pitchFamily="2" charset="0"/>
              </a:rPr>
              <a:t>Summer 2</a:t>
            </a:r>
          </a:p>
        </p:txBody>
      </p:sp>
      <p:sp>
        <p:nvSpPr>
          <p:cNvPr id="68" name="Rectangle: Rounded Corners 67">
            <a:extLst>
              <a:ext uri="{FF2B5EF4-FFF2-40B4-BE49-F238E27FC236}">
                <a16:creationId xmlns:a16="http://schemas.microsoft.com/office/drawing/2014/main" id="{5042B877-8BEB-80EF-4D18-AF63CA1D91C9}"/>
              </a:ext>
            </a:extLst>
          </p:cNvPr>
          <p:cNvSpPr/>
          <p:nvPr/>
        </p:nvSpPr>
        <p:spPr>
          <a:xfrm flipV="1">
            <a:off x="2834509" y="4069889"/>
            <a:ext cx="1320174" cy="29423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69" name="TextBox 68">
            <a:extLst>
              <a:ext uri="{FF2B5EF4-FFF2-40B4-BE49-F238E27FC236}">
                <a16:creationId xmlns:a16="http://schemas.microsoft.com/office/drawing/2014/main" id="{7885C554-270A-E7E4-DAA1-D6DC80D919AB}"/>
              </a:ext>
            </a:extLst>
          </p:cNvPr>
          <p:cNvSpPr txBox="1"/>
          <p:nvPr/>
        </p:nvSpPr>
        <p:spPr>
          <a:xfrm>
            <a:off x="3087068" y="4118584"/>
            <a:ext cx="996181"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duel win lose</a:t>
            </a:r>
          </a:p>
        </p:txBody>
      </p:sp>
      <p:sp>
        <p:nvSpPr>
          <p:cNvPr id="70" name="Rectangle: Rounded Corners 69">
            <a:extLst>
              <a:ext uri="{FF2B5EF4-FFF2-40B4-BE49-F238E27FC236}">
                <a16:creationId xmlns:a16="http://schemas.microsoft.com/office/drawing/2014/main" id="{03398979-E4B2-2B75-85C9-A6660EC8734C}"/>
              </a:ext>
            </a:extLst>
          </p:cNvPr>
          <p:cNvSpPr/>
          <p:nvPr/>
        </p:nvSpPr>
        <p:spPr>
          <a:xfrm flipV="1">
            <a:off x="2834509" y="4485028"/>
            <a:ext cx="1320174" cy="294238"/>
          </a:xfrm>
          <a:prstGeom prst="roundRect">
            <a:avLst/>
          </a:prstGeom>
          <a:solidFill>
            <a:srgbClr val="00B05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71" name="Rectangle: Rounded Corners 70">
            <a:extLst>
              <a:ext uri="{FF2B5EF4-FFF2-40B4-BE49-F238E27FC236}">
                <a16:creationId xmlns:a16="http://schemas.microsoft.com/office/drawing/2014/main" id="{C0753669-9F9F-933B-593E-6E44E006CF5E}"/>
              </a:ext>
            </a:extLst>
          </p:cNvPr>
          <p:cNvSpPr/>
          <p:nvPr/>
        </p:nvSpPr>
        <p:spPr>
          <a:xfrm flipH="1">
            <a:off x="1468960" y="4964591"/>
            <a:ext cx="1320174" cy="702875"/>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72" name="Rectangle: Rounded Corners 71">
            <a:extLst>
              <a:ext uri="{FF2B5EF4-FFF2-40B4-BE49-F238E27FC236}">
                <a16:creationId xmlns:a16="http://schemas.microsoft.com/office/drawing/2014/main" id="{4EE80649-BF05-C432-8AC4-3FE724CDF5C5}"/>
              </a:ext>
            </a:extLst>
          </p:cNvPr>
          <p:cNvSpPr/>
          <p:nvPr/>
        </p:nvSpPr>
        <p:spPr>
          <a:xfrm flipH="1">
            <a:off x="1468960" y="5877018"/>
            <a:ext cx="1320174" cy="724271"/>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73" name="TextBox 72">
            <a:extLst>
              <a:ext uri="{FF2B5EF4-FFF2-40B4-BE49-F238E27FC236}">
                <a16:creationId xmlns:a16="http://schemas.microsoft.com/office/drawing/2014/main" id="{0696E325-A6BB-BEA1-6B62-1F0084CFEE9B}"/>
              </a:ext>
            </a:extLst>
          </p:cNvPr>
          <p:cNvSpPr txBox="1"/>
          <p:nvPr/>
        </p:nvSpPr>
        <p:spPr>
          <a:xfrm>
            <a:off x="1649903" y="5208380"/>
            <a:ext cx="994875"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crawl climb collect</a:t>
            </a:r>
          </a:p>
        </p:txBody>
      </p:sp>
      <p:sp>
        <p:nvSpPr>
          <p:cNvPr id="74" name="Rectangle: Rounded Corners 73">
            <a:extLst>
              <a:ext uri="{FF2B5EF4-FFF2-40B4-BE49-F238E27FC236}">
                <a16:creationId xmlns:a16="http://schemas.microsoft.com/office/drawing/2014/main" id="{ACF38F3C-58CB-1980-76DC-B0A2BFE6FA8F}"/>
              </a:ext>
            </a:extLst>
          </p:cNvPr>
          <p:cNvSpPr/>
          <p:nvPr/>
        </p:nvSpPr>
        <p:spPr>
          <a:xfrm flipH="1">
            <a:off x="2841054" y="4961936"/>
            <a:ext cx="1320174" cy="294238"/>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75" name="TextBox 74">
            <a:extLst>
              <a:ext uri="{FF2B5EF4-FFF2-40B4-BE49-F238E27FC236}">
                <a16:creationId xmlns:a16="http://schemas.microsoft.com/office/drawing/2014/main" id="{4ABCAE9E-9053-BF8C-F15D-D344D1D21D3A}"/>
              </a:ext>
            </a:extLst>
          </p:cNvPr>
          <p:cNvSpPr txBox="1"/>
          <p:nvPr/>
        </p:nvSpPr>
        <p:spPr>
          <a:xfrm>
            <a:off x="3054468" y="5000783"/>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run jump throw</a:t>
            </a:r>
          </a:p>
        </p:txBody>
      </p:sp>
      <p:sp>
        <p:nvSpPr>
          <p:cNvPr id="76" name="Rectangle: Rounded Corners 75">
            <a:extLst>
              <a:ext uri="{FF2B5EF4-FFF2-40B4-BE49-F238E27FC236}">
                <a16:creationId xmlns:a16="http://schemas.microsoft.com/office/drawing/2014/main" id="{4E994C67-C402-FC7D-33CD-E12E7A440E7A}"/>
              </a:ext>
            </a:extLst>
          </p:cNvPr>
          <p:cNvSpPr/>
          <p:nvPr/>
        </p:nvSpPr>
        <p:spPr>
          <a:xfrm flipH="1">
            <a:off x="2841054" y="5366796"/>
            <a:ext cx="1320174" cy="294238"/>
          </a:xfrm>
          <a:prstGeom prst="roundRect">
            <a:avLst/>
          </a:prstGeom>
          <a:solidFill>
            <a:srgbClr val="00206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77" name="TextBox 76">
            <a:extLst>
              <a:ext uri="{FF2B5EF4-FFF2-40B4-BE49-F238E27FC236}">
                <a16:creationId xmlns:a16="http://schemas.microsoft.com/office/drawing/2014/main" id="{99D99633-67DB-AD41-BB86-5DC6B42299F3}"/>
              </a:ext>
            </a:extLst>
          </p:cNvPr>
          <p:cNvSpPr txBox="1"/>
          <p:nvPr/>
        </p:nvSpPr>
        <p:spPr>
          <a:xfrm>
            <a:off x="1514044" y="6144562"/>
            <a:ext cx="1190907"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  hands feet equipment</a:t>
            </a:r>
          </a:p>
        </p:txBody>
      </p:sp>
      <p:sp>
        <p:nvSpPr>
          <p:cNvPr id="78" name="TextBox 77">
            <a:extLst>
              <a:ext uri="{FF2B5EF4-FFF2-40B4-BE49-F238E27FC236}">
                <a16:creationId xmlns:a16="http://schemas.microsoft.com/office/drawing/2014/main" id="{7C236522-A7E8-A82F-E494-04CACA84306A}"/>
              </a:ext>
            </a:extLst>
          </p:cNvPr>
          <p:cNvSpPr txBox="1"/>
          <p:nvPr/>
        </p:nvSpPr>
        <p:spPr>
          <a:xfrm>
            <a:off x="2933017" y="5424839"/>
            <a:ext cx="122942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react roll retrieve</a:t>
            </a:r>
          </a:p>
        </p:txBody>
      </p:sp>
      <p:sp>
        <p:nvSpPr>
          <p:cNvPr id="79" name="Rectangle: Rounded Corners 78">
            <a:extLst>
              <a:ext uri="{FF2B5EF4-FFF2-40B4-BE49-F238E27FC236}">
                <a16:creationId xmlns:a16="http://schemas.microsoft.com/office/drawing/2014/main" id="{EC7A8341-6349-546C-F6C7-7A69B70F1493}"/>
              </a:ext>
            </a:extLst>
          </p:cNvPr>
          <p:cNvSpPr/>
          <p:nvPr/>
        </p:nvSpPr>
        <p:spPr>
          <a:xfrm flipH="1">
            <a:off x="2835054" y="5872267"/>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0" name="TextBox 79">
            <a:extLst>
              <a:ext uri="{FF2B5EF4-FFF2-40B4-BE49-F238E27FC236}">
                <a16:creationId xmlns:a16="http://schemas.microsoft.com/office/drawing/2014/main" id="{4492FFA4-C657-FB56-3C18-79CD656000B7}"/>
              </a:ext>
            </a:extLst>
          </p:cNvPr>
          <p:cNvSpPr txBox="1"/>
          <p:nvPr/>
        </p:nvSpPr>
        <p:spPr>
          <a:xfrm>
            <a:off x="2956853" y="5870105"/>
            <a:ext cx="119090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target control </a:t>
            </a:r>
          </a:p>
          <a:p>
            <a:pPr algn="ctr"/>
            <a:r>
              <a:rPr lang="en-GB" sz="794" dirty="0">
                <a:solidFill>
                  <a:schemeClr val="bg1"/>
                </a:solidFill>
                <a:latin typeface="Poppins" panose="00000500000000000000" pitchFamily="2" charset="0"/>
                <a:cs typeface="Poppins" panose="00000500000000000000" pitchFamily="2" charset="0"/>
              </a:rPr>
              <a:t>combine</a:t>
            </a:r>
          </a:p>
        </p:txBody>
      </p:sp>
      <p:sp>
        <p:nvSpPr>
          <p:cNvPr id="81" name="Rectangle: Rounded Corners 80">
            <a:extLst>
              <a:ext uri="{FF2B5EF4-FFF2-40B4-BE49-F238E27FC236}">
                <a16:creationId xmlns:a16="http://schemas.microsoft.com/office/drawing/2014/main" id="{C5BB4B37-FECA-E428-B29A-BEE6DFEB72B0}"/>
              </a:ext>
            </a:extLst>
          </p:cNvPr>
          <p:cNvSpPr/>
          <p:nvPr/>
        </p:nvSpPr>
        <p:spPr>
          <a:xfrm flipH="1">
            <a:off x="2835054" y="6294258"/>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2" name="TextBox 81">
            <a:extLst>
              <a:ext uri="{FF2B5EF4-FFF2-40B4-BE49-F238E27FC236}">
                <a16:creationId xmlns:a16="http://schemas.microsoft.com/office/drawing/2014/main" id="{2E843651-AC7E-1DB2-8A2C-0B21AD062006}"/>
              </a:ext>
            </a:extLst>
          </p:cNvPr>
          <p:cNvSpPr txBox="1"/>
          <p:nvPr/>
        </p:nvSpPr>
        <p:spPr>
          <a:xfrm>
            <a:off x="3011790" y="6280235"/>
            <a:ext cx="110072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send receive return</a:t>
            </a:r>
          </a:p>
        </p:txBody>
      </p:sp>
      <p:sp>
        <p:nvSpPr>
          <p:cNvPr id="83" name="Rectangle: Rounded Corners 82">
            <a:extLst>
              <a:ext uri="{FF2B5EF4-FFF2-40B4-BE49-F238E27FC236}">
                <a16:creationId xmlns:a16="http://schemas.microsoft.com/office/drawing/2014/main" id="{E771ACC3-E3E3-ECAF-AC9F-4EDA591C8DDF}"/>
              </a:ext>
            </a:extLst>
          </p:cNvPr>
          <p:cNvSpPr/>
          <p:nvPr/>
        </p:nvSpPr>
        <p:spPr>
          <a:xfrm flipV="1">
            <a:off x="5573319" y="4065137"/>
            <a:ext cx="1320174" cy="29423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4" name="Rectangle: Rounded Corners 83">
            <a:extLst>
              <a:ext uri="{FF2B5EF4-FFF2-40B4-BE49-F238E27FC236}">
                <a16:creationId xmlns:a16="http://schemas.microsoft.com/office/drawing/2014/main" id="{388A4653-84F1-6B64-C395-B05855A92046}"/>
              </a:ext>
            </a:extLst>
          </p:cNvPr>
          <p:cNvSpPr/>
          <p:nvPr/>
        </p:nvSpPr>
        <p:spPr>
          <a:xfrm flipV="1">
            <a:off x="6931414" y="4065137"/>
            <a:ext cx="1320174" cy="29423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5" name="Rectangle: Rounded Corners 84">
            <a:extLst>
              <a:ext uri="{FF2B5EF4-FFF2-40B4-BE49-F238E27FC236}">
                <a16:creationId xmlns:a16="http://schemas.microsoft.com/office/drawing/2014/main" id="{77FEBF8A-3D84-8DD9-0123-A57CC6814FCA}"/>
              </a:ext>
            </a:extLst>
          </p:cNvPr>
          <p:cNvSpPr/>
          <p:nvPr/>
        </p:nvSpPr>
        <p:spPr>
          <a:xfrm flipV="1">
            <a:off x="8289507" y="4065137"/>
            <a:ext cx="1320174" cy="29423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6" name="Rectangle: Rounded Corners 85">
            <a:extLst>
              <a:ext uri="{FF2B5EF4-FFF2-40B4-BE49-F238E27FC236}">
                <a16:creationId xmlns:a16="http://schemas.microsoft.com/office/drawing/2014/main" id="{A831618A-6AC7-8C7E-D002-E9CB24CBCD64}"/>
              </a:ext>
            </a:extLst>
          </p:cNvPr>
          <p:cNvSpPr/>
          <p:nvPr/>
        </p:nvSpPr>
        <p:spPr>
          <a:xfrm flipV="1">
            <a:off x="5573319" y="4480275"/>
            <a:ext cx="1320174" cy="294238"/>
          </a:xfrm>
          <a:prstGeom prst="roundRect">
            <a:avLst/>
          </a:prstGeom>
          <a:solidFill>
            <a:srgbClr val="00B05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7" name="Rectangle: Rounded Corners 86">
            <a:extLst>
              <a:ext uri="{FF2B5EF4-FFF2-40B4-BE49-F238E27FC236}">
                <a16:creationId xmlns:a16="http://schemas.microsoft.com/office/drawing/2014/main" id="{65E22EA3-826D-3AEE-1930-9D8C7AB0AA21}"/>
              </a:ext>
            </a:extLst>
          </p:cNvPr>
          <p:cNvSpPr/>
          <p:nvPr/>
        </p:nvSpPr>
        <p:spPr>
          <a:xfrm flipV="1">
            <a:off x="6931414" y="4480275"/>
            <a:ext cx="1320174" cy="294238"/>
          </a:xfrm>
          <a:prstGeom prst="roundRect">
            <a:avLst/>
          </a:prstGeom>
          <a:solidFill>
            <a:srgbClr val="00B05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8" name="Rectangle: Rounded Corners 87">
            <a:extLst>
              <a:ext uri="{FF2B5EF4-FFF2-40B4-BE49-F238E27FC236}">
                <a16:creationId xmlns:a16="http://schemas.microsoft.com/office/drawing/2014/main" id="{6BC618DA-00E3-0CAA-40D2-81F2ED248EB0}"/>
              </a:ext>
            </a:extLst>
          </p:cNvPr>
          <p:cNvSpPr/>
          <p:nvPr/>
        </p:nvSpPr>
        <p:spPr>
          <a:xfrm flipV="1">
            <a:off x="8289507" y="4480275"/>
            <a:ext cx="1320174" cy="294238"/>
          </a:xfrm>
          <a:prstGeom prst="roundRect">
            <a:avLst/>
          </a:prstGeom>
          <a:solidFill>
            <a:srgbClr val="00B05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89" name="Rectangle: Rounded Corners 88">
            <a:extLst>
              <a:ext uri="{FF2B5EF4-FFF2-40B4-BE49-F238E27FC236}">
                <a16:creationId xmlns:a16="http://schemas.microsoft.com/office/drawing/2014/main" id="{F1D505AF-545C-C817-9E32-6E8491D31B8E}"/>
              </a:ext>
            </a:extLst>
          </p:cNvPr>
          <p:cNvSpPr/>
          <p:nvPr/>
        </p:nvSpPr>
        <p:spPr>
          <a:xfrm flipH="1">
            <a:off x="5565864" y="4959838"/>
            <a:ext cx="1320174" cy="294238"/>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0" name="Rectangle: Rounded Corners 89">
            <a:extLst>
              <a:ext uri="{FF2B5EF4-FFF2-40B4-BE49-F238E27FC236}">
                <a16:creationId xmlns:a16="http://schemas.microsoft.com/office/drawing/2014/main" id="{F3BD7E12-D649-5668-BB85-894CC6DBC14F}"/>
              </a:ext>
            </a:extLst>
          </p:cNvPr>
          <p:cNvSpPr/>
          <p:nvPr/>
        </p:nvSpPr>
        <p:spPr>
          <a:xfrm flipH="1">
            <a:off x="5565864" y="5872267"/>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1" name="Rectangle: Rounded Corners 90">
            <a:extLst>
              <a:ext uri="{FF2B5EF4-FFF2-40B4-BE49-F238E27FC236}">
                <a16:creationId xmlns:a16="http://schemas.microsoft.com/office/drawing/2014/main" id="{7BA7B488-BD8C-4A80-1014-F3204B743DD2}"/>
              </a:ext>
            </a:extLst>
          </p:cNvPr>
          <p:cNvSpPr/>
          <p:nvPr/>
        </p:nvSpPr>
        <p:spPr>
          <a:xfrm flipH="1">
            <a:off x="6937958" y="4957184"/>
            <a:ext cx="1320174" cy="294238"/>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2" name="Rectangle: Rounded Corners 91">
            <a:extLst>
              <a:ext uri="{FF2B5EF4-FFF2-40B4-BE49-F238E27FC236}">
                <a16:creationId xmlns:a16="http://schemas.microsoft.com/office/drawing/2014/main" id="{525B9EC4-F7F7-2FF3-DAF9-93A92E07CA3E}"/>
              </a:ext>
            </a:extLst>
          </p:cNvPr>
          <p:cNvSpPr/>
          <p:nvPr/>
        </p:nvSpPr>
        <p:spPr>
          <a:xfrm flipH="1">
            <a:off x="8293693" y="4959214"/>
            <a:ext cx="1320174" cy="294238"/>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3" name="Rectangle: Rounded Corners 92">
            <a:extLst>
              <a:ext uri="{FF2B5EF4-FFF2-40B4-BE49-F238E27FC236}">
                <a16:creationId xmlns:a16="http://schemas.microsoft.com/office/drawing/2014/main" id="{1C3D1615-3553-570A-6291-04249BEB3CE7}"/>
              </a:ext>
            </a:extLst>
          </p:cNvPr>
          <p:cNvSpPr/>
          <p:nvPr/>
        </p:nvSpPr>
        <p:spPr>
          <a:xfrm flipH="1">
            <a:off x="5565864" y="5364699"/>
            <a:ext cx="1320174" cy="294238"/>
          </a:xfrm>
          <a:prstGeom prst="roundRect">
            <a:avLst/>
          </a:prstGeom>
          <a:solidFill>
            <a:srgbClr val="00206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4" name="Rectangle: Rounded Corners 93">
            <a:extLst>
              <a:ext uri="{FF2B5EF4-FFF2-40B4-BE49-F238E27FC236}">
                <a16:creationId xmlns:a16="http://schemas.microsoft.com/office/drawing/2014/main" id="{629A1808-E3F7-4740-0F75-7007ED5531FD}"/>
              </a:ext>
            </a:extLst>
          </p:cNvPr>
          <p:cNvSpPr/>
          <p:nvPr/>
        </p:nvSpPr>
        <p:spPr>
          <a:xfrm flipH="1">
            <a:off x="6937958" y="5362043"/>
            <a:ext cx="1320174" cy="294238"/>
          </a:xfrm>
          <a:prstGeom prst="roundRect">
            <a:avLst/>
          </a:prstGeom>
          <a:solidFill>
            <a:srgbClr val="00206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5" name="Rectangle: Rounded Corners 94">
            <a:extLst>
              <a:ext uri="{FF2B5EF4-FFF2-40B4-BE49-F238E27FC236}">
                <a16:creationId xmlns:a16="http://schemas.microsoft.com/office/drawing/2014/main" id="{F1777E5F-51F7-A191-8A63-99182C4DEE4C}"/>
              </a:ext>
            </a:extLst>
          </p:cNvPr>
          <p:cNvSpPr/>
          <p:nvPr/>
        </p:nvSpPr>
        <p:spPr>
          <a:xfrm flipH="1">
            <a:off x="8293693" y="5364074"/>
            <a:ext cx="1320174" cy="294238"/>
          </a:xfrm>
          <a:prstGeom prst="roundRect">
            <a:avLst/>
          </a:prstGeom>
          <a:solidFill>
            <a:srgbClr val="00B0F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6" name="Rectangle: Rounded Corners 95">
            <a:extLst>
              <a:ext uri="{FF2B5EF4-FFF2-40B4-BE49-F238E27FC236}">
                <a16:creationId xmlns:a16="http://schemas.microsoft.com/office/drawing/2014/main" id="{0C9663C1-594A-F509-D2A8-C4DC04D4EECE}"/>
              </a:ext>
            </a:extLst>
          </p:cNvPr>
          <p:cNvSpPr/>
          <p:nvPr/>
        </p:nvSpPr>
        <p:spPr>
          <a:xfrm flipH="1">
            <a:off x="6931959" y="5867515"/>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7" name="Rectangle: Rounded Corners 96">
            <a:extLst>
              <a:ext uri="{FF2B5EF4-FFF2-40B4-BE49-F238E27FC236}">
                <a16:creationId xmlns:a16="http://schemas.microsoft.com/office/drawing/2014/main" id="{E750A210-4B33-4AF7-C1F5-6E5577869797}"/>
              </a:ext>
            </a:extLst>
          </p:cNvPr>
          <p:cNvSpPr/>
          <p:nvPr/>
        </p:nvSpPr>
        <p:spPr>
          <a:xfrm flipH="1">
            <a:off x="8293604" y="5860682"/>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8" name="Rectangle: Rounded Corners 97">
            <a:extLst>
              <a:ext uri="{FF2B5EF4-FFF2-40B4-BE49-F238E27FC236}">
                <a16:creationId xmlns:a16="http://schemas.microsoft.com/office/drawing/2014/main" id="{06DB0BE6-D2BC-F747-0A63-D4B30F4D05F2}"/>
              </a:ext>
            </a:extLst>
          </p:cNvPr>
          <p:cNvSpPr/>
          <p:nvPr/>
        </p:nvSpPr>
        <p:spPr>
          <a:xfrm flipH="1">
            <a:off x="5565864" y="6294258"/>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99" name="Rectangle: Rounded Corners 98">
            <a:extLst>
              <a:ext uri="{FF2B5EF4-FFF2-40B4-BE49-F238E27FC236}">
                <a16:creationId xmlns:a16="http://schemas.microsoft.com/office/drawing/2014/main" id="{198B2766-43D8-D0D4-85DC-7E27AFBE8C7C}"/>
              </a:ext>
            </a:extLst>
          </p:cNvPr>
          <p:cNvSpPr/>
          <p:nvPr/>
        </p:nvSpPr>
        <p:spPr>
          <a:xfrm flipH="1">
            <a:off x="6931959" y="6289506"/>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0" name="Rectangle: Rounded Corners 99">
            <a:extLst>
              <a:ext uri="{FF2B5EF4-FFF2-40B4-BE49-F238E27FC236}">
                <a16:creationId xmlns:a16="http://schemas.microsoft.com/office/drawing/2014/main" id="{D11CE680-4113-BF61-0703-83B6C180B3B3}"/>
              </a:ext>
            </a:extLst>
          </p:cNvPr>
          <p:cNvSpPr/>
          <p:nvPr/>
        </p:nvSpPr>
        <p:spPr>
          <a:xfrm flipH="1">
            <a:off x="8293604" y="6282673"/>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1" name="Rectangle: Rounded Corners 100">
            <a:extLst>
              <a:ext uri="{FF2B5EF4-FFF2-40B4-BE49-F238E27FC236}">
                <a16:creationId xmlns:a16="http://schemas.microsoft.com/office/drawing/2014/main" id="{8A9A1AE2-4D78-0ECF-BA05-E8046BFEB9C7}"/>
              </a:ext>
            </a:extLst>
          </p:cNvPr>
          <p:cNvSpPr/>
          <p:nvPr/>
        </p:nvSpPr>
        <p:spPr>
          <a:xfrm flipV="1">
            <a:off x="9662057" y="4060497"/>
            <a:ext cx="1320174" cy="294238"/>
          </a:xfrm>
          <a:prstGeom prst="roundRect">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2" name="Rectangle: Rounded Corners 101">
            <a:extLst>
              <a:ext uri="{FF2B5EF4-FFF2-40B4-BE49-F238E27FC236}">
                <a16:creationId xmlns:a16="http://schemas.microsoft.com/office/drawing/2014/main" id="{2C2EED03-C094-3A8B-03D8-3BF3572BF362}"/>
              </a:ext>
            </a:extLst>
          </p:cNvPr>
          <p:cNvSpPr/>
          <p:nvPr/>
        </p:nvSpPr>
        <p:spPr>
          <a:xfrm flipV="1">
            <a:off x="9662057" y="4475635"/>
            <a:ext cx="1320174" cy="294238"/>
          </a:xfrm>
          <a:prstGeom prst="roundRect">
            <a:avLst/>
          </a:prstGeom>
          <a:solidFill>
            <a:srgbClr val="00B0F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3" name="Rectangle: Rounded Corners 102">
            <a:extLst>
              <a:ext uri="{FF2B5EF4-FFF2-40B4-BE49-F238E27FC236}">
                <a16:creationId xmlns:a16="http://schemas.microsoft.com/office/drawing/2014/main" id="{DD919468-12A0-67F4-EFB2-E8ACD84EE304}"/>
              </a:ext>
            </a:extLst>
          </p:cNvPr>
          <p:cNvSpPr/>
          <p:nvPr/>
        </p:nvSpPr>
        <p:spPr>
          <a:xfrm flipH="1">
            <a:off x="9666242" y="4954574"/>
            <a:ext cx="1320174" cy="294238"/>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4" name="Rectangle: Rounded Corners 103">
            <a:extLst>
              <a:ext uri="{FF2B5EF4-FFF2-40B4-BE49-F238E27FC236}">
                <a16:creationId xmlns:a16="http://schemas.microsoft.com/office/drawing/2014/main" id="{819CC36C-3408-9826-44AC-EACDA4420E13}"/>
              </a:ext>
            </a:extLst>
          </p:cNvPr>
          <p:cNvSpPr/>
          <p:nvPr/>
        </p:nvSpPr>
        <p:spPr>
          <a:xfrm flipH="1">
            <a:off x="9666242" y="5359434"/>
            <a:ext cx="1320174" cy="294238"/>
          </a:xfrm>
          <a:prstGeom prst="roundRect">
            <a:avLst/>
          </a:prstGeom>
          <a:solidFill>
            <a:srgbClr val="00206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5" name="Rectangle: Rounded Corners 104">
            <a:extLst>
              <a:ext uri="{FF2B5EF4-FFF2-40B4-BE49-F238E27FC236}">
                <a16:creationId xmlns:a16="http://schemas.microsoft.com/office/drawing/2014/main" id="{1C33071B-26CF-D0E6-075F-FD4D97CCA2A7}"/>
              </a:ext>
            </a:extLst>
          </p:cNvPr>
          <p:cNvSpPr/>
          <p:nvPr/>
        </p:nvSpPr>
        <p:spPr>
          <a:xfrm flipH="1">
            <a:off x="9666153" y="5856041"/>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06" name="Rectangle: Rounded Corners 105">
            <a:extLst>
              <a:ext uri="{FF2B5EF4-FFF2-40B4-BE49-F238E27FC236}">
                <a16:creationId xmlns:a16="http://schemas.microsoft.com/office/drawing/2014/main" id="{0C6E7666-678C-93EA-BD74-D09256165841}"/>
              </a:ext>
            </a:extLst>
          </p:cNvPr>
          <p:cNvSpPr/>
          <p:nvPr/>
        </p:nvSpPr>
        <p:spPr>
          <a:xfrm flipH="1">
            <a:off x="9666153" y="6278032"/>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pic>
        <p:nvPicPr>
          <p:cNvPr id="107" name="Graphic 106" descr="Magnifying glass with solid fill">
            <a:extLst>
              <a:ext uri="{FF2B5EF4-FFF2-40B4-BE49-F238E27FC236}">
                <a16:creationId xmlns:a16="http://schemas.microsoft.com/office/drawing/2014/main" id="{41D5F291-9516-FB70-A9B6-971598FDF5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3889" y="1466792"/>
            <a:ext cx="232685" cy="232685"/>
          </a:xfrm>
          <a:prstGeom prst="rect">
            <a:avLst/>
          </a:prstGeom>
        </p:spPr>
      </p:pic>
      <p:pic>
        <p:nvPicPr>
          <p:cNvPr id="108" name="Graphic 107" descr="Magic Wand Auto with solid fill">
            <a:extLst>
              <a:ext uri="{FF2B5EF4-FFF2-40B4-BE49-F238E27FC236}">
                <a16:creationId xmlns:a16="http://schemas.microsoft.com/office/drawing/2014/main" id="{738F28AF-0FCD-CC61-A445-E2E611B0F06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11259" y="2358929"/>
            <a:ext cx="251856" cy="251856"/>
          </a:xfrm>
          <a:prstGeom prst="rect">
            <a:avLst/>
          </a:prstGeom>
        </p:spPr>
      </p:pic>
      <p:pic>
        <p:nvPicPr>
          <p:cNvPr id="109" name="Graphic 108" descr="Treasure chest with solid fill">
            <a:extLst>
              <a:ext uri="{FF2B5EF4-FFF2-40B4-BE49-F238E27FC236}">
                <a16:creationId xmlns:a16="http://schemas.microsoft.com/office/drawing/2014/main" id="{A47A138C-3FC4-F65D-65A7-C8593524263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93888" y="3233566"/>
            <a:ext cx="301241" cy="301241"/>
          </a:xfrm>
          <a:prstGeom prst="rect">
            <a:avLst/>
          </a:prstGeom>
        </p:spPr>
      </p:pic>
      <p:pic>
        <p:nvPicPr>
          <p:cNvPr id="110" name="Graphic 109" descr="Snorkling Mask with solid fill">
            <a:extLst>
              <a:ext uri="{FF2B5EF4-FFF2-40B4-BE49-F238E27FC236}">
                <a16:creationId xmlns:a16="http://schemas.microsoft.com/office/drawing/2014/main" id="{1685948B-FF59-13BA-EE20-55A9ADF3E2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14027" y="4205987"/>
            <a:ext cx="285227" cy="285227"/>
          </a:xfrm>
          <a:prstGeom prst="rect">
            <a:avLst/>
          </a:prstGeom>
        </p:spPr>
      </p:pic>
      <p:pic>
        <p:nvPicPr>
          <p:cNvPr id="111" name="Graphic 110" descr="Rainforest with solid fill">
            <a:extLst>
              <a:ext uri="{FF2B5EF4-FFF2-40B4-BE49-F238E27FC236}">
                <a16:creationId xmlns:a16="http://schemas.microsoft.com/office/drawing/2014/main" id="{C317735D-439B-3416-36CC-6DAFCBA95B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42982" y="5095502"/>
            <a:ext cx="220132" cy="220132"/>
          </a:xfrm>
          <a:prstGeom prst="rect">
            <a:avLst/>
          </a:prstGeom>
        </p:spPr>
      </p:pic>
      <p:pic>
        <p:nvPicPr>
          <p:cNvPr id="112" name="Graphic 111" descr="Gnome with solid fill">
            <a:extLst>
              <a:ext uri="{FF2B5EF4-FFF2-40B4-BE49-F238E27FC236}">
                <a16:creationId xmlns:a16="http://schemas.microsoft.com/office/drawing/2014/main" id="{5AA216AF-B794-18AC-7244-00E87A25E3D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993889" y="5986716"/>
            <a:ext cx="266598" cy="266598"/>
          </a:xfrm>
          <a:prstGeom prst="rect">
            <a:avLst/>
          </a:prstGeom>
        </p:spPr>
      </p:pic>
      <p:pic>
        <p:nvPicPr>
          <p:cNvPr id="113" name="Graphic 112" descr="Gauge with solid fill">
            <a:extLst>
              <a:ext uri="{FF2B5EF4-FFF2-40B4-BE49-F238E27FC236}">
                <a16:creationId xmlns:a16="http://schemas.microsoft.com/office/drawing/2014/main" id="{B4BCD0CC-6ECD-6349-8E72-E2092B8F7D6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878507" y="1373404"/>
            <a:ext cx="213448" cy="213448"/>
          </a:xfrm>
          <a:prstGeom prst="rect">
            <a:avLst/>
          </a:prstGeom>
        </p:spPr>
      </p:pic>
      <p:pic>
        <p:nvPicPr>
          <p:cNvPr id="114" name="Graphic 113" descr="Run with solid fill">
            <a:extLst>
              <a:ext uri="{FF2B5EF4-FFF2-40B4-BE49-F238E27FC236}">
                <a16:creationId xmlns:a16="http://schemas.microsoft.com/office/drawing/2014/main" id="{2B9B4E53-2C22-292B-5D62-5C34552F3D2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864884" y="1815836"/>
            <a:ext cx="223341" cy="223341"/>
          </a:xfrm>
          <a:prstGeom prst="rect">
            <a:avLst/>
          </a:prstGeom>
        </p:spPr>
      </p:pic>
      <p:pic>
        <p:nvPicPr>
          <p:cNvPr id="115" name="Graphic 114" descr="Yoga with solid fill">
            <a:extLst>
              <a:ext uri="{FF2B5EF4-FFF2-40B4-BE49-F238E27FC236}">
                <a16:creationId xmlns:a16="http://schemas.microsoft.com/office/drawing/2014/main" id="{5DA08EC7-5FA4-B627-1A83-C39EB96962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41391" y="4508131"/>
            <a:ext cx="224196" cy="224196"/>
          </a:xfrm>
          <a:prstGeom prst="rect">
            <a:avLst/>
          </a:prstGeom>
        </p:spPr>
      </p:pic>
      <p:pic>
        <p:nvPicPr>
          <p:cNvPr id="116" name="Graphic 115" descr="Handshake with solid fill">
            <a:extLst>
              <a:ext uri="{FF2B5EF4-FFF2-40B4-BE49-F238E27FC236}">
                <a16:creationId xmlns:a16="http://schemas.microsoft.com/office/drawing/2014/main" id="{5DCDB149-DA91-F3FB-D495-F27ACA01880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845680" y="3581709"/>
            <a:ext cx="283378" cy="283378"/>
          </a:xfrm>
          <a:prstGeom prst="rect">
            <a:avLst/>
          </a:prstGeom>
        </p:spPr>
      </p:pic>
      <p:pic>
        <p:nvPicPr>
          <p:cNvPr id="117" name="Graphic 116" descr="Podium with solid fill">
            <a:extLst>
              <a:ext uri="{FF2B5EF4-FFF2-40B4-BE49-F238E27FC236}">
                <a16:creationId xmlns:a16="http://schemas.microsoft.com/office/drawing/2014/main" id="{55B68DE4-DBB1-01B9-F72D-BCB105406A5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406931" y="6332315"/>
            <a:ext cx="191248" cy="191248"/>
          </a:xfrm>
          <a:prstGeom prst="rect">
            <a:avLst/>
          </a:prstGeom>
        </p:spPr>
      </p:pic>
      <p:sp>
        <p:nvSpPr>
          <p:cNvPr id="118" name="TextBox 117">
            <a:extLst>
              <a:ext uri="{FF2B5EF4-FFF2-40B4-BE49-F238E27FC236}">
                <a16:creationId xmlns:a16="http://schemas.microsoft.com/office/drawing/2014/main" id="{E51F1E60-CCE4-861A-3F84-83C4BBAF79CF}"/>
              </a:ext>
            </a:extLst>
          </p:cNvPr>
          <p:cNvSpPr txBox="1"/>
          <p:nvPr/>
        </p:nvSpPr>
        <p:spPr>
          <a:xfrm>
            <a:off x="2971822" y="4481841"/>
            <a:ext cx="1229422"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inspire create perform</a:t>
            </a:r>
          </a:p>
        </p:txBody>
      </p:sp>
      <p:pic>
        <p:nvPicPr>
          <p:cNvPr id="119" name="Graphic 118" descr="Yoga with solid fill">
            <a:extLst>
              <a:ext uri="{FF2B5EF4-FFF2-40B4-BE49-F238E27FC236}">
                <a16:creationId xmlns:a16="http://schemas.microsoft.com/office/drawing/2014/main" id="{9387F31C-D446-774C-1AD2-FC7768114A58}"/>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861772" y="3189628"/>
            <a:ext cx="215981" cy="215981"/>
          </a:xfrm>
          <a:prstGeom prst="rect">
            <a:avLst/>
          </a:prstGeom>
        </p:spPr>
      </p:pic>
      <p:pic>
        <p:nvPicPr>
          <p:cNvPr id="120" name="Graphic 119" descr="Crawl with solid fill">
            <a:extLst>
              <a:ext uri="{FF2B5EF4-FFF2-40B4-BE49-F238E27FC236}">
                <a16:creationId xmlns:a16="http://schemas.microsoft.com/office/drawing/2014/main" id="{CEBD9108-4DFF-2EF0-A133-27F09D5C74E0}"/>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868579" y="4999302"/>
            <a:ext cx="225750" cy="225750"/>
          </a:xfrm>
          <a:prstGeom prst="rect">
            <a:avLst/>
          </a:prstGeom>
        </p:spPr>
      </p:pic>
      <p:pic>
        <p:nvPicPr>
          <p:cNvPr id="121" name="Graphic 120" descr="Firecracker with solid fill">
            <a:extLst>
              <a:ext uri="{FF2B5EF4-FFF2-40B4-BE49-F238E27FC236}">
                <a16:creationId xmlns:a16="http://schemas.microsoft.com/office/drawing/2014/main" id="{F434E4D9-FEFD-2CE5-88CF-96CE27FF29B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2858187" y="5390107"/>
            <a:ext cx="238109" cy="238109"/>
          </a:xfrm>
          <a:prstGeom prst="rect">
            <a:avLst/>
          </a:prstGeom>
        </p:spPr>
      </p:pic>
      <p:pic>
        <p:nvPicPr>
          <p:cNvPr id="122" name="Graphic 121" descr="Bullseye with solid fill">
            <a:extLst>
              <a:ext uri="{FF2B5EF4-FFF2-40B4-BE49-F238E27FC236}">
                <a16:creationId xmlns:a16="http://schemas.microsoft.com/office/drawing/2014/main" id="{136A3A8C-3048-B3EC-3FA0-1BF4169362B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2864883" y="5924530"/>
            <a:ext cx="225750" cy="225750"/>
          </a:xfrm>
          <a:prstGeom prst="rect">
            <a:avLst/>
          </a:prstGeom>
        </p:spPr>
      </p:pic>
      <p:pic>
        <p:nvPicPr>
          <p:cNvPr id="123" name="Graphic 122" descr="Send with solid fill">
            <a:extLst>
              <a:ext uri="{FF2B5EF4-FFF2-40B4-BE49-F238E27FC236}">
                <a16:creationId xmlns:a16="http://schemas.microsoft.com/office/drawing/2014/main" id="{228E6C1E-8116-09FB-70CD-3F13BDD74D04}"/>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2867721" y="6339636"/>
            <a:ext cx="216606" cy="216606"/>
          </a:xfrm>
          <a:prstGeom prst="rect">
            <a:avLst/>
          </a:prstGeom>
        </p:spPr>
      </p:pic>
      <p:sp>
        <p:nvSpPr>
          <p:cNvPr id="124" name="TextBox 123">
            <a:extLst>
              <a:ext uri="{FF2B5EF4-FFF2-40B4-BE49-F238E27FC236}">
                <a16:creationId xmlns:a16="http://schemas.microsoft.com/office/drawing/2014/main" id="{D854A299-5660-70DB-D466-AA4CA41C4985}"/>
              </a:ext>
            </a:extLst>
          </p:cNvPr>
          <p:cNvSpPr txBox="1"/>
          <p:nvPr/>
        </p:nvSpPr>
        <p:spPr>
          <a:xfrm>
            <a:off x="4199603" y="1200953"/>
            <a:ext cx="1417180"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agility balance </a:t>
            </a:r>
          </a:p>
          <a:p>
            <a:pPr algn="ctr"/>
            <a:r>
              <a:rPr lang="en-GB" sz="794" dirty="0">
                <a:solidFill>
                  <a:schemeClr val="bg1"/>
                </a:solidFill>
                <a:latin typeface="Poppins" panose="00000500000000000000" pitchFamily="2" charset="0"/>
                <a:cs typeface="Poppins" panose="00000500000000000000" pitchFamily="2" charset="0"/>
              </a:rPr>
              <a:t>coordination</a:t>
            </a:r>
          </a:p>
        </p:txBody>
      </p:sp>
      <p:sp>
        <p:nvSpPr>
          <p:cNvPr id="125" name="TextBox 124">
            <a:extLst>
              <a:ext uri="{FF2B5EF4-FFF2-40B4-BE49-F238E27FC236}">
                <a16:creationId xmlns:a16="http://schemas.microsoft.com/office/drawing/2014/main" id="{29FD38CE-058E-27FD-226A-572FEC7F6208}"/>
              </a:ext>
            </a:extLst>
          </p:cNvPr>
          <p:cNvSpPr txBox="1"/>
          <p:nvPr/>
        </p:nvSpPr>
        <p:spPr>
          <a:xfrm>
            <a:off x="4377711" y="1806220"/>
            <a:ext cx="106158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look run avoid</a:t>
            </a:r>
          </a:p>
        </p:txBody>
      </p:sp>
      <p:pic>
        <p:nvPicPr>
          <p:cNvPr id="126" name="Graphic 125" descr="Gauge with solid fill">
            <a:extLst>
              <a:ext uri="{FF2B5EF4-FFF2-40B4-BE49-F238E27FC236}">
                <a16:creationId xmlns:a16="http://schemas.microsoft.com/office/drawing/2014/main" id="{8BFE367F-9504-59AF-77EB-6E7133F6B2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252752" y="1370103"/>
            <a:ext cx="213448" cy="213448"/>
          </a:xfrm>
          <a:prstGeom prst="rect">
            <a:avLst/>
          </a:prstGeom>
        </p:spPr>
      </p:pic>
      <p:pic>
        <p:nvPicPr>
          <p:cNvPr id="127" name="Graphic 126" descr="Run with solid fill">
            <a:extLst>
              <a:ext uri="{FF2B5EF4-FFF2-40B4-BE49-F238E27FC236}">
                <a16:creationId xmlns:a16="http://schemas.microsoft.com/office/drawing/2014/main" id="{DDC16A62-32B8-6EE3-0B50-3EFCEA31274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39128" y="1812535"/>
            <a:ext cx="223341" cy="223341"/>
          </a:xfrm>
          <a:prstGeom prst="rect">
            <a:avLst/>
          </a:prstGeom>
        </p:spPr>
      </p:pic>
      <p:sp>
        <p:nvSpPr>
          <p:cNvPr id="128" name="Rectangle: Rounded Corners 127">
            <a:extLst>
              <a:ext uri="{FF2B5EF4-FFF2-40B4-BE49-F238E27FC236}">
                <a16:creationId xmlns:a16="http://schemas.microsoft.com/office/drawing/2014/main" id="{8340EADC-0841-A062-A706-2E91E09B3C38}"/>
              </a:ext>
            </a:extLst>
          </p:cNvPr>
          <p:cNvSpPr/>
          <p:nvPr/>
        </p:nvSpPr>
        <p:spPr>
          <a:xfrm flipH="1">
            <a:off x="4210605" y="2239644"/>
            <a:ext cx="1320174" cy="294238"/>
          </a:xfrm>
          <a:prstGeom prst="roundRect">
            <a:avLst/>
          </a:prstGeom>
          <a:solidFill>
            <a:srgbClr val="CD26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29" name="TextBox 128">
            <a:extLst>
              <a:ext uri="{FF2B5EF4-FFF2-40B4-BE49-F238E27FC236}">
                <a16:creationId xmlns:a16="http://schemas.microsoft.com/office/drawing/2014/main" id="{4DA58CE3-53C8-C9A1-A0E7-7F8539199CF7}"/>
              </a:ext>
            </a:extLst>
          </p:cNvPr>
          <p:cNvSpPr txBox="1"/>
          <p:nvPr/>
        </p:nvSpPr>
        <p:spPr>
          <a:xfrm>
            <a:off x="4395120" y="2234987"/>
            <a:ext cx="1090849"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throw prepare catch</a:t>
            </a:r>
          </a:p>
        </p:txBody>
      </p:sp>
      <p:sp>
        <p:nvSpPr>
          <p:cNvPr id="130" name="Rectangle: Rounded Corners 129">
            <a:extLst>
              <a:ext uri="{FF2B5EF4-FFF2-40B4-BE49-F238E27FC236}">
                <a16:creationId xmlns:a16="http://schemas.microsoft.com/office/drawing/2014/main" id="{E8F2CA50-602A-EFE2-9699-6697FF5E6CC6}"/>
              </a:ext>
            </a:extLst>
          </p:cNvPr>
          <p:cNvSpPr/>
          <p:nvPr/>
        </p:nvSpPr>
        <p:spPr>
          <a:xfrm flipH="1">
            <a:off x="4210605" y="2644504"/>
            <a:ext cx="1320174" cy="294238"/>
          </a:xfrm>
          <a:prstGeom prst="roundRect">
            <a:avLst/>
          </a:prstGeom>
          <a:solidFill>
            <a:srgbClr val="CD267E">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31" name="TextBox 130">
            <a:extLst>
              <a:ext uri="{FF2B5EF4-FFF2-40B4-BE49-F238E27FC236}">
                <a16:creationId xmlns:a16="http://schemas.microsoft.com/office/drawing/2014/main" id="{217F5A17-0DCD-6E48-B126-8392583A9DC1}"/>
              </a:ext>
            </a:extLst>
          </p:cNvPr>
          <p:cNvSpPr txBox="1"/>
          <p:nvPr/>
        </p:nvSpPr>
        <p:spPr>
          <a:xfrm>
            <a:off x="4325809" y="2513311"/>
            <a:ext cx="1229422"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 hands feet equipment</a:t>
            </a:r>
          </a:p>
        </p:txBody>
      </p:sp>
      <p:pic>
        <p:nvPicPr>
          <p:cNvPr id="132" name="Graphic 131" descr="Water polo with solid fill">
            <a:extLst>
              <a:ext uri="{FF2B5EF4-FFF2-40B4-BE49-F238E27FC236}">
                <a16:creationId xmlns:a16="http://schemas.microsoft.com/office/drawing/2014/main" id="{9189EB00-3628-F084-4243-138AAAE5A4A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4290" b="25135"/>
          <a:stretch/>
        </p:blipFill>
        <p:spPr>
          <a:xfrm>
            <a:off x="4209757" y="2280073"/>
            <a:ext cx="256091" cy="200316"/>
          </a:xfrm>
          <a:prstGeom prst="rect">
            <a:avLst/>
          </a:prstGeom>
        </p:spPr>
      </p:pic>
      <p:sp>
        <p:nvSpPr>
          <p:cNvPr id="133" name="Rectangle: Rounded Corners 132">
            <a:extLst>
              <a:ext uri="{FF2B5EF4-FFF2-40B4-BE49-F238E27FC236}">
                <a16:creationId xmlns:a16="http://schemas.microsoft.com/office/drawing/2014/main" id="{A5608342-24D2-61F3-9321-9B657B53D2FE}"/>
              </a:ext>
            </a:extLst>
          </p:cNvPr>
          <p:cNvSpPr/>
          <p:nvPr/>
        </p:nvSpPr>
        <p:spPr>
          <a:xfrm flipH="1">
            <a:off x="4204605" y="3149975"/>
            <a:ext cx="1320174" cy="294238"/>
          </a:xfrm>
          <a:prstGeom prst="roundRect">
            <a:avLst/>
          </a:prstGeom>
          <a:solidFill>
            <a:srgbClr val="FE5A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34" name="TextBox 133">
            <a:extLst>
              <a:ext uri="{FF2B5EF4-FFF2-40B4-BE49-F238E27FC236}">
                <a16:creationId xmlns:a16="http://schemas.microsoft.com/office/drawing/2014/main" id="{51DF4A41-DCCF-293D-7CE8-8D82E28057AD}"/>
              </a:ext>
            </a:extLst>
          </p:cNvPr>
          <p:cNvSpPr txBox="1"/>
          <p:nvPr/>
        </p:nvSpPr>
        <p:spPr>
          <a:xfrm>
            <a:off x="4347766" y="3076019"/>
            <a:ext cx="1190907" cy="336759"/>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jump shape create</a:t>
            </a:r>
          </a:p>
        </p:txBody>
      </p:sp>
      <p:pic>
        <p:nvPicPr>
          <p:cNvPr id="135" name="Graphic 134" descr="Soccer with solid fill">
            <a:extLst>
              <a:ext uri="{FF2B5EF4-FFF2-40B4-BE49-F238E27FC236}">
                <a16:creationId xmlns:a16="http://schemas.microsoft.com/office/drawing/2014/main" id="{C6016046-C063-CFC1-BE6D-CB0DF0541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08877" y="2673067"/>
            <a:ext cx="216606" cy="216606"/>
          </a:xfrm>
          <a:prstGeom prst="rect">
            <a:avLst/>
          </a:prstGeom>
        </p:spPr>
      </p:pic>
      <p:sp>
        <p:nvSpPr>
          <p:cNvPr id="136" name="Rectangle: Rounded Corners 135">
            <a:extLst>
              <a:ext uri="{FF2B5EF4-FFF2-40B4-BE49-F238E27FC236}">
                <a16:creationId xmlns:a16="http://schemas.microsoft.com/office/drawing/2014/main" id="{2E178B19-9BED-46DB-31BA-C5F3EDBF2D2A}"/>
              </a:ext>
            </a:extLst>
          </p:cNvPr>
          <p:cNvSpPr/>
          <p:nvPr/>
        </p:nvSpPr>
        <p:spPr>
          <a:xfrm flipH="1">
            <a:off x="4204605" y="3571966"/>
            <a:ext cx="1320174" cy="294238"/>
          </a:xfrm>
          <a:prstGeom prst="roundRect">
            <a:avLst/>
          </a:prstGeom>
          <a:solidFill>
            <a:srgbClr val="FE5A59">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37" name="TextBox 136">
            <a:extLst>
              <a:ext uri="{FF2B5EF4-FFF2-40B4-BE49-F238E27FC236}">
                <a16:creationId xmlns:a16="http://schemas.microsoft.com/office/drawing/2014/main" id="{19A131DB-B50C-9FB2-70FB-16D2EA122E42}"/>
              </a:ext>
            </a:extLst>
          </p:cNvPr>
          <p:cNvSpPr txBox="1"/>
          <p:nvPr/>
        </p:nvSpPr>
        <p:spPr>
          <a:xfrm>
            <a:off x="4428679" y="3639250"/>
            <a:ext cx="1100727"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fair share dare</a:t>
            </a:r>
          </a:p>
        </p:txBody>
      </p:sp>
      <p:sp>
        <p:nvSpPr>
          <p:cNvPr id="138" name="Rectangle: Rounded Corners 137">
            <a:extLst>
              <a:ext uri="{FF2B5EF4-FFF2-40B4-BE49-F238E27FC236}">
                <a16:creationId xmlns:a16="http://schemas.microsoft.com/office/drawing/2014/main" id="{D0925043-B0BF-065F-71FC-52ACB5DC6FC2}"/>
              </a:ext>
            </a:extLst>
          </p:cNvPr>
          <p:cNvSpPr/>
          <p:nvPr/>
        </p:nvSpPr>
        <p:spPr>
          <a:xfrm flipV="1">
            <a:off x="4204060" y="4076203"/>
            <a:ext cx="1320174" cy="29423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39" name="TextBox 138">
            <a:extLst>
              <a:ext uri="{FF2B5EF4-FFF2-40B4-BE49-F238E27FC236}">
                <a16:creationId xmlns:a16="http://schemas.microsoft.com/office/drawing/2014/main" id="{899F1A1B-BB52-401E-9156-D2051E0F0188}"/>
              </a:ext>
            </a:extLst>
          </p:cNvPr>
          <p:cNvSpPr txBox="1"/>
          <p:nvPr/>
        </p:nvSpPr>
        <p:spPr>
          <a:xfrm>
            <a:off x="4456619" y="4124899"/>
            <a:ext cx="996181"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duel win lose</a:t>
            </a:r>
          </a:p>
        </p:txBody>
      </p:sp>
      <p:sp>
        <p:nvSpPr>
          <p:cNvPr id="140" name="Rectangle: Rounded Corners 139">
            <a:extLst>
              <a:ext uri="{FF2B5EF4-FFF2-40B4-BE49-F238E27FC236}">
                <a16:creationId xmlns:a16="http://schemas.microsoft.com/office/drawing/2014/main" id="{1D11F157-4665-92F2-84B5-38D5323FD13B}"/>
              </a:ext>
            </a:extLst>
          </p:cNvPr>
          <p:cNvSpPr/>
          <p:nvPr/>
        </p:nvSpPr>
        <p:spPr>
          <a:xfrm flipV="1">
            <a:off x="4204060" y="4491343"/>
            <a:ext cx="1320174" cy="294238"/>
          </a:xfrm>
          <a:prstGeom prst="roundRect">
            <a:avLst/>
          </a:prstGeom>
          <a:solidFill>
            <a:srgbClr val="00B050">
              <a:alpha val="79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1" name="Rectangle: Rounded Corners 140">
            <a:extLst>
              <a:ext uri="{FF2B5EF4-FFF2-40B4-BE49-F238E27FC236}">
                <a16:creationId xmlns:a16="http://schemas.microsoft.com/office/drawing/2014/main" id="{3DFCFB77-7BDE-1424-3E8A-078A54E9EA9D}"/>
              </a:ext>
            </a:extLst>
          </p:cNvPr>
          <p:cNvSpPr/>
          <p:nvPr/>
        </p:nvSpPr>
        <p:spPr>
          <a:xfrm flipH="1">
            <a:off x="4210605" y="4968250"/>
            <a:ext cx="1320174" cy="294238"/>
          </a:xfrm>
          <a:prstGeom prst="round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2" name="TextBox 141">
            <a:extLst>
              <a:ext uri="{FF2B5EF4-FFF2-40B4-BE49-F238E27FC236}">
                <a16:creationId xmlns:a16="http://schemas.microsoft.com/office/drawing/2014/main" id="{15E20120-3171-77C0-445C-74E1AC94B571}"/>
              </a:ext>
            </a:extLst>
          </p:cNvPr>
          <p:cNvSpPr txBox="1"/>
          <p:nvPr/>
        </p:nvSpPr>
        <p:spPr>
          <a:xfrm>
            <a:off x="4424019" y="5007097"/>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run jump throw</a:t>
            </a:r>
          </a:p>
        </p:txBody>
      </p:sp>
      <p:sp>
        <p:nvSpPr>
          <p:cNvPr id="143" name="Rectangle: Rounded Corners 142">
            <a:extLst>
              <a:ext uri="{FF2B5EF4-FFF2-40B4-BE49-F238E27FC236}">
                <a16:creationId xmlns:a16="http://schemas.microsoft.com/office/drawing/2014/main" id="{3E7C3927-AE3C-4FA4-2F81-542574166577}"/>
              </a:ext>
            </a:extLst>
          </p:cNvPr>
          <p:cNvSpPr/>
          <p:nvPr/>
        </p:nvSpPr>
        <p:spPr>
          <a:xfrm flipH="1">
            <a:off x="4210605" y="5373110"/>
            <a:ext cx="1320174" cy="294238"/>
          </a:xfrm>
          <a:prstGeom prst="roundRect">
            <a:avLst/>
          </a:prstGeom>
          <a:solidFill>
            <a:srgbClr val="002060">
              <a:alpha val="73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4" name="TextBox 143">
            <a:extLst>
              <a:ext uri="{FF2B5EF4-FFF2-40B4-BE49-F238E27FC236}">
                <a16:creationId xmlns:a16="http://schemas.microsoft.com/office/drawing/2014/main" id="{1E6723DA-BDA3-0400-F033-B23B0C5292FC}"/>
              </a:ext>
            </a:extLst>
          </p:cNvPr>
          <p:cNvSpPr txBox="1"/>
          <p:nvPr/>
        </p:nvSpPr>
        <p:spPr>
          <a:xfrm>
            <a:off x="4302568" y="5431153"/>
            <a:ext cx="122942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react roll retrieve</a:t>
            </a:r>
          </a:p>
        </p:txBody>
      </p:sp>
      <p:sp>
        <p:nvSpPr>
          <p:cNvPr id="145" name="Rectangle: Rounded Corners 144">
            <a:extLst>
              <a:ext uri="{FF2B5EF4-FFF2-40B4-BE49-F238E27FC236}">
                <a16:creationId xmlns:a16="http://schemas.microsoft.com/office/drawing/2014/main" id="{AB4CB6E7-A6DB-63E9-4E91-BED3B6FD1120}"/>
              </a:ext>
            </a:extLst>
          </p:cNvPr>
          <p:cNvSpPr/>
          <p:nvPr/>
        </p:nvSpPr>
        <p:spPr>
          <a:xfrm flipH="1">
            <a:off x="4204605" y="5878581"/>
            <a:ext cx="1320174" cy="29423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6" name="TextBox 145">
            <a:extLst>
              <a:ext uri="{FF2B5EF4-FFF2-40B4-BE49-F238E27FC236}">
                <a16:creationId xmlns:a16="http://schemas.microsoft.com/office/drawing/2014/main" id="{65566D40-AB88-490C-3E94-4AF411DAFCA1}"/>
              </a:ext>
            </a:extLst>
          </p:cNvPr>
          <p:cNvSpPr txBox="1"/>
          <p:nvPr/>
        </p:nvSpPr>
        <p:spPr>
          <a:xfrm>
            <a:off x="4326404" y="5865533"/>
            <a:ext cx="119090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target control </a:t>
            </a:r>
          </a:p>
          <a:p>
            <a:pPr algn="ctr"/>
            <a:r>
              <a:rPr lang="en-GB" sz="794" dirty="0">
                <a:solidFill>
                  <a:schemeClr val="bg1"/>
                </a:solidFill>
                <a:latin typeface="Poppins" panose="00000500000000000000" pitchFamily="2" charset="0"/>
                <a:cs typeface="Poppins" panose="00000500000000000000" pitchFamily="2" charset="0"/>
              </a:rPr>
              <a:t>combine</a:t>
            </a:r>
          </a:p>
        </p:txBody>
      </p:sp>
      <p:sp>
        <p:nvSpPr>
          <p:cNvPr id="147" name="Rectangle: Rounded Corners 146">
            <a:extLst>
              <a:ext uri="{FF2B5EF4-FFF2-40B4-BE49-F238E27FC236}">
                <a16:creationId xmlns:a16="http://schemas.microsoft.com/office/drawing/2014/main" id="{6F94F3F6-8AD4-DBFC-C6AE-02E39B59DA43}"/>
              </a:ext>
            </a:extLst>
          </p:cNvPr>
          <p:cNvSpPr/>
          <p:nvPr/>
        </p:nvSpPr>
        <p:spPr>
          <a:xfrm flipH="1">
            <a:off x="4204605" y="6300572"/>
            <a:ext cx="1320174" cy="294238"/>
          </a:xfrm>
          <a:prstGeom prst="roundRect">
            <a:avLst/>
          </a:prstGeom>
          <a:solidFill>
            <a:srgbClr val="0070C0">
              <a:alpha val="78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latin typeface="Poppins" panose="00000500000000000000" pitchFamily="2" charset="0"/>
              <a:cs typeface="Poppins" panose="00000500000000000000" pitchFamily="2" charset="0"/>
            </a:endParaRPr>
          </a:p>
        </p:txBody>
      </p:sp>
      <p:sp>
        <p:nvSpPr>
          <p:cNvPr id="148" name="TextBox 147">
            <a:extLst>
              <a:ext uri="{FF2B5EF4-FFF2-40B4-BE49-F238E27FC236}">
                <a16:creationId xmlns:a16="http://schemas.microsoft.com/office/drawing/2014/main" id="{AFE5616A-6F1E-F4FD-65C1-6ABB456F69E4}"/>
              </a:ext>
            </a:extLst>
          </p:cNvPr>
          <p:cNvSpPr txBox="1"/>
          <p:nvPr/>
        </p:nvSpPr>
        <p:spPr>
          <a:xfrm>
            <a:off x="4381341" y="6286549"/>
            <a:ext cx="110072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send receive return</a:t>
            </a:r>
          </a:p>
        </p:txBody>
      </p:sp>
      <p:pic>
        <p:nvPicPr>
          <p:cNvPr id="149" name="Graphic 148" descr="Yoga with solid fill">
            <a:extLst>
              <a:ext uri="{FF2B5EF4-FFF2-40B4-BE49-F238E27FC236}">
                <a16:creationId xmlns:a16="http://schemas.microsoft.com/office/drawing/2014/main" id="{678ED37A-EA68-878B-5A43-8570DD857C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10943" y="4514445"/>
            <a:ext cx="224196" cy="224196"/>
          </a:xfrm>
          <a:prstGeom prst="rect">
            <a:avLst/>
          </a:prstGeom>
        </p:spPr>
      </p:pic>
      <p:pic>
        <p:nvPicPr>
          <p:cNvPr id="150" name="Graphic 149" descr="Handshake with solid fill">
            <a:extLst>
              <a:ext uri="{FF2B5EF4-FFF2-40B4-BE49-F238E27FC236}">
                <a16:creationId xmlns:a16="http://schemas.microsoft.com/office/drawing/2014/main" id="{F1A4B6E7-DE51-432B-D46F-2D7A38520FF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215232" y="3588024"/>
            <a:ext cx="283378" cy="283378"/>
          </a:xfrm>
          <a:prstGeom prst="rect">
            <a:avLst/>
          </a:prstGeom>
        </p:spPr>
      </p:pic>
      <p:sp>
        <p:nvSpPr>
          <p:cNvPr id="151" name="TextBox 150">
            <a:extLst>
              <a:ext uri="{FF2B5EF4-FFF2-40B4-BE49-F238E27FC236}">
                <a16:creationId xmlns:a16="http://schemas.microsoft.com/office/drawing/2014/main" id="{2DFE9490-D233-1BBC-965B-F02B39BCE42D}"/>
              </a:ext>
            </a:extLst>
          </p:cNvPr>
          <p:cNvSpPr txBox="1"/>
          <p:nvPr/>
        </p:nvSpPr>
        <p:spPr>
          <a:xfrm>
            <a:off x="4341373" y="4488155"/>
            <a:ext cx="1229422"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inspire create perform</a:t>
            </a:r>
          </a:p>
        </p:txBody>
      </p:sp>
      <p:pic>
        <p:nvPicPr>
          <p:cNvPr id="152" name="Graphic 151" descr="Yoga with solid fill">
            <a:extLst>
              <a:ext uri="{FF2B5EF4-FFF2-40B4-BE49-F238E27FC236}">
                <a16:creationId xmlns:a16="http://schemas.microsoft.com/office/drawing/2014/main" id="{A5CBAC12-3253-8744-1FE6-7DC8202C29F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231324" y="3195942"/>
            <a:ext cx="215981" cy="215981"/>
          </a:xfrm>
          <a:prstGeom prst="rect">
            <a:avLst/>
          </a:prstGeom>
        </p:spPr>
      </p:pic>
      <p:pic>
        <p:nvPicPr>
          <p:cNvPr id="153" name="Graphic 152" descr="Crawl with solid fill">
            <a:extLst>
              <a:ext uri="{FF2B5EF4-FFF2-40B4-BE49-F238E27FC236}">
                <a16:creationId xmlns:a16="http://schemas.microsoft.com/office/drawing/2014/main" id="{0F4045F3-0094-E36F-57B7-B5C424220DF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238131" y="5005616"/>
            <a:ext cx="225750" cy="225750"/>
          </a:xfrm>
          <a:prstGeom prst="rect">
            <a:avLst/>
          </a:prstGeom>
        </p:spPr>
      </p:pic>
      <p:pic>
        <p:nvPicPr>
          <p:cNvPr id="154" name="Graphic 153" descr="Firecracker with solid fill">
            <a:extLst>
              <a:ext uri="{FF2B5EF4-FFF2-40B4-BE49-F238E27FC236}">
                <a16:creationId xmlns:a16="http://schemas.microsoft.com/office/drawing/2014/main" id="{77D5317A-187F-4D63-3C5E-1F1FC475CDC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27739" y="5396422"/>
            <a:ext cx="238109" cy="238109"/>
          </a:xfrm>
          <a:prstGeom prst="rect">
            <a:avLst/>
          </a:prstGeom>
        </p:spPr>
      </p:pic>
      <p:pic>
        <p:nvPicPr>
          <p:cNvPr id="155" name="Graphic 154" descr="Bullseye with solid fill">
            <a:extLst>
              <a:ext uri="{FF2B5EF4-FFF2-40B4-BE49-F238E27FC236}">
                <a16:creationId xmlns:a16="http://schemas.microsoft.com/office/drawing/2014/main" id="{798659AB-CEEA-3310-3505-86B82A49A4B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234435" y="5930844"/>
            <a:ext cx="225750" cy="225750"/>
          </a:xfrm>
          <a:prstGeom prst="rect">
            <a:avLst/>
          </a:prstGeom>
        </p:spPr>
      </p:pic>
      <p:pic>
        <p:nvPicPr>
          <p:cNvPr id="156" name="Graphic 155" descr="Send with solid fill">
            <a:extLst>
              <a:ext uri="{FF2B5EF4-FFF2-40B4-BE49-F238E27FC236}">
                <a16:creationId xmlns:a16="http://schemas.microsoft.com/office/drawing/2014/main" id="{FEBC9F11-37E8-10CD-9CB7-6E964FB4942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rcRect/>
          <a:stretch/>
        </p:blipFill>
        <p:spPr>
          <a:xfrm>
            <a:off x="4237272" y="6345950"/>
            <a:ext cx="216606" cy="216606"/>
          </a:xfrm>
          <a:prstGeom prst="rect">
            <a:avLst/>
          </a:prstGeom>
        </p:spPr>
      </p:pic>
      <p:pic>
        <p:nvPicPr>
          <p:cNvPr id="157" name="Graphic 156" descr="Soccer with solid fill">
            <a:extLst>
              <a:ext uri="{FF2B5EF4-FFF2-40B4-BE49-F238E27FC236}">
                <a16:creationId xmlns:a16="http://schemas.microsoft.com/office/drawing/2014/main" id="{030BCE18-D69F-E892-4AAF-23B0450B1F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7366" y="1393312"/>
            <a:ext cx="216606" cy="216606"/>
          </a:xfrm>
          <a:prstGeom prst="rect">
            <a:avLst/>
          </a:prstGeom>
        </p:spPr>
      </p:pic>
      <p:sp>
        <p:nvSpPr>
          <p:cNvPr id="158" name="TextBox 157">
            <a:extLst>
              <a:ext uri="{FF2B5EF4-FFF2-40B4-BE49-F238E27FC236}">
                <a16:creationId xmlns:a16="http://schemas.microsoft.com/office/drawing/2014/main" id="{0D78CD5A-61B4-6BD9-945E-5011BBDC3834}"/>
              </a:ext>
            </a:extLst>
          </p:cNvPr>
          <p:cNvSpPr txBox="1"/>
          <p:nvPr/>
        </p:nvSpPr>
        <p:spPr>
          <a:xfrm>
            <a:off x="5747918" y="2683262"/>
            <a:ext cx="106158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look run avoid</a:t>
            </a:r>
          </a:p>
        </p:txBody>
      </p:sp>
      <p:pic>
        <p:nvPicPr>
          <p:cNvPr id="159" name="Graphic 158" descr="Run with solid fill">
            <a:extLst>
              <a:ext uri="{FF2B5EF4-FFF2-40B4-BE49-F238E27FC236}">
                <a16:creationId xmlns:a16="http://schemas.microsoft.com/office/drawing/2014/main" id="{2FF07D2F-F37A-4D28-5038-174DF70C56D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609335" y="2688696"/>
            <a:ext cx="223341" cy="223341"/>
          </a:xfrm>
          <a:prstGeom prst="rect">
            <a:avLst/>
          </a:prstGeom>
        </p:spPr>
      </p:pic>
      <p:pic>
        <p:nvPicPr>
          <p:cNvPr id="160" name="Graphic 159" descr="Tennis racket and ball outline">
            <a:extLst>
              <a:ext uri="{FF2B5EF4-FFF2-40B4-BE49-F238E27FC236}">
                <a16:creationId xmlns:a16="http://schemas.microsoft.com/office/drawing/2014/main" id="{628B2DFC-5CA6-8C29-618B-A79A26DDA2F0}"/>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5590950" y="2248529"/>
            <a:ext cx="250861" cy="250861"/>
          </a:xfrm>
          <a:prstGeom prst="rect">
            <a:avLst/>
          </a:prstGeom>
        </p:spPr>
      </p:pic>
      <p:sp>
        <p:nvSpPr>
          <p:cNvPr id="161" name="TextBox 160">
            <a:extLst>
              <a:ext uri="{FF2B5EF4-FFF2-40B4-BE49-F238E27FC236}">
                <a16:creationId xmlns:a16="http://schemas.microsoft.com/office/drawing/2014/main" id="{14E86743-8621-E1D1-6FAC-F3166AC30A44}"/>
              </a:ext>
            </a:extLst>
          </p:cNvPr>
          <p:cNvSpPr txBox="1"/>
          <p:nvPr/>
        </p:nvSpPr>
        <p:spPr>
          <a:xfrm>
            <a:off x="7061225" y="3184749"/>
            <a:ext cx="122942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react roll retrieve</a:t>
            </a:r>
          </a:p>
        </p:txBody>
      </p:sp>
      <p:pic>
        <p:nvPicPr>
          <p:cNvPr id="162" name="Graphic 161" descr="Firecracker with solid fill">
            <a:extLst>
              <a:ext uri="{FF2B5EF4-FFF2-40B4-BE49-F238E27FC236}">
                <a16:creationId xmlns:a16="http://schemas.microsoft.com/office/drawing/2014/main" id="{B4B81C1D-9527-62FC-E0F0-89D575E97BD5}"/>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946101" y="3175443"/>
            <a:ext cx="238109" cy="238109"/>
          </a:xfrm>
          <a:prstGeom prst="rect">
            <a:avLst/>
          </a:prstGeom>
        </p:spPr>
      </p:pic>
      <p:sp>
        <p:nvSpPr>
          <p:cNvPr id="163" name="TextBox 162">
            <a:extLst>
              <a:ext uri="{FF2B5EF4-FFF2-40B4-BE49-F238E27FC236}">
                <a16:creationId xmlns:a16="http://schemas.microsoft.com/office/drawing/2014/main" id="{3DC11C42-7ED7-BE7F-9842-D1831B929BDA}"/>
              </a:ext>
            </a:extLst>
          </p:cNvPr>
          <p:cNvSpPr txBox="1"/>
          <p:nvPr/>
        </p:nvSpPr>
        <p:spPr>
          <a:xfrm>
            <a:off x="7133426" y="3556257"/>
            <a:ext cx="1090849"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throw prepare catch</a:t>
            </a:r>
          </a:p>
        </p:txBody>
      </p:sp>
      <p:pic>
        <p:nvPicPr>
          <p:cNvPr id="164" name="Graphic 163" descr="Water polo with solid fill">
            <a:extLst>
              <a:ext uri="{FF2B5EF4-FFF2-40B4-BE49-F238E27FC236}">
                <a16:creationId xmlns:a16="http://schemas.microsoft.com/office/drawing/2014/main" id="{10B328E1-15C2-5553-D3DD-E741FB389AE7}"/>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4290" b="25135"/>
          <a:stretch/>
        </p:blipFill>
        <p:spPr>
          <a:xfrm>
            <a:off x="6948064" y="3618580"/>
            <a:ext cx="256091" cy="200316"/>
          </a:xfrm>
          <a:prstGeom prst="rect">
            <a:avLst/>
          </a:prstGeom>
        </p:spPr>
      </p:pic>
      <p:sp>
        <p:nvSpPr>
          <p:cNvPr id="165" name="TextBox 164">
            <a:extLst>
              <a:ext uri="{FF2B5EF4-FFF2-40B4-BE49-F238E27FC236}">
                <a16:creationId xmlns:a16="http://schemas.microsoft.com/office/drawing/2014/main" id="{DE44D0FB-91AF-3355-0668-9AE66D2926D9}"/>
              </a:ext>
            </a:extLst>
          </p:cNvPr>
          <p:cNvSpPr txBox="1"/>
          <p:nvPr/>
        </p:nvSpPr>
        <p:spPr>
          <a:xfrm>
            <a:off x="5670545" y="3629148"/>
            <a:ext cx="122942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react roll retrieve</a:t>
            </a:r>
          </a:p>
        </p:txBody>
      </p:sp>
      <p:pic>
        <p:nvPicPr>
          <p:cNvPr id="166" name="Graphic 165" descr="Firecracker with solid fill">
            <a:extLst>
              <a:ext uri="{FF2B5EF4-FFF2-40B4-BE49-F238E27FC236}">
                <a16:creationId xmlns:a16="http://schemas.microsoft.com/office/drawing/2014/main" id="{E00E3C91-F3EE-6214-BD38-EEB56D23585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601024" y="3594595"/>
            <a:ext cx="238109" cy="238109"/>
          </a:xfrm>
          <a:prstGeom prst="rect">
            <a:avLst/>
          </a:prstGeom>
        </p:spPr>
      </p:pic>
      <p:sp>
        <p:nvSpPr>
          <p:cNvPr id="167" name="TextBox 166">
            <a:extLst>
              <a:ext uri="{FF2B5EF4-FFF2-40B4-BE49-F238E27FC236}">
                <a16:creationId xmlns:a16="http://schemas.microsoft.com/office/drawing/2014/main" id="{C8E26425-1A94-AB3B-540F-5750534D7DFD}"/>
              </a:ext>
            </a:extLst>
          </p:cNvPr>
          <p:cNvSpPr txBox="1"/>
          <p:nvPr/>
        </p:nvSpPr>
        <p:spPr>
          <a:xfrm>
            <a:off x="5566742" y="3021902"/>
            <a:ext cx="1417180"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agility balance </a:t>
            </a:r>
          </a:p>
          <a:p>
            <a:pPr algn="ctr"/>
            <a:r>
              <a:rPr lang="en-GB" sz="794" dirty="0">
                <a:solidFill>
                  <a:schemeClr val="bg1"/>
                </a:solidFill>
                <a:latin typeface="Poppins" panose="00000500000000000000" pitchFamily="2" charset="0"/>
                <a:cs typeface="Poppins" panose="00000500000000000000" pitchFamily="2" charset="0"/>
              </a:rPr>
              <a:t>coordination</a:t>
            </a:r>
          </a:p>
        </p:txBody>
      </p:sp>
      <p:pic>
        <p:nvPicPr>
          <p:cNvPr id="168" name="Graphic 167" descr="Gauge with solid fill">
            <a:extLst>
              <a:ext uri="{FF2B5EF4-FFF2-40B4-BE49-F238E27FC236}">
                <a16:creationId xmlns:a16="http://schemas.microsoft.com/office/drawing/2014/main" id="{11B599D8-4657-5D21-0561-AA3B7332B0C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619891" y="3180166"/>
            <a:ext cx="213448" cy="213448"/>
          </a:xfrm>
          <a:prstGeom prst="rect">
            <a:avLst/>
          </a:prstGeom>
        </p:spPr>
      </p:pic>
      <p:sp>
        <p:nvSpPr>
          <p:cNvPr id="169" name="TextBox 168">
            <a:extLst>
              <a:ext uri="{FF2B5EF4-FFF2-40B4-BE49-F238E27FC236}">
                <a16:creationId xmlns:a16="http://schemas.microsoft.com/office/drawing/2014/main" id="{A204F9CA-532F-D3E1-572F-AAD340E2D310}"/>
              </a:ext>
            </a:extLst>
          </p:cNvPr>
          <p:cNvSpPr txBox="1"/>
          <p:nvPr/>
        </p:nvSpPr>
        <p:spPr>
          <a:xfrm>
            <a:off x="5811404" y="4127394"/>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run jump throw</a:t>
            </a:r>
          </a:p>
        </p:txBody>
      </p:sp>
      <p:pic>
        <p:nvPicPr>
          <p:cNvPr id="170" name="Graphic 169" descr="Crawl with solid fill">
            <a:extLst>
              <a:ext uri="{FF2B5EF4-FFF2-40B4-BE49-F238E27FC236}">
                <a16:creationId xmlns:a16="http://schemas.microsoft.com/office/drawing/2014/main" id="{346F52AA-7C26-75EA-834A-6E1795032EB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25515" y="4119562"/>
            <a:ext cx="225750" cy="225750"/>
          </a:xfrm>
          <a:prstGeom prst="rect">
            <a:avLst/>
          </a:prstGeom>
        </p:spPr>
      </p:pic>
      <p:sp>
        <p:nvSpPr>
          <p:cNvPr id="171" name="TextBox 170">
            <a:extLst>
              <a:ext uri="{FF2B5EF4-FFF2-40B4-BE49-F238E27FC236}">
                <a16:creationId xmlns:a16="http://schemas.microsoft.com/office/drawing/2014/main" id="{11B2DE47-6825-50AB-AD3D-A11C7EC0E944}"/>
              </a:ext>
            </a:extLst>
          </p:cNvPr>
          <p:cNvSpPr txBox="1"/>
          <p:nvPr/>
        </p:nvSpPr>
        <p:spPr>
          <a:xfrm>
            <a:off x="5779843" y="4531827"/>
            <a:ext cx="1100727"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fair share dare</a:t>
            </a:r>
          </a:p>
        </p:txBody>
      </p:sp>
      <p:pic>
        <p:nvPicPr>
          <p:cNvPr id="172" name="Graphic 171" descr="Handshake with solid fill">
            <a:extLst>
              <a:ext uri="{FF2B5EF4-FFF2-40B4-BE49-F238E27FC236}">
                <a16:creationId xmlns:a16="http://schemas.microsoft.com/office/drawing/2014/main" id="{CF8EC678-B09B-589A-DEF2-C3B24B09423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614040" y="4500674"/>
            <a:ext cx="283378" cy="283378"/>
          </a:xfrm>
          <a:prstGeom prst="rect">
            <a:avLst/>
          </a:prstGeom>
        </p:spPr>
      </p:pic>
      <p:sp>
        <p:nvSpPr>
          <p:cNvPr id="173" name="TextBox 172">
            <a:extLst>
              <a:ext uri="{FF2B5EF4-FFF2-40B4-BE49-F238E27FC236}">
                <a16:creationId xmlns:a16="http://schemas.microsoft.com/office/drawing/2014/main" id="{94D20382-D748-EA1E-6D06-BDF27DBEAB0A}"/>
              </a:ext>
            </a:extLst>
          </p:cNvPr>
          <p:cNvSpPr txBox="1"/>
          <p:nvPr/>
        </p:nvSpPr>
        <p:spPr>
          <a:xfrm>
            <a:off x="5810408" y="5009921"/>
            <a:ext cx="996181"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duel win lose</a:t>
            </a:r>
          </a:p>
        </p:txBody>
      </p:sp>
      <p:pic>
        <p:nvPicPr>
          <p:cNvPr id="174" name="Graphic 173" descr="Podium with solid fill">
            <a:extLst>
              <a:ext uri="{FF2B5EF4-FFF2-40B4-BE49-F238E27FC236}">
                <a16:creationId xmlns:a16="http://schemas.microsoft.com/office/drawing/2014/main" id="{2CB0F17F-294E-1155-E849-5D9EF2305EE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641427" y="5017249"/>
            <a:ext cx="191248" cy="191248"/>
          </a:xfrm>
          <a:prstGeom prst="rect">
            <a:avLst/>
          </a:prstGeom>
        </p:spPr>
      </p:pic>
      <p:sp>
        <p:nvSpPr>
          <p:cNvPr id="175" name="TextBox 174">
            <a:extLst>
              <a:ext uri="{FF2B5EF4-FFF2-40B4-BE49-F238E27FC236}">
                <a16:creationId xmlns:a16="http://schemas.microsoft.com/office/drawing/2014/main" id="{C23FA996-49F1-4433-2204-4FA343F162BF}"/>
              </a:ext>
            </a:extLst>
          </p:cNvPr>
          <p:cNvSpPr txBox="1"/>
          <p:nvPr/>
        </p:nvSpPr>
        <p:spPr>
          <a:xfrm>
            <a:off x="5693057" y="5359067"/>
            <a:ext cx="1216858"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pass position </a:t>
            </a:r>
          </a:p>
          <a:p>
            <a:pPr algn="ctr"/>
            <a:r>
              <a:rPr lang="en-GB" sz="794" dirty="0">
                <a:solidFill>
                  <a:schemeClr val="bg1"/>
                </a:solidFill>
                <a:latin typeface="Poppins" panose="00000500000000000000" pitchFamily="2" charset="0"/>
                <a:cs typeface="Poppins" panose="00000500000000000000" pitchFamily="2" charset="0"/>
              </a:rPr>
              <a:t>patience</a:t>
            </a:r>
          </a:p>
        </p:txBody>
      </p:sp>
      <p:pic>
        <p:nvPicPr>
          <p:cNvPr id="176" name="Graphic 175" descr="Share with solid fill">
            <a:extLst>
              <a:ext uri="{FF2B5EF4-FFF2-40B4-BE49-F238E27FC236}">
                <a16:creationId xmlns:a16="http://schemas.microsoft.com/office/drawing/2014/main" id="{B0785835-2B6A-4914-A11C-92B47E37A76F}"/>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601024" y="5384516"/>
            <a:ext cx="238109" cy="238109"/>
          </a:xfrm>
          <a:prstGeom prst="rect">
            <a:avLst/>
          </a:prstGeom>
        </p:spPr>
      </p:pic>
      <p:sp>
        <p:nvSpPr>
          <p:cNvPr id="177" name="TextBox 176">
            <a:extLst>
              <a:ext uri="{FF2B5EF4-FFF2-40B4-BE49-F238E27FC236}">
                <a16:creationId xmlns:a16="http://schemas.microsoft.com/office/drawing/2014/main" id="{894ADBDD-1612-5013-739C-BB969EB97886}"/>
              </a:ext>
            </a:extLst>
          </p:cNvPr>
          <p:cNvSpPr txBox="1"/>
          <p:nvPr/>
        </p:nvSpPr>
        <p:spPr>
          <a:xfrm>
            <a:off x="5703424" y="5804125"/>
            <a:ext cx="1190907" cy="336759"/>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jump shape create</a:t>
            </a:r>
          </a:p>
        </p:txBody>
      </p:sp>
      <p:pic>
        <p:nvPicPr>
          <p:cNvPr id="178" name="Graphic 177" descr="Yoga with solid fill">
            <a:extLst>
              <a:ext uri="{FF2B5EF4-FFF2-40B4-BE49-F238E27FC236}">
                <a16:creationId xmlns:a16="http://schemas.microsoft.com/office/drawing/2014/main" id="{2EB9394C-A871-733C-B29A-D2E83421827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586981" y="5920420"/>
            <a:ext cx="215981" cy="215981"/>
          </a:xfrm>
          <a:prstGeom prst="rect">
            <a:avLst/>
          </a:prstGeom>
        </p:spPr>
      </p:pic>
      <p:sp>
        <p:nvSpPr>
          <p:cNvPr id="179" name="TextBox 178">
            <a:extLst>
              <a:ext uri="{FF2B5EF4-FFF2-40B4-BE49-F238E27FC236}">
                <a16:creationId xmlns:a16="http://schemas.microsoft.com/office/drawing/2014/main" id="{2C53C1D5-47C8-35BC-2B7A-E2C7A59BB14E}"/>
              </a:ext>
            </a:extLst>
          </p:cNvPr>
          <p:cNvSpPr txBox="1"/>
          <p:nvPr/>
        </p:nvSpPr>
        <p:spPr>
          <a:xfrm>
            <a:off x="5716381" y="6284332"/>
            <a:ext cx="110072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accuracy power distance</a:t>
            </a:r>
          </a:p>
        </p:txBody>
      </p:sp>
      <p:pic>
        <p:nvPicPr>
          <p:cNvPr id="180" name="Graphic 179" descr="Boomerang with solid fill">
            <a:extLst>
              <a:ext uri="{FF2B5EF4-FFF2-40B4-BE49-F238E27FC236}">
                <a16:creationId xmlns:a16="http://schemas.microsoft.com/office/drawing/2014/main" id="{F6E195BF-8026-EFB3-8371-B97A931719AF}"/>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5636011" y="6339636"/>
            <a:ext cx="193798" cy="193798"/>
          </a:xfrm>
          <a:prstGeom prst="rect">
            <a:avLst/>
          </a:prstGeom>
        </p:spPr>
      </p:pic>
      <p:pic>
        <p:nvPicPr>
          <p:cNvPr id="181" name="Graphic 180" descr="Yoga with solid fill">
            <a:extLst>
              <a:ext uri="{FF2B5EF4-FFF2-40B4-BE49-F238E27FC236}">
                <a16:creationId xmlns:a16="http://schemas.microsoft.com/office/drawing/2014/main" id="{716DF804-808E-3E0E-380F-973A496F2D7D}"/>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957737" y="5920420"/>
            <a:ext cx="215981" cy="215981"/>
          </a:xfrm>
          <a:prstGeom prst="rect">
            <a:avLst/>
          </a:prstGeom>
        </p:spPr>
      </p:pic>
      <p:sp>
        <p:nvSpPr>
          <p:cNvPr id="182" name="TextBox 181">
            <a:extLst>
              <a:ext uri="{FF2B5EF4-FFF2-40B4-BE49-F238E27FC236}">
                <a16:creationId xmlns:a16="http://schemas.microsoft.com/office/drawing/2014/main" id="{38F74697-73BB-AAE1-349E-0A237E74B542}"/>
              </a:ext>
            </a:extLst>
          </p:cNvPr>
          <p:cNvSpPr txBox="1"/>
          <p:nvPr/>
        </p:nvSpPr>
        <p:spPr>
          <a:xfrm>
            <a:off x="7084695" y="6287960"/>
            <a:ext cx="110072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accuracy power distance</a:t>
            </a:r>
          </a:p>
        </p:txBody>
      </p:sp>
      <p:pic>
        <p:nvPicPr>
          <p:cNvPr id="183" name="Graphic 182" descr="Boomerang with solid fill">
            <a:extLst>
              <a:ext uri="{FF2B5EF4-FFF2-40B4-BE49-F238E27FC236}">
                <a16:creationId xmlns:a16="http://schemas.microsoft.com/office/drawing/2014/main" id="{DAB282C1-D4B4-297E-2E1C-0EC9F50A820D}"/>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006766" y="6339636"/>
            <a:ext cx="193798" cy="193798"/>
          </a:xfrm>
          <a:prstGeom prst="rect">
            <a:avLst/>
          </a:prstGeom>
        </p:spPr>
      </p:pic>
      <p:sp>
        <p:nvSpPr>
          <p:cNvPr id="184" name="TextBox 183">
            <a:extLst>
              <a:ext uri="{FF2B5EF4-FFF2-40B4-BE49-F238E27FC236}">
                <a16:creationId xmlns:a16="http://schemas.microsoft.com/office/drawing/2014/main" id="{67CD63EA-18DB-A0F3-9E8B-75471A70EBAF}"/>
              </a:ext>
            </a:extLst>
          </p:cNvPr>
          <p:cNvSpPr txBox="1"/>
          <p:nvPr/>
        </p:nvSpPr>
        <p:spPr>
          <a:xfrm>
            <a:off x="7176065" y="5009237"/>
            <a:ext cx="996181"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duel win lose</a:t>
            </a:r>
          </a:p>
        </p:txBody>
      </p:sp>
      <p:pic>
        <p:nvPicPr>
          <p:cNvPr id="185" name="Graphic 184" descr="Podium with solid fill">
            <a:extLst>
              <a:ext uri="{FF2B5EF4-FFF2-40B4-BE49-F238E27FC236}">
                <a16:creationId xmlns:a16="http://schemas.microsoft.com/office/drawing/2014/main" id="{78627FB9-022D-E66A-E474-47B157E83C5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007084" y="5016565"/>
            <a:ext cx="191248" cy="191248"/>
          </a:xfrm>
          <a:prstGeom prst="rect">
            <a:avLst/>
          </a:prstGeom>
        </p:spPr>
      </p:pic>
      <p:sp>
        <p:nvSpPr>
          <p:cNvPr id="186" name="TextBox 185">
            <a:extLst>
              <a:ext uri="{FF2B5EF4-FFF2-40B4-BE49-F238E27FC236}">
                <a16:creationId xmlns:a16="http://schemas.microsoft.com/office/drawing/2014/main" id="{A68D9D46-766B-72D9-31A3-CF32F0D9C3DA}"/>
              </a:ext>
            </a:extLst>
          </p:cNvPr>
          <p:cNvSpPr txBox="1"/>
          <p:nvPr/>
        </p:nvSpPr>
        <p:spPr>
          <a:xfrm>
            <a:off x="7058714" y="5358383"/>
            <a:ext cx="1216858"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pass position </a:t>
            </a:r>
          </a:p>
          <a:p>
            <a:pPr algn="ctr"/>
            <a:r>
              <a:rPr lang="en-GB" sz="794" dirty="0">
                <a:solidFill>
                  <a:schemeClr val="bg1"/>
                </a:solidFill>
                <a:latin typeface="Poppins" panose="00000500000000000000" pitchFamily="2" charset="0"/>
                <a:cs typeface="Poppins" panose="00000500000000000000" pitchFamily="2" charset="0"/>
              </a:rPr>
              <a:t>patience</a:t>
            </a:r>
          </a:p>
        </p:txBody>
      </p:sp>
      <p:pic>
        <p:nvPicPr>
          <p:cNvPr id="187" name="Graphic 186" descr="Share with solid fill">
            <a:extLst>
              <a:ext uri="{FF2B5EF4-FFF2-40B4-BE49-F238E27FC236}">
                <a16:creationId xmlns:a16="http://schemas.microsoft.com/office/drawing/2014/main" id="{2A1C54EF-BD40-46B6-007A-311F93B28390}"/>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6966681" y="5383831"/>
            <a:ext cx="238109" cy="238109"/>
          </a:xfrm>
          <a:prstGeom prst="rect">
            <a:avLst/>
          </a:prstGeom>
        </p:spPr>
      </p:pic>
      <p:sp>
        <p:nvSpPr>
          <p:cNvPr id="188" name="TextBox 187">
            <a:extLst>
              <a:ext uri="{FF2B5EF4-FFF2-40B4-BE49-F238E27FC236}">
                <a16:creationId xmlns:a16="http://schemas.microsoft.com/office/drawing/2014/main" id="{A141D391-F01F-77E2-78CC-6F4846E4548B}"/>
              </a:ext>
            </a:extLst>
          </p:cNvPr>
          <p:cNvSpPr txBox="1"/>
          <p:nvPr/>
        </p:nvSpPr>
        <p:spPr>
          <a:xfrm>
            <a:off x="7183398" y="4121532"/>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run jump throw</a:t>
            </a:r>
          </a:p>
        </p:txBody>
      </p:sp>
      <p:pic>
        <p:nvPicPr>
          <p:cNvPr id="189" name="Graphic 188" descr="Crawl with solid fill">
            <a:extLst>
              <a:ext uri="{FF2B5EF4-FFF2-40B4-BE49-F238E27FC236}">
                <a16:creationId xmlns:a16="http://schemas.microsoft.com/office/drawing/2014/main" id="{489A8083-3930-BBFD-3127-BE45949AB87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997509" y="4113700"/>
            <a:ext cx="225750" cy="225750"/>
          </a:xfrm>
          <a:prstGeom prst="rect">
            <a:avLst/>
          </a:prstGeom>
        </p:spPr>
      </p:pic>
      <p:sp>
        <p:nvSpPr>
          <p:cNvPr id="190" name="TextBox 189">
            <a:extLst>
              <a:ext uri="{FF2B5EF4-FFF2-40B4-BE49-F238E27FC236}">
                <a16:creationId xmlns:a16="http://schemas.microsoft.com/office/drawing/2014/main" id="{298017B0-5949-272A-1A0D-2CBA3F0C5797}"/>
              </a:ext>
            </a:extLst>
          </p:cNvPr>
          <p:cNvSpPr txBox="1"/>
          <p:nvPr/>
        </p:nvSpPr>
        <p:spPr>
          <a:xfrm>
            <a:off x="7151837" y="4525965"/>
            <a:ext cx="1100727"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fair share dare</a:t>
            </a:r>
          </a:p>
        </p:txBody>
      </p:sp>
      <p:pic>
        <p:nvPicPr>
          <p:cNvPr id="191" name="Graphic 190" descr="Handshake with solid fill">
            <a:extLst>
              <a:ext uri="{FF2B5EF4-FFF2-40B4-BE49-F238E27FC236}">
                <a16:creationId xmlns:a16="http://schemas.microsoft.com/office/drawing/2014/main" id="{9180F42E-D2B1-12AC-1DE6-68811788E01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986034" y="4494812"/>
            <a:ext cx="283378" cy="283378"/>
          </a:xfrm>
          <a:prstGeom prst="rect">
            <a:avLst/>
          </a:prstGeom>
        </p:spPr>
      </p:pic>
      <p:sp>
        <p:nvSpPr>
          <p:cNvPr id="192" name="TextBox 191">
            <a:extLst>
              <a:ext uri="{FF2B5EF4-FFF2-40B4-BE49-F238E27FC236}">
                <a16:creationId xmlns:a16="http://schemas.microsoft.com/office/drawing/2014/main" id="{E25CE3D5-747E-25C5-3A28-A590AFA8313D}"/>
              </a:ext>
            </a:extLst>
          </p:cNvPr>
          <p:cNvSpPr txBox="1"/>
          <p:nvPr/>
        </p:nvSpPr>
        <p:spPr>
          <a:xfrm>
            <a:off x="8462657" y="1356862"/>
            <a:ext cx="1198543" cy="276999"/>
          </a:xfrm>
          <a:prstGeom prst="rect">
            <a:avLst/>
          </a:prstGeom>
          <a:noFill/>
        </p:spPr>
        <p:txBody>
          <a:bodyPr wrap="square" rtlCol="0">
            <a:spAutoFit/>
          </a:bodyPr>
          <a:lstStyle/>
          <a:p>
            <a:r>
              <a:rPr lang="en-GB" sz="700" dirty="0">
                <a:solidFill>
                  <a:schemeClr val="bg1"/>
                </a:solidFill>
                <a:latin typeface="Poppins" panose="00000500000000000000" pitchFamily="2" charset="0"/>
                <a:cs typeface="Poppins" panose="00000500000000000000" pitchFamily="2" charset="0"/>
              </a:rPr>
              <a:t>hands feet equipment</a:t>
            </a:r>
          </a:p>
          <a:p>
            <a:pPr algn="ctr"/>
            <a:r>
              <a:rPr lang="en-GB" sz="500" dirty="0">
                <a:solidFill>
                  <a:schemeClr val="bg1"/>
                </a:solidFill>
                <a:latin typeface="Poppins" panose="00000500000000000000" pitchFamily="2" charset="0"/>
                <a:cs typeface="Poppins" panose="00000500000000000000" pitchFamily="2" charset="0"/>
              </a:rPr>
              <a:t>Y4 planning</a:t>
            </a:r>
          </a:p>
        </p:txBody>
      </p:sp>
      <p:sp>
        <p:nvSpPr>
          <p:cNvPr id="193" name="TextBox 192">
            <a:extLst>
              <a:ext uri="{FF2B5EF4-FFF2-40B4-BE49-F238E27FC236}">
                <a16:creationId xmlns:a16="http://schemas.microsoft.com/office/drawing/2014/main" id="{301C63C7-742E-5239-7B49-D1308995A111}"/>
              </a:ext>
            </a:extLst>
          </p:cNvPr>
          <p:cNvSpPr txBox="1"/>
          <p:nvPr/>
        </p:nvSpPr>
        <p:spPr>
          <a:xfrm>
            <a:off x="7005617" y="1794052"/>
            <a:ext cx="1390126"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pic>
        <p:nvPicPr>
          <p:cNvPr id="194" name="Graphic 193" descr="Yoga with solid fill">
            <a:extLst>
              <a:ext uri="{FF2B5EF4-FFF2-40B4-BE49-F238E27FC236}">
                <a16:creationId xmlns:a16="http://schemas.microsoft.com/office/drawing/2014/main" id="{0CE3763F-5E64-B7FC-DEE2-915B78C083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5472" y="1782049"/>
            <a:ext cx="224196" cy="224196"/>
          </a:xfrm>
          <a:prstGeom prst="rect">
            <a:avLst/>
          </a:prstGeom>
        </p:spPr>
      </p:pic>
      <p:pic>
        <p:nvPicPr>
          <p:cNvPr id="195" name="Graphic 194" descr="Soccer with solid fill">
            <a:extLst>
              <a:ext uri="{FF2B5EF4-FFF2-40B4-BE49-F238E27FC236}">
                <a16:creationId xmlns:a16="http://schemas.microsoft.com/office/drawing/2014/main" id="{7DC1D6B5-21BE-B557-B812-4D9AE915DE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1326" y="1380099"/>
            <a:ext cx="216606" cy="216606"/>
          </a:xfrm>
          <a:prstGeom prst="rect">
            <a:avLst/>
          </a:prstGeom>
        </p:spPr>
      </p:pic>
      <p:sp>
        <p:nvSpPr>
          <p:cNvPr id="196" name="TextBox 195">
            <a:extLst>
              <a:ext uri="{FF2B5EF4-FFF2-40B4-BE49-F238E27FC236}">
                <a16:creationId xmlns:a16="http://schemas.microsoft.com/office/drawing/2014/main" id="{8D9AEAF8-9BC7-50C0-76A2-8B7D4775E1E5}"/>
              </a:ext>
            </a:extLst>
          </p:cNvPr>
          <p:cNvSpPr txBox="1"/>
          <p:nvPr/>
        </p:nvSpPr>
        <p:spPr>
          <a:xfrm>
            <a:off x="7230208" y="2246680"/>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sp>
        <p:nvSpPr>
          <p:cNvPr id="197" name="TextBox 196">
            <a:extLst>
              <a:ext uri="{FF2B5EF4-FFF2-40B4-BE49-F238E27FC236}">
                <a16:creationId xmlns:a16="http://schemas.microsoft.com/office/drawing/2014/main" id="{4E5178ED-F0DE-79B6-A7EF-5551C41AA209}"/>
              </a:ext>
            </a:extLst>
          </p:cNvPr>
          <p:cNvSpPr txBox="1"/>
          <p:nvPr/>
        </p:nvSpPr>
        <p:spPr>
          <a:xfrm>
            <a:off x="7187037" y="2672504"/>
            <a:ext cx="106158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pic>
        <p:nvPicPr>
          <p:cNvPr id="198" name="Graphic 197" descr="Run with solid fill">
            <a:extLst>
              <a:ext uri="{FF2B5EF4-FFF2-40B4-BE49-F238E27FC236}">
                <a16:creationId xmlns:a16="http://schemas.microsoft.com/office/drawing/2014/main" id="{B1B5BCF2-CF32-B4DD-9DC1-053B5C00146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362770" y="2658570"/>
            <a:ext cx="223341" cy="223341"/>
          </a:xfrm>
          <a:prstGeom prst="rect">
            <a:avLst/>
          </a:prstGeom>
        </p:spPr>
      </p:pic>
      <p:pic>
        <p:nvPicPr>
          <p:cNvPr id="199" name="Graphic 198" descr="Tennis racket and ball outline">
            <a:extLst>
              <a:ext uri="{FF2B5EF4-FFF2-40B4-BE49-F238E27FC236}">
                <a16:creationId xmlns:a16="http://schemas.microsoft.com/office/drawing/2014/main" id="{CA94714E-9104-20C5-117F-8BC7E63D4590}"/>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350449" y="2256136"/>
            <a:ext cx="250861" cy="250861"/>
          </a:xfrm>
          <a:prstGeom prst="rect">
            <a:avLst/>
          </a:prstGeom>
        </p:spPr>
      </p:pic>
      <p:sp>
        <p:nvSpPr>
          <p:cNvPr id="200" name="TextBox 199">
            <a:extLst>
              <a:ext uri="{FF2B5EF4-FFF2-40B4-BE49-F238E27FC236}">
                <a16:creationId xmlns:a16="http://schemas.microsoft.com/office/drawing/2014/main" id="{6EF2E558-BB0C-7B75-8085-7303E8FC289D}"/>
              </a:ext>
            </a:extLst>
          </p:cNvPr>
          <p:cNvSpPr txBox="1"/>
          <p:nvPr/>
        </p:nvSpPr>
        <p:spPr>
          <a:xfrm>
            <a:off x="9880647" y="1333560"/>
            <a:ext cx="1100727" cy="291490"/>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fair share dare</a:t>
            </a:r>
          </a:p>
          <a:p>
            <a:pPr algn="ctr"/>
            <a:r>
              <a:rPr lang="en-GB" sz="500" dirty="0">
                <a:solidFill>
                  <a:schemeClr val="bg1"/>
                </a:solidFill>
                <a:latin typeface="Poppins" panose="00000500000000000000" pitchFamily="2" charset="0"/>
                <a:cs typeface="Poppins" panose="00000500000000000000" pitchFamily="2" charset="0"/>
              </a:rPr>
              <a:t>Y5 planning</a:t>
            </a:r>
          </a:p>
        </p:txBody>
      </p:sp>
      <p:pic>
        <p:nvPicPr>
          <p:cNvPr id="201" name="Graphic 200" descr="Handshake with solid fill">
            <a:extLst>
              <a:ext uri="{FF2B5EF4-FFF2-40B4-BE49-F238E27FC236}">
                <a16:creationId xmlns:a16="http://schemas.microsoft.com/office/drawing/2014/main" id="{F67A14B1-ADCC-EC85-6473-BF793B812D1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715929" y="1337327"/>
            <a:ext cx="283378" cy="283378"/>
          </a:xfrm>
          <a:prstGeom prst="rect">
            <a:avLst/>
          </a:prstGeom>
        </p:spPr>
      </p:pic>
      <p:sp>
        <p:nvSpPr>
          <p:cNvPr id="202" name="TextBox 201">
            <a:extLst>
              <a:ext uri="{FF2B5EF4-FFF2-40B4-BE49-F238E27FC236}">
                <a16:creationId xmlns:a16="http://schemas.microsoft.com/office/drawing/2014/main" id="{309F1E17-5D4A-4E54-4643-DF75D74D3347}"/>
              </a:ext>
            </a:extLst>
          </p:cNvPr>
          <p:cNvSpPr txBox="1"/>
          <p:nvPr/>
        </p:nvSpPr>
        <p:spPr>
          <a:xfrm>
            <a:off x="8439773" y="1746192"/>
            <a:ext cx="1229422" cy="291490"/>
          </a:xfrm>
          <a:prstGeom prst="rect">
            <a:avLst/>
          </a:prstGeom>
          <a:noFill/>
        </p:spPr>
        <p:txBody>
          <a:bodyPr wrap="square" rtlCol="0">
            <a:spAutoFit/>
          </a:bodyPr>
          <a:lstStyle/>
          <a:p>
            <a:r>
              <a:rPr lang="en-GB" sz="794" dirty="0">
                <a:solidFill>
                  <a:schemeClr val="bg1"/>
                </a:solidFill>
                <a:latin typeface="Poppins" panose="00000500000000000000" pitchFamily="2" charset="0"/>
                <a:cs typeface="Poppins" panose="00000500000000000000" pitchFamily="2" charset="0"/>
              </a:rPr>
              <a:t> </a:t>
            </a:r>
            <a:r>
              <a:rPr lang="en-GB" sz="700" dirty="0">
                <a:solidFill>
                  <a:schemeClr val="bg1"/>
                </a:solidFill>
                <a:latin typeface="Poppins" panose="00000500000000000000" pitchFamily="2" charset="0"/>
                <a:cs typeface="Poppins" panose="00000500000000000000" pitchFamily="2" charset="0"/>
              </a:rPr>
              <a:t>inspire create perform</a:t>
            </a:r>
          </a:p>
          <a:p>
            <a:pPr algn="ctr"/>
            <a:r>
              <a:rPr lang="en-GB" sz="500" dirty="0">
                <a:solidFill>
                  <a:schemeClr val="bg1"/>
                </a:solidFill>
                <a:latin typeface="Poppins" panose="00000500000000000000" pitchFamily="2" charset="0"/>
                <a:cs typeface="Poppins" panose="00000500000000000000" pitchFamily="2" charset="0"/>
              </a:rPr>
              <a:t>Y4 planning</a:t>
            </a:r>
          </a:p>
        </p:txBody>
      </p:sp>
      <p:pic>
        <p:nvPicPr>
          <p:cNvPr id="203" name="Graphic 202" descr="Playbook with solid fill">
            <a:extLst>
              <a:ext uri="{FF2B5EF4-FFF2-40B4-BE49-F238E27FC236}">
                <a16:creationId xmlns:a16="http://schemas.microsoft.com/office/drawing/2014/main" id="{DA628383-0DB2-7824-9FE1-A69BBA71C9D3}"/>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669195" y="1753881"/>
            <a:ext cx="260110" cy="260110"/>
          </a:xfrm>
          <a:prstGeom prst="rect">
            <a:avLst/>
          </a:prstGeom>
        </p:spPr>
      </p:pic>
      <p:sp>
        <p:nvSpPr>
          <p:cNvPr id="206" name="TextBox 205">
            <a:extLst>
              <a:ext uri="{FF2B5EF4-FFF2-40B4-BE49-F238E27FC236}">
                <a16:creationId xmlns:a16="http://schemas.microsoft.com/office/drawing/2014/main" id="{EC022112-6297-7E80-FB1E-AEB75DB2C0BB}"/>
              </a:ext>
            </a:extLst>
          </p:cNvPr>
          <p:cNvSpPr txBox="1"/>
          <p:nvPr/>
        </p:nvSpPr>
        <p:spPr>
          <a:xfrm>
            <a:off x="8391074" y="2090089"/>
            <a:ext cx="1229422" cy="413703"/>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   strike react rally</a:t>
            </a:r>
          </a:p>
          <a:p>
            <a:pPr algn="ctr"/>
            <a:r>
              <a:rPr lang="en-GB" sz="500" dirty="0">
                <a:solidFill>
                  <a:schemeClr val="bg1"/>
                </a:solidFill>
                <a:latin typeface="Poppins" panose="00000500000000000000" pitchFamily="2" charset="0"/>
                <a:cs typeface="Poppins" panose="00000500000000000000" pitchFamily="2" charset="0"/>
              </a:rPr>
              <a:t>Y4 planning</a:t>
            </a:r>
          </a:p>
        </p:txBody>
      </p:sp>
      <p:sp>
        <p:nvSpPr>
          <p:cNvPr id="208" name="TextBox 207">
            <a:extLst>
              <a:ext uri="{FF2B5EF4-FFF2-40B4-BE49-F238E27FC236}">
                <a16:creationId xmlns:a16="http://schemas.microsoft.com/office/drawing/2014/main" id="{01FC72F6-5BC5-782D-5936-143FF9AC9803}"/>
              </a:ext>
            </a:extLst>
          </p:cNvPr>
          <p:cNvSpPr txBox="1"/>
          <p:nvPr/>
        </p:nvSpPr>
        <p:spPr>
          <a:xfrm>
            <a:off x="9615314" y="2094670"/>
            <a:ext cx="1440106" cy="413703"/>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   </a:t>
            </a:r>
            <a:r>
              <a:rPr lang="en-GB" sz="750" dirty="0">
                <a:solidFill>
                  <a:schemeClr val="bg1"/>
                </a:solidFill>
                <a:latin typeface="Poppins" panose="00000500000000000000" pitchFamily="2" charset="0"/>
                <a:cs typeface="Poppins" panose="00000500000000000000" pitchFamily="2" charset="0"/>
              </a:rPr>
              <a:t>inspire create perform</a:t>
            </a:r>
          </a:p>
          <a:p>
            <a:pPr algn="ctr"/>
            <a:r>
              <a:rPr lang="en-GB" sz="500" dirty="0">
                <a:solidFill>
                  <a:schemeClr val="bg1"/>
                </a:solidFill>
                <a:latin typeface="Poppins" panose="00000500000000000000" pitchFamily="2" charset="0"/>
                <a:cs typeface="Poppins" panose="00000500000000000000" pitchFamily="2" charset="0"/>
              </a:rPr>
              <a:t>Y5 planning</a:t>
            </a:r>
          </a:p>
        </p:txBody>
      </p:sp>
      <p:pic>
        <p:nvPicPr>
          <p:cNvPr id="209" name="Graphic 208" descr="Yoga with solid fill">
            <a:extLst>
              <a:ext uri="{FF2B5EF4-FFF2-40B4-BE49-F238E27FC236}">
                <a16:creationId xmlns:a16="http://schemas.microsoft.com/office/drawing/2014/main" id="{9459582E-EACF-DE03-8523-1BF9CFDD07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6204" y="2254896"/>
            <a:ext cx="224196" cy="224196"/>
          </a:xfrm>
          <a:prstGeom prst="rect">
            <a:avLst/>
          </a:prstGeom>
        </p:spPr>
      </p:pic>
      <p:sp>
        <p:nvSpPr>
          <p:cNvPr id="210" name="TextBox 209">
            <a:extLst>
              <a:ext uri="{FF2B5EF4-FFF2-40B4-BE49-F238E27FC236}">
                <a16:creationId xmlns:a16="http://schemas.microsoft.com/office/drawing/2014/main" id="{5D9B495C-DBE8-DEB8-2462-13E9B21E80DD}"/>
              </a:ext>
            </a:extLst>
          </p:cNvPr>
          <p:cNvSpPr txBox="1"/>
          <p:nvPr/>
        </p:nvSpPr>
        <p:spPr>
          <a:xfrm>
            <a:off x="8411915" y="2629390"/>
            <a:ext cx="1229422" cy="291490"/>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look run avoid</a:t>
            </a:r>
          </a:p>
          <a:p>
            <a:pPr algn="ctr"/>
            <a:r>
              <a:rPr lang="en-GB" sz="500" dirty="0">
                <a:solidFill>
                  <a:schemeClr val="bg1"/>
                </a:solidFill>
                <a:latin typeface="Poppins" panose="00000500000000000000" pitchFamily="2" charset="0"/>
                <a:cs typeface="Poppins" panose="00000500000000000000" pitchFamily="2" charset="0"/>
              </a:rPr>
              <a:t>Y4 planning</a:t>
            </a:r>
          </a:p>
        </p:txBody>
      </p:sp>
      <p:pic>
        <p:nvPicPr>
          <p:cNvPr id="211" name="Graphic 210" descr="Shield Tick with solid fill">
            <a:extLst>
              <a:ext uri="{FF2B5EF4-FFF2-40B4-BE49-F238E27FC236}">
                <a16:creationId xmlns:a16="http://schemas.microsoft.com/office/drawing/2014/main" id="{F1CBD276-8570-1AD2-AF02-362A8E0836EB}"/>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9711170" y="2642803"/>
            <a:ext cx="233163" cy="233163"/>
          </a:xfrm>
          <a:prstGeom prst="rect">
            <a:avLst/>
          </a:prstGeom>
        </p:spPr>
      </p:pic>
      <p:sp>
        <p:nvSpPr>
          <p:cNvPr id="212" name="TextBox 211">
            <a:extLst>
              <a:ext uri="{FF2B5EF4-FFF2-40B4-BE49-F238E27FC236}">
                <a16:creationId xmlns:a16="http://schemas.microsoft.com/office/drawing/2014/main" id="{6256FDF7-7CF4-24A9-A91E-04BF575B718D}"/>
              </a:ext>
            </a:extLst>
          </p:cNvPr>
          <p:cNvSpPr txBox="1"/>
          <p:nvPr/>
        </p:nvSpPr>
        <p:spPr>
          <a:xfrm>
            <a:off x="8433453" y="3179943"/>
            <a:ext cx="122942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lend move score</a:t>
            </a:r>
          </a:p>
        </p:txBody>
      </p:sp>
      <p:sp>
        <p:nvSpPr>
          <p:cNvPr id="213" name="TextBox 212">
            <a:extLst>
              <a:ext uri="{FF2B5EF4-FFF2-40B4-BE49-F238E27FC236}">
                <a16:creationId xmlns:a16="http://schemas.microsoft.com/office/drawing/2014/main" id="{E1B72E26-28C7-EE31-B4E1-B4679970FD7C}"/>
              </a:ext>
            </a:extLst>
          </p:cNvPr>
          <p:cNvSpPr txBox="1"/>
          <p:nvPr/>
        </p:nvSpPr>
        <p:spPr>
          <a:xfrm>
            <a:off x="8436802" y="3549954"/>
            <a:ext cx="1229422"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watch move connect</a:t>
            </a:r>
          </a:p>
        </p:txBody>
      </p:sp>
      <p:pic>
        <p:nvPicPr>
          <p:cNvPr id="214" name="Graphic 213" descr="Sign language with solid fill">
            <a:extLst>
              <a:ext uri="{FF2B5EF4-FFF2-40B4-BE49-F238E27FC236}">
                <a16:creationId xmlns:a16="http://schemas.microsoft.com/office/drawing/2014/main" id="{A3D0E7C3-D50D-D4B4-E810-30EB83433783}"/>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8316872" y="3574286"/>
            <a:ext cx="254957" cy="254957"/>
          </a:xfrm>
          <a:prstGeom prst="rect">
            <a:avLst/>
          </a:prstGeom>
        </p:spPr>
      </p:pic>
      <p:sp>
        <p:nvSpPr>
          <p:cNvPr id="215" name="TextBox 214">
            <a:extLst>
              <a:ext uri="{FF2B5EF4-FFF2-40B4-BE49-F238E27FC236}">
                <a16:creationId xmlns:a16="http://schemas.microsoft.com/office/drawing/2014/main" id="{785DD7C1-0A12-2F45-E418-C76DE1CFE60D}"/>
              </a:ext>
            </a:extLst>
          </p:cNvPr>
          <p:cNvSpPr txBox="1"/>
          <p:nvPr/>
        </p:nvSpPr>
        <p:spPr>
          <a:xfrm>
            <a:off x="8456694" y="3923259"/>
            <a:ext cx="1190907"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symmetry balance travel</a:t>
            </a:r>
          </a:p>
        </p:txBody>
      </p:sp>
      <p:pic>
        <p:nvPicPr>
          <p:cNvPr id="216" name="Graphic 215" descr="Yoga with solid fill">
            <a:extLst>
              <a:ext uri="{FF2B5EF4-FFF2-40B4-BE49-F238E27FC236}">
                <a16:creationId xmlns:a16="http://schemas.microsoft.com/office/drawing/2014/main" id="{0276F098-80AF-9D36-08F4-F49665F052A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342227" y="4109434"/>
            <a:ext cx="215981" cy="215981"/>
          </a:xfrm>
          <a:prstGeom prst="rect">
            <a:avLst/>
          </a:prstGeom>
        </p:spPr>
      </p:pic>
      <p:sp>
        <p:nvSpPr>
          <p:cNvPr id="217" name="TextBox 216">
            <a:extLst>
              <a:ext uri="{FF2B5EF4-FFF2-40B4-BE49-F238E27FC236}">
                <a16:creationId xmlns:a16="http://schemas.microsoft.com/office/drawing/2014/main" id="{662C3C13-C029-BC03-6F08-6255B6DAFE08}"/>
              </a:ext>
            </a:extLst>
          </p:cNvPr>
          <p:cNvSpPr txBox="1"/>
          <p:nvPr/>
        </p:nvSpPr>
        <p:spPr>
          <a:xfrm>
            <a:off x="9798695" y="2976882"/>
            <a:ext cx="1190907"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symmetry balance travel</a:t>
            </a:r>
          </a:p>
        </p:txBody>
      </p:sp>
      <p:pic>
        <p:nvPicPr>
          <p:cNvPr id="218" name="Graphic 217" descr="Yoga with solid fill">
            <a:extLst>
              <a:ext uri="{FF2B5EF4-FFF2-40B4-BE49-F238E27FC236}">
                <a16:creationId xmlns:a16="http://schemas.microsoft.com/office/drawing/2014/main" id="{BD266F7E-384B-837D-B0B8-97FE9E20DCB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693986" y="3175443"/>
            <a:ext cx="215981" cy="215981"/>
          </a:xfrm>
          <a:prstGeom prst="rect">
            <a:avLst/>
          </a:prstGeom>
        </p:spPr>
      </p:pic>
      <p:pic>
        <p:nvPicPr>
          <p:cNvPr id="219" name="Graphic 218" descr="Compass with solid fill">
            <a:extLst>
              <a:ext uri="{FF2B5EF4-FFF2-40B4-BE49-F238E27FC236}">
                <a16:creationId xmlns:a16="http://schemas.microsoft.com/office/drawing/2014/main" id="{97690FC5-AE38-8A3D-4AE0-A6BFACDA54D4}"/>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8329216" y="4494812"/>
            <a:ext cx="254957" cy="254957"/>
          </a:xfrm>
          <a:prstGeom prst="rect">
            <a:avLst/>
          </a:prstGeom>
        </p:spPr>
      </p:pic>
      <p:sp>
        <p:nvSpPr>
          <p:cNvPr id="220" name="TextBox 219">
            <a:extLst>
              <a:ext uri="{FF2B5EF4-FFF2-40B4-BE49-F238E27FC236}">
                <a16:creationId xmlns:a16="http://schemas.microsoft.com/office/drawing/2014/main" id="{5BA3FE86-6009-CDC8-7CE2-2DD7C34019A0}"/>
              </a:ext>
            </a:extLst>
          </p:cNvPr>
          <p:cNvSpPr txBox="1"/>
          <p:nvPr/>
        </p:nvSpPr>
        <p:spPr>
          <a:xfrm>
            <a:off x="8453081" y="4466742"/>
            <a:ext cx="119090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explore solve challenge</a:t>
            </a:r>
          </a:p>
        </p:txBody>
      </p:sp>
      <p:sp>
        <p:nvSpPr>
          <p:cNvPr id="221" name="TextBox 220">
            <a:extLst>
              <a:ext uri="{FF2B5EF4-FFF2-40B4-BE49-F238E27FC236}">
                <a16:creationId xmlns:a16="http://schemas.microsoft.com/office/drawing/2014/main" id="{914E9406-930A-E507-A623-8596F2FDFC71}"/>
              </a:ext>
            </a:extLst>
          </p:cNvPr>
          <p:cNvSpPr txBox="1"/>
          <p:nvPr/>
        </p:nvSpPr>
        <p:spPr>
          <a:xfrm>
            <a:off x="8436802" y="4999810"/>
            <a:ext cx="1190907" cy="214546"/>
          </a:xfrm>
          <a:prstGeom prst="rect">
            <a:avLst/>
          </a:prstGeom>
          <a:noFill/>
        </p:spPr>
        <p:txBody>
          <a:bodyPr wrap="square" rtlCol="0">
            <a:spAutoFit/>
          </a:bodyPr>
          <a:lstStyle/>
          <a:p>
            <a:pPr algn="ctr"/>
            <a:r>
              <a:rPr lang="en-GB" sz="794">
                <a:solidFill>
                  <a:schemeClr val="bg1"/>
                </a:solidFill>
                <a:latin typeface="Poppins" panose="00000500000000000000" pitchFamily="2" charset="0"/>
                <a:cs typeface="Poppins" panose="00000500000000000000" pitchFamily="2" charset="0"/>
              </a:rPr>
              <a:t>SWIMMING</a:t>
            </a:r>
            <a:endParaRPr lang="en-GB" sz="794" dirty="0">
              <a:solidFill>
                <a:schemeClr val="bg1"/>
              </a:solidFill>
              <a:latin typeface="Poppins" panose="00000500000000000000" pitchFamily="2" charset="0"/>
              <a:cs typeface="Poppins" panose="00000500000000000000" pitchFamily="2" charset="0"/>
            </a:endParaRPr>
          </a:p>
        </p:txBody>
      </p:sp>
      <p:sp>
        <p:nvSpPr>
          <p:cNvPr id="223" name="TextBox 222">
            <a:extLst>
              <a:ext uri="{FF2B5EF4-FFF2-40B4-BE49-F238E27FC236}">
                <a16:creationId xmlns:a16="http://schemas.microsoft.com/office/drawing/2014/main" id="{8CCBFFF0-BC4B-264F-DEF5-7158C3C03999}"/>
              </a:ext>
            </a:extLst>
          </p:cNvPr>
          <p:cNvSpPr txBox="1"/>
          <p:nvPr/>
        </p:nvSpPr>
        <p:spPr>
          <a:xfrm>
            <a:off x="8602487" y="5414196"/>
            <a:ext cx="995351"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sp>
        <p:nvSpPr>
          <p:cNvPr id="224" name="TextBox 223">
            <a:extLst>
              <a:ext uri="{FF2B5EF4-FFF2-40B4-BE49-F238E27FC236}">
                <a16:creationId xmlns:a16="http://schemas.microsoft.com/office/drawing/2014/main" id="{F75D0ADD-AC86-7027-48DF-F5C8003D976E}"/>
              </a:ext>
            </a:extLst>
          </p:cNvPr>
          <p:cNvSpPr txBox="1"/>
          <p:nvPr/>
        </p:nvSpPr>
        <p:spPr>
          <a:xfrm>
            <a:off x="8562626" y="5906023"/>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run jump throw</a:t>
            </a:r>
          </a:p>
        </p:txBody>
      </p:sp>
      <p:pic>
        <p:nvPicPr>
          <p:cNvPr id="225" name="Graphic 224" descr="Crawl with solid fill">
            <a:extLst>
              <a:ext uri="{FF2B5EF4-FFF2-40B4-BE49-F238E27FC236}">
                <a16:creationId xmlns:a16="http://schemas.microsoft.com/office/drawing/2014/main" id="{53657787-EC51-94B2-AB5C-17012B3033C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376737" y="5898191"/>
            <a:ext cx="225750" cy="225750"/>
          </a:xfrm>
          <a:prstGeom prst="rect">
            <a:avLst/>
          </a:prstGeom>
        </p:spPr>
      </p:pic>
      <p:sp>
        <p:nvSpPr>
          <p:cNvPr id="226" name="TextBox 225">
            <a:extLst>
              <a:ext uri="{FF2B5EF4-FFF2-40B4-BE49-F238E27FC236}">
                <a16:creationId xmlns:a16="http://schemas.microsoft.com/office/drawing/2014/main" id="{7A99106E-EFFB-5BC1-FEEC-380F66D80503}"/>
              </a:ext>
            </a:extLst>
          </p:cNvPr>
          <p:cNvSpPr txBox="1"/>
          <p:nvPr/>
        </p:nvSpPr>
        <p:spPr>
          <a:xfrm>
            <a:off x="8553747" y="6271464"/>
            <a:ext cx="994527"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speed distance</a:t>
            </a:r>
          </a:p>
          <a:p>
            <a:pPr algn="ctr"/>
            <a:r>
              <a:rPr lang="en-GB" sz="794" dirty="0">
                <a:solidFill>
                  <a:schemeClr val="bg1"/>
                </a:solidFill>
                <a:latin typeface="Poppins" panose="00000500000000000000" pitchFamily="2" charset="0"/>
                <a:cs typeface="Poppins" panose="00000500000000000000" pitchFamily="2" charset="0"/>
              </a:rPr>
              <a:t> strength</a:t>
            </a:r>
          </a:p>
        </p:txBody>
      </p:sp>
      <p:pic>
        <p:nvPicPr>
          <p:cNvPr id="227" name="Graphic 226" descr="Medal with solid fill">
            <a:extLst>
              <a:ext uri="{FF2B5EF4-FFF2-40B4-BE49-F238E27FC236}">
                <a16:creationId xmlns:a16="http://schemas.microsoft.com/office/drawing/2014/main" id="{C48D74DF-9046-5C6F-EB4A-D32CE99C0D4D}"/>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2860660" y="4093950"/>
            <a:ext cx="261960" cy="261960"/>
          </a:xfrm>
          <a:prstGeom prst="rect">
            <a:avLst/>
          </a:prstGeom>
        </p:spPr>
      </p:pic>
      <p:pic>
        <p:nvPicPr>
          <p:cNvPr id="228" name="Graphic 227" descr="Medal with solid fill">
            <a:extLst>
              <a:ext uri="{FF2B5EF4-FFF2-40B4-BE49-F238E27FC236}">
                <a16:creationId xmlns:a16="http://schemas.microsoft.com/office/drawing/2014/main" id="{AC5998CF-E051-DEF0-9D2A-31FCB29A0B8E}"/>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236089" y="4110553"/>
            <a:ext cx="261960" cy="261960"/>
          </a:xfrm>
          <a:prstGeom prst="rect">
            <a:avLst/>
          </a:prstGeom>
        </p:spPr>
      </p:pic>
      <p:sp>
        <p:nvSpPr>
          <p:cNvPr id="229" name="TextBox 228">
            <a:extLst>
              <a:ext uri="{FF2B5EF4-FFF2-40B4-BE49-F238E27FC236}">
                <a16:creationId xmlns:a16="http://schemas.microsoft.com/office/drawing/2014/main" id="{0F443F72-90B0-8706-DD13-E742E8CF49A3}"/>
              </a:ext>
            </a:extLst>
          </p:cNvPr>
          <p:cNvSpPr txBox="1"/>
          <p:nvPr/>
        </p:nvSpPr>
        <p:spPr>
          <a:xfrm>
            <a:off x="9723960" y="4935293"/>
            <a:ext cx="1343738" cy="284693"/>
          </a:xfrm>
          <a:prstGeom prst="rect">
            <a:avLst/>
          </a:prstGeom>
          <a:noFill/>
        </p:spPr>
        <p:txBody>
          <a:bodyPr wrap="square" rtlCol="0">
            <a:spAutoFit/>
          </a:bodyPr>
          <a:lstStyle/>
          <a:p>
            <a:pPr algn="ctr"/>
            <a:r>
              <a:rPr lang="en-GB" sz="700" dirty="0">
                <a:solidFill>
                  <a:schemeClr val="bg1"/>
                </a:solidFill>
                <a:latin typeface="Poppins" panose="00000500000000000000" pitchFamily="2" charset="0"/>
                <a:cs typeface="Poppins" panose="00000500000000000000" pitchFamily="2" charset="0"/>
              </a:rPr>
              <a:t>speed distance strength</a:t>
            </a:r>
          </a:p>
          <a:p>
            <a:pPr algn="ctr"/>
            <a:r>
              <a:rPr lang="en-GB" sz="500" dirty="0">
                <a:solidFill>
                  <a:schemeClr val="bg1"/>
                </a:solidFill>
                <a:latin typeface="Poppins" panose="00000500000000000000" pitchFamily="2" charset="0"/>
                <a:cs typeface="Poppins" panose="00000500000000000000" pitchFamily="2" charset="0"/>
              </a:rPr>
              <a:t>Y5 planning</a:t>
            </a:r>
          </a:p>
        </p:txBody>
      </p:sp>
      <p:pic>
        <p:nvPicPr>
          <p:cNvPr id="230" name="Graphic 229" descr="Podium with solid fill">
            <a:extLst>
              <a:ext uri="{FF2B5EF4-FFF2-40B4-BE49-F238E27FC236}">
                <a16:creationId xmlns:a16="http://schemas.microsoft.com/office/drawing/2014/main" id="{512690C1-E196-EC4F-E035-48E1F845E9B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703071" y="5025135"/>
            <a:ext cx="191248" cy="191248"/>
          </a:xfrm>
          <a:prstGeom prst="rect">
            <a:avLst/>
          </a:prstGeom>
        </p:spPr>
      </p:pic>
      <p:sp>
        <p:nvSpPr>
          <p:cNvPr id="231" name="TextBox 230">
            <a:extLst>
              <a:ext uri="{FF2B5EF4-FFF2-40B4-BE49-F238E27FC236}">
                <a16:creationId xmlns:a16="http://schemas.microsoft.com/office/drawing/2014/main" id="{446E8052-4869-59F0-2A3C-A6B67F1EA9BB}"/>
              </a:ext>
            </a:extLst>
          </p:cNvPr>
          <p:cNvSpPr txBox="1"/>
          <p:nvPr/>
        </p:nvSpPr>
        <p:spPr>
          <a:xfrm>
            <a:off x="9857967" y="1747028"/>
            <a:ext cx="1176640" cy="276999"/>
          </a:xfrm>
          <a:prstGeom prst="rect">
            <a:avLst/>
          </a:prstGeom>
          <a:noFill/>
        </p:spPr>
        <p:txBody>
          <a:bodyPr wrap="square" rtlCol="0">
            <a:spAutoFit/>
          </a:bodyPr>
          <a:lstStyle/>
          <a:p>
            <a:r>
              <a:rPr lang="en-GB" sz="700" dirty="0">
                <a:solidFill>
                  <a:schemeClr val="bg1"/>
                </a:solidFill>
                <a:latin typeface="Poppins" panose="00000500000000000000" pitchFamily="2" charset="0"/>
                <a:cs typeface="Poppins" panose="00000500000000000000" pitchFamily="2" charset="0"/>
              </a:rPr>
              <a:t>evade invade capture</a:t>
            </a:r>
          </a:p>
          <a:p>
            <a:pPr algn="ctr"/>
            <a:r>
              <a:rPr lang="en-GB" sz="500" dirty="0">
                <a:solidFill>
                  <a:schemeClr val="bg1"/>
                </a:solidFill>
                <a:latin typeface="Poppins" panose="00000500000000000000" pitchFamily="2" charset="0"/>
                <a:cs typeface="Poppins" panose="00000500000000000000" pitchFamily="2" charset="0"/>
              </a:rPr>
              <a:t>Y5 planning</a:t>
            </a:r>
          </a:p>
        </p:txBody>
      </p:sp>
      <p:sp>
        <p:nvSpPr>
          <p:cNvPr id="232" name="TextBox 231">
            <a:extLst>
              <a:ext uri="{FF2B5EF4-FFF2-40B4-BE49-F238E27FC236}">
                <a16:creationId xmlns:a16="http://schemas.microsoft.com/office/drawing/2014/main" id="{D8D42907-3952-DAFB-9291-AEDCDE19BC16}"/>
              </a:ext>
            </a:extLst>
          </p:cNvPr>
          <p:cNvSpPr txBox="1"/>
          <p:nvPr/>
        </p:nvSpPr>
        <p:spPr>
          <a:xfrm>
            <a:off x="9838977" y="2632708"/>
            <a:ext cx="1229422" cy="284693"/>
          </a:xfrm>
          <a:prstGeom prst="rect">
            <a:avLst/>
          </a:prstGeom>
          <a:noFill/>
        </p:spPr>
        <p:txBody>
          <a:bodyPr wrap="square" rtlCol="0">
            <a:spAutoFit/>
          </a:bodyPr>
          <a:lstStyle/>
          <a:p>
            <a:pPr algn="ctr"/>
            <a:r>
              <a:rPr lang="en-GB" sz="750" dirty="0">
                <a:solidFill>
                  <a:schemeClr val="bg1"/>
                </a:solidFill>
                <a:latin typeface="Poppins" panose="00000500000000000000" pitchFamily="2" charset="0"/>
                <a:cs typeface="Poppins" panose="00000500000000000000" pitchFamily="2" charset="0"/>
              </a:rPr>
              <a:t>block guard support</a:t>
            </a:r>
          </a:p>
          <a:p>
            <a:pPr algn="ctr"/>
            <a:r>
              <a:rPr lang="en-GB" sz="500" dirty="0">
                <a:solidFill>
                  <a:schemeClr val="bg1"/>
                </a:solidFill>
                <a:latin typeface="Poppins" panose="00000500000000000000" pitchFamily="2" charset="0"/>
                <a:cs typeface="Poppins" panose="00000500000000000000" pitchFamily="2" charset="0"/>
              </a:rPr>
              <a:t>Y5 planning</a:t>
            </a:r>
          </a:p>
        </p:txBody>
      </p:sp>
      <p:sp>
        <p:nvSpPr>
          <p:cNvPr id="233" name="TextBox 232">
            <a:extLst>
              <a:ext uri="{FF2B5EF4-FFF2-40B4-BE49-F238E27FC236}">
                <a16:creationId xmlns:a16="http://schemas.microsoft.com/office/drawing/2014/main" id="{9D70237F-25F9-1F97-F80D-4261C25CFC18}"/>
              </a:ext>
            </a:extLst>
          </p:cNvPr>
          <p:cNvSpPr txBox="1"/>
          <p:nvPr/>
        </p:nvSpPr>
        <p:spPr>
          <a:xfrm>
            <a:off x="9607941" y="3551348"/>
            <a:ext cx="1383975"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MODIFIED GAME</a:t>
            </a:r>
          </a:p>
          <a:p>
            <a:pPr algn="ctr"/>
            <a:r>
              <a:rPr lang="en-GB" sz="794" dirty="0">
                <a:solidFill>
                  <a:schemeClr val="bg1"/>
                </a:solidFill>
                <a:latin typeface="Poppins" panose="00000500000000000000" pitchFamily="2" charset="0"/>
                <a:cs typeface="Poppins" panose="00000500000000000000" pitchFamily="2" charset="0"/>
              </a:rPr>
              <a:t>Tchoukball or Handball</a:t>
            </a:r>
          </a:p>
        </p:txBody>
      </p:sp>
      <p:sp>
        <p:nvSpPr>
          <p:cNvPr id="236" name="TextBox 235">
            <a:extLst>
              <a:ext uri="{FF2B5EF4-FFF2-40B4-BE49-F238E27FC236}">
                <a16:creationId xmlns:a16="http://schemas.microsoft.com/office/drawing/2014/main" id="{E3732165-2697-BF6D-6F61-EB071D5BC010}"/>
              </a:ext>
            </a:extLst>
          </p:cNvPr>
          <p:cNvSpPr txBox="1"/>
          <p:nvPr/>
        </p:nvSpPr>
        <p:spPr>
          <a:xfrm>
            <a:off x="9973362" y="4094454"/>
            <a:ext cx="100801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sp>
        <p:nvSpPr>
          <p:cNvPr id="237" name="TextBox 236">
            <a:extLst>
              <a:ext uri="{FF2B5EF4-FFF2-40B4-BE49-F238E27FC236}">
                <a16:creationId xmlns:a16="http://schemas.microsoft.com/office/drawing/2014/main" id="{834C24C0-EB90-6849-3957-F45BACC55139}"/>
              </a:ext>
            </a:extLst>
          </p:cNvPr>
          <p:cNvSpPr txBox="1"/>
          <p:nvPr/>
        </p:nvSpPr>
        <p:spPr>
          <a:xfrm>
            <a:off x="9729112" y="5838298"/>
            <a:ext cx="1184350"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MODIFIED GAME</a:t>
            </a:r>
          </a:p>
          <a:p>
            <a:pPr algn="ctr"/>
            <a:r>
              <a:rPr lang="en-GB" sz="750" dirty="0">
                <a:solidFill>
                  <a:schemeClr val="bg1"/>
                </a:solidFill>
                <a:latin typeface="Poppins" panose="00000500000000000000" pitchFamily="2" charset="0"/>
                <a:cs typeface="Poppins" panose="00000500000000000000" pitchFamily="2" charset="0"/>
              </a:rPr>
              <a:t>Rounders</a:t>
            </a:r>
          </a:p>
        </p:txBody>
      </p:sp>
      <p:sp>
        <p:nvSpPr>
          <p:cNvPr id="238" name="TextBox 237">
            <a:extLst>
              <a:ext uri="{FF2B5EF4-FFF2-40B4-BE49-F238E27FC236}">
                <a16:creationId xmlns:a16="http://schemas.microsoft.com/office/drawing/2014/main" id="{5C1D67D3-AACD-4420-0D88-0E3A62ADBE5C}"/>
              </a:ext>
            </a:extLst>
          </p:cNvPr>
          <p:cNvSpPr txBox="1"/>
          <p:nvPr/>
        </p:nvSpPr>
        <p:spPr>
          <a:xfrm>
            <a:off x="9739961" y="6275274"/>
            <a:ext cx="1184350" cy="336759"/>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MODIFIED GAME</a:t>
            </a:r>
          </a:p>
          <a:p>
            <a:pPr algn="ctr"/>
            <a:r>
              <a:rPr lang="en-GB" sz="794" dirty="0">
                <a:solidFill>
                  <a:schemeClr val="bg1"/>
                </a:solidFill>
                <a:latin typeface="Poppins" panose="00000500000000000000" pitchFamily="2" charset="0"/>
                <a:cs typeface="Poppins" panose="00000500000000000000" pitchFamily="2" charset="0"/>
              </a:rPr>
              <a:t>Cricket</a:t>
            </a:r>
          </a:p>
        </p:txBody>
      </p:sp>
      <p:sp>
        <p:nvSpPr>
          <p:cNvPr id="239" name="TextBox 238">
            <a:extLst>
              <a:ext uri="{FF2B5EF4-FFF2-40B4-BE49-F238E27FC236}">
                <a16:creationId xmlns:a16="http://schemas.microsoft.com/office/drawing/2014/main" id="{37724E02-AAC9-973B-0390-BAEACB9177EF}"/>
              </a:ext>
            </a:extLst>
          </p:cNvPr>
          <p:cNvSpPr txBox="1"/>
          <p:nvPr/>
        </p:nvSpPr>
        <p:spPr>
          <a:xfrm>
            <a:off x="9790467" y="5380365"/>
            <a:ext cx="1190907" cy="291490"/>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aim strike retrieve</a:t>
            </a:r>
          </a:p>
          <a:p>
            <a:pPr algn="ctr"/>
            <a:r>
              <a:rPr lang="en-GB" sz="500" dirty="0">
                <a:solidFill>
                  <a:schemeClr val="bg1"/>
                </a:solidFill>
                <a:latin typeface="Poppins" panose="00000500000000000000" pitchFamily="2" charset="0"/>
                <a:cs typeface="Poppins" panose="00000500000000000000" pitchFamily="2" charset="0"/>
              </a:rPr>
              <a:t>Y5 Planning</a:t>
            </a:r>
          </a:p>
        </p:txBody>
      </p:sp>
      <p:sp>
        <p:nvSpPr>
          <p:cNvPr id="240" name="TextBox 239">
            <a:extLst>
              <a:ext uri="{FF2B5EF4-FFF2-40B4-BE49-F238E27FC236}">
                <a16:creationId xmlns:a16="http://schemas.microsoft.com/office/drawing/2014/main" id="{52479A98-260A-B7C8-074F-7AB009209728}"/>
              </a:ext>
            </a:extLst>
          </p:cNvPr>
          <p:cNvSpPr txBox="1"/>
          <p:nvPr/>
        </p:nvSpPr>
        <p:spPr>
          <a:xfrm>
            <a:off x="3264296" y="413900"/>
            <a:ext cx="5462239" cy="400110"/>
          </a:xfrm>
          <a:prstGeom prst="rect">
            <a:avLst/>
          </a:prstGeom>
          <a:noFill/>
        </p:spPr>
        <p:txBody>
          <a:bodyPr wrap="square" rtlCol="0">
            <a:spAutoFit/>
          </a:bodyPr>
          <a:lstStyle/>
          <a:p>
            <a:pPr algn="ctr"/>
            <a:r>
              <a:rPr lang="en-GB" sz="2000" b="1" dirty="0">
                <a:solidFill>
                  <a:srgbClr val="FA4654"/>
                </a:solidFill>
                <a:latin typeface="Poppins" panose="00000500000000000000" pitchFamily="2" charset="0"/>
                <a:cs typeface="Poppins" panose="00000500000000000000" pitchFamily="2" charset="0"/>
              </a:rPr>
              <a:t>PE Long Term Plan</a:t>
            </a:r>
          </a:p>
        </p:txBody>
      </p:sp>
      <p:pic>
        <p:nvPicPr>
          <p:cNvPr id="241" name="Graphic 240" descr="Baseball with solid fill">
            <a:extLst>
              <a:ext uri="{FF2B5EF4-FFF2-40B4-BE49-F238E27FC236}">
                <a16:creationId xmlns:a16="http://schemas.microsoft.com/office/drawing/2014/main" id="{AF6B15E7-8C15-1B16-C21D-76AA9794827B}"/>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rcRect/>
          <a:stretch/>
        </p:blipFill>
        <p:spPr>
          <a:xfrm>
            <a:off x="9661200" y="5401855"/>
            <a:ext cx="224120" cy="224120"/>
          </a:xfrm>
          <a:prstGeom prst="rect">
            <a:avLst/>
          </a:prstGeom>
        </p:spPr>
      </p:pic>
      <p:sp>
        <p:nvSpPr>
          <p:cNvPr id="243" name="TextBox 242">
            <a:extLst>
              <a:ext uri="{FF2B5EF4-FFF2-40B4-BE49-F238E27FC236}">
                <a16:creationId xmlns:a16="http://schemas.microsoft.com/office/drawing/2014/main" id="{9B6AE815-E0FA-E7E5-654B-869ADAFAFA0F}"/>
              </a:ext>
            </a:extLst>
          </p:cNvPr>
          <p:cNvSpPr txBox="1"/>
          <p:nvPr/>
        </p:nvSpPr>
        <p:spPr>
          <a:xfrm>
            <a:off x="7078762" y="5750728"/>
            <a:ext cx="1190907" cy="458972"/>
          </a:xfrm>
          <a:prstGeom prst="rect">
            <a:avLst/>
          </a:prstGeom>
          <a:noFill/>
        </p:spPr>
        <p:txBody>
          <a:bodyPr wrap="square" rtlCol="0">
            <a:spAutoFit/>
          </a:bodyPr>
          <a:lstStyle/>
          <a:p>
            <a:pPr algn="ctr"/>
            <a:endParaRPr lang="en-GB" sz="794" dirty="0">
              <a:solidFill>
                <a:schemeClr val="bg1"/>
              </a:solidFill>
              <a:latin typeface="Poppins" panose="00000500000000000000" pitchFamily="2" charset="0"/>
              <a:cs typeface="Poppins" panose="00000500000000000000" pitchFamily="2" charset="0"/>
            </a:endParaRPr>
          </a:p>
          <a:p>
            <a:pPr algn="ctr"/>
            <a:r>
              <a:rPr lang="en-GB" sz="794" dirty="0">
                <a:solidFill>
                  <a:schemeClr val="bg1"/>
                </a:solidFill>
                <a:latin typeface="Poppins" panose="00000500000000000000" pitchFamily="2" charset="0"/>
                <a:cs typeface="Poppins" panose="00000500000000000000" pitchFamily="2" charset="0"/>
              </a:rPr>
              <a:t>symmetry balance travel</a:t>
            </a:r>
          </a:p>
        </p:txBody>
      </p:sp>
      <p:pic>
        <p:nvPicPr>
          <p:cNvPr id="244" name="Picture 243" descr="A black background with white text&#10;&#10;Description automatically generated">
            <a:extLst>
              <a:ext uri="{FF2B5EF4-FFF2-40B4-BE49-F238E27FC236}">
                <a16:creationId xmlns:a16="http://schemas.microsoft.com/office/drawing/2014/main" id="{520DEEA6-8E2F-9922-3672-6F7DF0C39942}"/>
              </a:ext>
            </a:extLst>
          </p:cNvPr>
          <p:cNvPicPr>
            <a:picLocks noChangeAspect="1"/>
          </p:cNvPicPr>
          <p:nvPr/>
        </p:nvPicPr>
        <p:blipFill>
          <a:blip r:embed="rId58"/>
          <a:stretch>
            <a:fillRect/>
          </a:stretch>
        </p:blipFill>
        <p:spPr>
          <a:xfrm>
            <a:off x="293044" y="170243"/>
            <a:ext cx="1778173" cy="640364"/>
          </a:xfrm>
          <a:prstGeom prst="rect">
            <a:avLst/>
          </a:prstGeom>
        </p:spPr>
      </p:pic>
      <p:pic>
        <p:nvPicPr>
          <p:cNvPr id="246" name="Picture 245" descr="A logo with an elephant in a circle&#10;&#10;Description automatically generated">
            <a:extLst>
              <a:ext uri="{FF2B5EF4-FFF2-40B4-BE49-F238E27FC236}">
                <a16:creationId xmlns:a16="http://schemas.microsoft.com/office/drawing/2014/main" id="{B0BF0BF7-51EF-4058-24F7-ED1C2A45C54F}"/>
              </a:ext>
            </a:extLst>
          </p:cNvPr>
          <p:cNvPicPr>
            <a:picLocks noChangeAspect="1"/>
          </p:cNvPicPr>
          <p:nvPr/>
        </p:nvPicPr>
        <p:blipFill>
          <a:blip r:embed="rId59"/>
          <a:stretch>
            <a:fillRect/>
          </a:stretch>
        </p:blipFill>
        <p:spPr>
          <a:xfrm>
            <a:off x="11098644" y="73784"/>
            <a:ext cx="982101" cy="821161"/>
          </a:xfrm>
          <a:prstGeom prst="rect">
            <a:avLst/>
          </a:prstGeom>
        </p:spPr>
      </p:pic>
      <p:pic>
        <p:nvPicPr>
          <p:cNvPr id="249" name="Picture 248">
            <a:extLst>
              <a:ext uri="{FF2B5EF4-FFF2-40B4-BE49-F238E27FC236}">
                <a16:creationId xmlns:a16="http://schemas.microsoft.com/office/drawing/2014/main" id="{00295F8F-40FF-FD0A-4044-BAE0039E2631}"/>
              </a:ext>
            </a:extLst>
          </p:cNvPr>
          <p:cNvPicPr>
            <a:picLocks noChangeAspect="1"/>
          </p:cNvPicPr>
          <p:nvPr/>
        </p:nvPicPr>
        <p:blipFill>
          <a:blip r:embed="rId60"/>
          <a:stretch>
            <a:fillRect/>
          </a:stretch>
        </p:blipFill>
        <p:spPr>
          <a:xfrm>
            <a:off x="6982769" y="2273758"/>
            <a:ext cx="279301" cy="201718"/>
          </a:xfrm>
          <a:prstGeom prst="rect">
            <a:avLst/>
          </a:prstGeom>
        </p:spPr>
      </p:pic>
      <p:pic>
        <p:nvPicPr>
          <p:cNvPr id="251" name="Picture 250">
            <a:extLst>
              <a:ext uri="{FF2B5EF4-FFF2-40B4-BE49-F238E27FC236}">
                <a16:creationId xmlns:a16="http://schemas.microsoft.com/office/drawing/2014/main" id="{808324D9-725F-AE64-07CF-C4C56130EE24}"/>
              </a:ext>
            </a:extLst>
          </p:cNvPr>
          <p:cNvPicPr>
            <a:picLocks noChangeAspect="1"/>
          </p:cNvPicPr>
          <p:nvPr/>
        </p:nvPicPr>
        <p:blipFill>
          <a:blip r:embed="rId60"/>
          <a:stretch>
            <a:fillRect/>
          </a:stretch>
        </p:blipFill>
        <p:spPr>
          <a:xfrm>
            <a:off x="7018437" y="2677674"/>
            <a:ext cx="279301" cy="201718"/>
          </a:xfrm>
          <a:prstGeom prst="rect">
            <a:avLst/>
          </a:prstGeom>
        </p:spPr>
      </p:pic>
      <p:pic>
        <p:nvPicPr>
          <p:cNvPr id="253" name="Picture 252">
            <a:extLst>
              <a:ext uri="{FF2B5EF4-FFF2-40B4-BE49-F238E27FC236}">
                <a16:creationId xmlns:a16="http://schemas.microsoft.com/office/drawing/2014/main" id="{FF285F52-ED33-1380-8648-C7107C6ACCD9}"/>
              </a:ext>
            </a:extLst>
          </p:cNvPr>
          <p:cNvPicPr>
            <a:picLocks noChangeAspect="1"/>
          </p:cNvPicPr>
          <p:nvPr/>
        </p:nvPicPr>
        <p:blipFill>
          <a:blip r:embed="rId60"/>
          <a:stretch>
            <a:fillRect/>
          </a:stretch>
        </p:blipFill>
        <p:spPr>
          <a:xfrm>
            <a:off x="9736264" y="4116149"/>
            <a:ext cx="279301" cy="201718"/>
          </a:xfrm>
          <a:prstGeom prst="rect">
            <a:avLst/>
          </a:prstGeom>
        </p:spPr>
      </p:pic>
      <p:pic>
        <p:nvPicPr>
          <p:cNvPr id="254" name="Picture 253">
            <a:extLst>
              <a:ext uri="{FF2B5EF4-FFF2-40B4-BE49-F238E27FC236}">
                <a16:creationId xmlns:a16="http://schemas.microsoft.com/office/drawing/2014/main" id="{6F8D93C2-6B65-C5C5-3B84-143B2FDCBD00}"/>
              </a:ext>
            </a:extLst>
          </p:cNvPr>
          <p:cNvPicPr>
            <a:picLocks noChangeAspect="1"/>
          </p:cNvPicPr>
          <p:nvPr/>
        </p:nvPicPr>
        <p:blipFill>
          <a:blip r:embed="rId60"/>
          <a:stretch>
            <a:fillRect/>
          </a:stretch>
        </p:blipFill>
        <p:spPr>
          <a:xfrm>
            <a:off x="8346396" y="5413056"/>
            <a:ext cx="279301" cy="201718"/>
          </a:xfrm>
          <a:prstGeom prst="rect">
            <a:avLst/>
          </a:prstGeom>
        </p:spPr>
      </p:pic>
      <p:sp>
        <p:nvSpPr>
          <p:cNvPr id="207" name="TextBox 206">
            <a:extLst>
              <a:ext uri="{FF2B5EF4-FFF2-40B4-BE49-F238E27FC236}">
                <a16:creationId xmlns:a16="http://schemas.microsoft.com/office/drawing/2014/main" id="{DA283660-4AE2-389A-AE98-E6EEAEE1874F}"/>
              </a:ext>
            </a:extLst>
          </p:cNvPr>
          <p:cNvSpPr txBox="1"/>
          <p:nvPr/>
        </p:nvSpPr>
        <p:spPr>
          <a:xfrm>
            <a:off x="7229399" y="1381303"/>
            <a:ext cx="994875"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pic>
        <p:nvPicPr>
          <p:cNvPr id="222" name="Picture 221">
            <a:extLst>
              <a:ext uri="{FF2B5EF4-FFF2-40B4-BE49-F238E27FC236}">
                <a16:creationId xmlns:a16="http://schemas.microsoft.com/office/drawing/2014/main" id="{AF3B2487-2346-F06B-5868-CA2565932005}"/>
              </a:ext>
            </a:extLst>
          </p:cNvPr>
          <p:cNvPicPr>
            <a:picLocks noChangeAspect="1"/>
          </p:cNvPicPr>
          <p:nvPr/>
        </p:nvPicPr>
        <p:blipFill>
          <a:blip r:embed="rId60"/>
          <a:stretch>
            <a:fillRect/>
          </a:stretch>
        </p:blipFill>
        <p:spPr>
          <a:xfrm>
            <a:off x="7003060" y="1375744"/>
            <a:ext cx="279301" cy="201718"/>
          </a:xfrm>
          <a:prstGeom prst="rect">
            <a:avLst/>
          </a:prstGeom>
        </p:spPr>
      </p:pic>
      <p:pic>
        <p:nvPicPr>
          <p:cNvPr id="235" name="Picture 234">
            <a:extLst>
              <a:ext uri="{FF2B5EF4-FFF2-40B4-BE49-F238E27FC236}">
                <a16:creationId xmlns:a16="http://schemas.microsoft.com/office/drawing/2014/main" id="{3558A94E-6B84-63AD-DE94-7699E0DD2EFE}"/>
              </a:ext>
            </a:extLst>
          </p:cNvPr>
          <p:cNvPicPr>
            <a:picLocks noChangeAspect="1"/>
          </p:cNvPicPr>
          <p:nvPr/>
        </p:nvPicPr>
        <p:blipFill>
          <a:blip r:embed="rId60"/>
          <a:stretch>
            <a:fillRect/>
          </a:stretch>
        </p:blipFill>
        <p:spPr>
          <a:xfrm>
            <a:off x="6992256" y="1784856"/>
            <a:ext cx="279301" cy="201718"/>
          </a:xfrm>
          <a:prstGeom prst="rect">
            <a:avLst/>
          </a:prstGeom>
        </p:spPr>
      </p:pic>
      <p:sp>
        <p:nvSpPr>
          <p:cNvPr id="245" name="TextBox 244">
            <a:extLst>
              <a:ext uri="{FF2B5EF4-FFF2-40B4-BE49-F238E27FC236}">
                <a16:creationId xmlns:a16="http://schemas.microsoft.com/office/drawing/2014/main" id="{BD168C40-E7C6-A816-C846-D0CC2B3DE8AB}"/>
              </a:ext>
            </a:extLst>
          </p:cNvPr>
          <p:cNvSpPr txBox="1"/>
          <p:nvPr/>
        </p:nvSpPr>
        <p:spPr>
          <a:xfrm>
            <a:off x="9973362" y="4520677"/>
            <a:ext cx="1008012" cy="214546"/>
          </a:xfrm>
          <a:prstGeom prst="rect">
            <a:avLst/>
          </a:prstGeom>
          <a:noFill/>
        </p:spPr>
        <p:txBody>
          <a:bodyPr wrap="square" rtlCol="0">
            <a:spAutoFit/>
          </a:bodyPr>
          <a:lstStyle/>
          <a:p>
            <a:pPr algn="ctr"/>
            <a:r>
              <a:rPr lang="en-GB" sz="794" dirty="0">
                <a:solidFill>
                  <a:schemeClr val="bg1"/>
                </a:solidFill>
                <a:latin typeface="Poppins" panose="00000500000000000000" pitchFamily="2" charset="0"/>
                <a:cs typeface="Poppins" panose="00000500000000000000" pitchFamily="2" charset="0"/>
              </a:rPr>
              <a:t>SWIMMING</a:t>
            </a:r>
          </a:p>
        </p:txBody>
      </p:sp>
      <p:pic>
        <p:nvPicPr>
          <p:cNvPr id="247" name="Picture 246">
            <a:extLst>
              <a:ext uri="{FF2B5EF4-FFF2-40B4-BE49-F238E27FC236}">
                <a16:creationId xmlns:a16="http://schemas.microsoft.com/office/drawing/2014/main" id="{68718E23-701B-04BE-D203-3FB33EDA83BF}"/>
              </a:ext>
            </a:extLst>
          </p:cNvPr>
          <p:cNvPicPr>
            <a:picLocks noChangeAspect="1"/>
          </p:cNvPicPr>
          <p:nvPr/>
        </p:nvPicPr>
        <p:blipFill>
          <a:blip r:embed="rId60"/>
          <a:stretch>
            <a:fillRect/>
          </a:stretch>
        </p:blipFill>
        <p:spPr>
          <a:xfrm>
            <a:off x="9722498" y="4531288"/>
            <a:ext cx="279301" cy="201718"/>
          </a:xfrm>
          <a:prstGeom prst="rect">
            <a:avLst/>
          </a:prstGeom>
        </p:spPr>
      </p:pic>
      <p:pic>
        <p:nvPicPr>
          <p:cNvPr id="248" name="Picture 247">
            <a:extLst>
              <a:ext uri="{FF2B5EF4-FFF2-40B4-BE49-F238E27FC236}">
                <a16:creationId xmlns:a16="http://schemas.microsoft.com/office/drawing/2014/main" id="{611D8897-0A6E-BADB-1DD0-EB0128E81B48}"/>
              </a:ext>
            </a:extLst>
          </p:cNvPr>
          <p:cNvPicPr>
            <a:picLocks noChangeAspect="1"/>
          </p:cNvPicPr>
          <p:nvPr/>
        </p:nvPicPr>
        <p:blipFill>
          <a:blip r:embed="rId60"/>
          <a:stretch>
            <a:fillRect/>
          </a:stretch>
        </p:blipFill>
        <p:spPr>
          <a:xfrm>
            <a:off x="8346396" y="5000783"/>
            <a:ext cx="279301" cy="201718"/>
          </a:xfrm>
          <a:prstGeom prst="rect">
            <a:avLst/>
          </a:prstGeom>
        </p:spPr>
      </p:pic>
    </p:spTree>
    <p:extLst>
      <p:ext uri="{BB962C8B-B14F-4D97-AF65-F5344CB8AC3E}">
        <p14:creationId xmlns:p14="http://schemas.microsoft.com/office/powerpoint/2010/main" val="310980745"/>
      </p:ext>
    </p:extLst>
  </p:cSld>
  <p:clrMapOvr>
    <a:masterClrMapping/>
  </p:clrMapOvr>
</p:sld>
</file>

<file path=ppt/theme/theme1.xml><?xml version="1.0" encoding="utf-8"?>
<a:theme xmlns:a="http://schemas.openxmlformats.org/drawingml/2006/main" name="Title / 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out / Te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 /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512c98406b0355cc8dfdb59794c1505b">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d88bf6c2a3a2f88d40908dda32eca369"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ff4af5-a85f-4713-bfab-f96410f82412}"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1EECA49-1272-4A01-8554-F4AF452D00E3}">
  <ds:schemaRefs>
    <ds:schemaRef ds:uri="http://schemas.microsoft.com/sharepoint/v3/contenttype/forms"/>
  </ds:schemaRefs>
</ds:datastoreItem>
</file>

<file path=customXml/itemProps2.xml><?xml version="1.0" encoding="utf-8"?>
<ds:datastoreItem xmlns:ds="http://schemas.openxmlformats.org/officeDocument/2006/customXml" ds:itemID="{6AED93E8-1541-44B0-B8CA-0183AF92D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E66E8A-66F5-4468-A2EC-2AA33DDCCE79}">
  <ds:schemaRefs>
    <ds:schemaRef ds:uri="http://purl.org/dc/dcmitype/"/>
    <ds:schemaRef ds:uri="http://schemas.microsoft.com/office/infopath/2007/PartnerControls"/>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6a051225-211a-4978-8e1f-418ef71e904e"/>
    <ds:schemaRef ds:uri="8b373f33-a440-4ef8-82f6-332943134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3636</TotalTime>
  <Words>277</Words>
  <Application>Microsoft Office PowerPoint</Application>
  <PresentationFormat>Widescreen</PresentationFormat>
  <Paragraphs>130</Paragraphs>
  <Slides>1</Slides>
  <Notes>0</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Title / End</vt:lpstr>
      <vt:lpstr>Content</vt:lpstr>
      <vt:lpstr>About / Team</vt:lpstr>
      <vt:lpstr>Quote / Statement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Hall2</dc:creator>
  <cp:lastModifiedBy>Thompson, Kerry</cp:lastModifiedBy>
  <cp:revision>16</cp:revision>
  <cp:lastPrinted>2025-07-09T07:07:24Z</cp:lastPrinted>
  <dcterms:created xsi:type="dcterms:W3CDTF">2024-06-13T09:52:41Z</dcterms:created>
  <dcterms:modified xsi:type="dcterms:W3CDTF">2025-09-23T12:43:04Z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