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5922-3B68-41A0-B0A0-2188F8BFB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B7B7C-A60C-4D05-B5E6-5900ACC02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AA04A-4921-4E45-A7F1-34303EE2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DF846-0140-4AE5-88DE-B59CBA4D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58877-049D-4636-AC55-5B9D49A4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8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2FAD-3BF4-46AB-95C8-4DFDD3CC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C0D50-C52E-47AD-898C-A6DB0EC65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811FA-A0AB-46AC-A5B2-D7E6A029D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02B13-83F5-4DB6-A985-D730686E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0AF9E-9958-43CC-861B-66A057A4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36FE2-A1B1-4C5D-B77E-685401E02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37AE7-8594-42AE-B29D-DBC8AEF77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14CF5-CC1B-4694-A023-8B620551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1FF33-8E91-48BD-BFAE-477B6F96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2DA6A-1716-48E6-8B92-890E0AF5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9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929B-56E1-4587-827C-C69D0170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D72AC-793D-410B-8FBB-048F8D3BF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6E125-1D0E-4AA3-9DCB-28863706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A6FAA-2ADE-4A34-BD9E-69D84A61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10BB0-585D-4224-9516-9ED61777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A890-D454-4B56-947F-91F1E2FB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95979-397C-4495-8041-D2F7DD51D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48B2-E27D-4EA7-9F9A-CA5E9D60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55898-22F2-453A-A19A-CA68C157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C5E0B-EE34-4615-8E73-6DB6CA0B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0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5BA8-2F08-431B-90EA-4244B4B7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7163-F722-4F2F-93B7-724B476DD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A13CE-4BB7-43A0-92D0-DB8FD0E65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5C40-8421-46AB-B97F-57C6325A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459BA-20C4-47B0-BB0F-32035006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21192-8342-4235-8FF4-10920A0B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FECD-2F00-402B-A39B-23CD0711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AC489-64D7-4409-B007-300DA0EBC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E614-FE63-46C7-925F-C4A019236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EBA858-B8C4-4A93-A439-8AE3BF1ED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5C73A-2404-4047-B808-534941BBE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E0B2-6695-4CEC-929A-A08DAA60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E2EAD-2A8A-4EF7-A9DA-4AF43556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05E59-2D16-4DC3-AB9D-0E0303F0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149F-AF34-4236-917C-3465D5F8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906136-5171-4E2E-961D-26E7A92E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F25B1-0C31-41CD-ADFE-852FFEE7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748F3-DFFE-49E7-A8AC-E0A484E3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4B074-BE93-41AB-A1DB-D4D66975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39429-5BC3-4EF7-AED0-C40ABDEB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88BFB-CB7F-4B0B-8D60-E1AA2962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9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D9E16-CA60-4B3A-9886-3B9CCE3D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72D1B-C622-4294-A8AC-FEDC2E2F2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BFFB9-A06C-4A10-B6C2-BD0AB80FA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D2CDC-F571-4190-9E80-33AF1031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20680-F3D4-481E-8E69-24B3EBEA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FCD78-CC36-495B-991B-8AF932F9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5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D94D5-2E2B-42F8-AFE9-FEE81E98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9ABE6D-5FD8-4B55-A65A-05A479BD5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86211-D00D-40CA-9F4D-C74A8932C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A66DD-9AC0-420A-85E6-2F4B635B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572BF-A724-4C66-A48E-DE1BC352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BA3B6-E4E5-4B17-A599-25C4D9C1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1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FD656-BC1A-449D-AC72-E0A79210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67B5A-7BEC-4B51-B8E7-BADF4CFF0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DEEB6-73BD-4494-AD21-16205B9E2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E829-C48A-47B4-9B48-661F35948B19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B4EFE-FF7E-49E8-99B8-BC3675507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B05B4-8F10-403A-8BFA-CA255654A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5572-3775-412E-A6BD-B75DA6410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7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4CC3-C40D-4CDE-8284-7D7DA789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Welcome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445F-B251-4863-9271-B0324EDA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latin typeface="Bahnschrift Light" panose="020B0502040204020203" pitchFamily="34" charset="0"/>
              </a:rPr>
              <a:t>This is the day the lord has made</a:t>
            </a:r>
          </a:p>
          <a:p>
            <a:pPr marL="0" indent="0" algn="ctr">
              <a:buNone/>
            </a:pPr>
            <a:r>
              <a:rPr lang="en-GB" sz="4800" dirty="0">
                <a:latin typeface="Bahnschrift Light" panose="020B0502040204020203" pitchFamily="34" charset="0"/>
              </a:rPr>
              <a:t>Let us rejoice and be glad in it</a:t>
            </a:r>
          </a:p>
        </p:txBody>
      </p:sp>
      <p:pic>
        <p:nvPicPr>
          <p:cNvPr id="4" name="Picture 2" descr="Church candle light Wall Mural • Pixers® - We live to change">
            <a:extLst>
              <a:ext uri="{FF2B5EF4-FFF2-40B4-BE49-F238E27FC236}">
                <a16:creationId xmlns:a16="http://schemas.microsoft.com/office/drawing/2014/main" id="{0EAC0D97-1D06-4091-A630-8348B6292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51" y="3977199"/>
            <a:ext cx="1962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09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A1D0-5F72-4382-BCE4-1FF9B8C8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</a:rPr>
              <a:t>The classroom offers a safe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B700-CEAE-4B7E-A709-1589BB49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classroom is somewhere we feel safe, happy and valued.</a:t>
            </a:r>
          </a:p>
          <a:p>
            <a:r>
              <a:rPr lang="en-GB" dirty="0"/>
              <a:t>We have routines, structures and boundaries</a:t>
            </a:r>
          </a:p>
          <a:p>
            <a:r>
              <a:rPr lang="en-GB" dirty="0"/>
              <a:t>Adults and children work together and support each other</a:t>
            </a:r>
          </a:p>
          <a:p>
            <a:r>
              <a:rPr lang="en-GB" dirty="0"/>
              <a:t>We have spaces we can go to and things we can do if we feel sad, upset or anxious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194" name="Picture 2" descr="33,483 Kids In Classroom Illustrations &amp; Clip Art - iStock">
            <a:extLst>
              <a:ext uri="{FF2B5EF4-FFF2-40B4-BE49-F238E27FC236}">
                <a16:creationId xmlns:a16="http://schemas.microsoft.com/office/drawing/2014/main" id="{80A3532D-BE9C-4CF1-8BE8-876337E58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015" y="4181383"/>
            <a:ext cx="2495550" cy="195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21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D570-C113-4BCE-BC1A-A382B2EE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The importance of Nurture for the development of 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FDEC8-D027-41C7-810B-134496B3C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we feel happy, included, valued and safe, we feel good!</a:t>
            </a:r>
          </a:p>
          <a:p>
            <a:r>
              <a:rPr lang="en-GB" dirty="0"/>
              <a:t>Being in a nurturing environment helps us to develop confidence in ourselves and we are then able to learn and develop new skills.</a:t>
            </a:r>
          </a:p>
        </p:txBody>
      </p:sp>
      <p:pic>
        <p:nvPicPr>
          <p:cNvPr id="10242" name="Picture 2" descr="Free Knowledge Kids Cliparts, Download free clip art, Free Clip Art on Clip  Art Library | Clip art library, Superhero classroom theme, Kids doodles">
            <a:extLst>
              <a:ext uri="{FF2B5EF4-FFF2-40B4-BE49-F238E27FC236}">
                <a16:creationId xmlns:a16="http://schemas.microsoft.com/office/drawing/2014/main" id="{B63B662D-08AC-4FD5-80AB-2F8588469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03" y="3791274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24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A9EEA-AF24-4318-BC54-07BEE769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</a:rPr>
              <a:t>Language is a vital means of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C5629-7088-4EB2-AC11-1709781F1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It’s good to talk!</a:t>
            </a:r>
          </a:p>
          <a:p>
            <a:r>
              <a:rPr lang="en-GB" dirty="0"/>
              <a:t>Sometimes we can find it tricky to talk about our feelings and emotions, especially when we are feeling angry, worried or upset.</a:t>
            </a:r>
          </a:p>
          <a:p>
            <a:r>
              <a:rPr lang="en-GB" dirty="0"/>
              <a:t>At these times we could write, draw, build a model or use emotion words on our zones to help others know how we are feeling.</a:t>
            </a:r>
          </a:p>
          <a:p>
            <a:r>
              <a:rPr lang="en-GB" dirty="0"/>
              <a:t>These strategies give us the time to think, reflect and communicate our feelings calmly and effectively.</a:t>
            </a:r>
          </a:p>
          <a:p>
            <a:endParaRPr lang="en-GB" dirty="0"/>
          </a:p>
        </p:txBody>
      </p:sp>
      <p:pic>
        <p:nvPicPr>
          <p:cNvPr id="11266" name="Picture 2" descr="Speech Bubble Clipart Vector Art, Icons, and Graphics for Free Download">
            <a:extLst>
              <a:ext uri="{FF2B5EF4-FFF2-40B4-BE49-F238E27FC236}">
                <a16:creationId xmlns:a16="http://schemas.microsoft.com/office/drawing/2014/main" id="{884A820B-699D-4A3F-A1CC-8F7BC3691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314" y="4968875"/>
            <a:ext cx="34004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3A05-A179-4E0D-A762-E1A86347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</a:rPr>
              <a:t>All behaviour is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BA1E2-7CBB-46A2-963D-41804B435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usually tell how someone is feeling by looking at their facial expression and their body language.</a:t>
            </a:r>
          </a:p>
          <a:p>
            <a:r>
              <a:rPr lang="en-GB" dirty="0"/>
              <a:t>How they look and act is a way of communicating how they are feeling inside.</a:t>
            </a:r>
          </a:p>
          <a:p>
            <a:r>
              <a:rPr lang="en-GB" dirty="0"/>
              <a:t>Adults will recognise this by looking for these signs and helping you to regulate you emotions</a:t>
            </a:r>
          </a:p>
        </p:txBody>
      </p:sp>
      <p:pic>
        <p:nvPicPr>
          <p:cNvPr id="12290" name="Picture 2" descr="Inside Clip Art - Inside Out - Free Transparent PNG Clipart Images Download">
            <a:extLst>
              <a:ext uri="{FF2B5EF4-FFF2-40B4-BE49-F238E27FC236}">
                <a16:creationId xmlns:a16="http://schemas.microsoft.com/office/drawing/2014/main" id="{E663B976-825F-4550-91BB-D0C9A8F9C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139" y="4174723"/>
            <a:ext cx="3057663" cy="231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948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9520-17AC-40EE-AB08-CB587496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</a:rPr>
              <a:t>The importance of transition in children’s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2BF94-C50C-4B75-843F-63104E83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change can make us feel worried, nervous or sometimes very excited!</a:t>
            </a:r>
          </a:p>
          <a:p>
            <a:r>
              <a:rPr lang="en-GB" dirty="0"/>
              <a:t>At these times adults can help us by preparing us for change.</a:t>
            </a:r>
          </a:p>
          <a:p>
            <a:r>
              <a:rPr lang="en-GB" dirty="0"/>
              <a:t>They can talk about the changes with us, show us pictures of what is going to happen, who is going to be there and when these changes will occur.</a:t>
            </a:r>
          </a:p>
        </p:txBody>
      </p:sp>
      <p:pic>
        <p:nvPicPr>
          <p:cNvPr id="13314" name="Picture 2" descr="Teacher And Student Clipart Line Art - Teacher Student Clip Art, HD Png  Download , Transparent Png Image - PNGitem">
            <a:extLst>
              <a:ext uri="{FF2B5EF4-FFF2-40B4-BE49-F238E27FC236}">
                <a16:creationId xmlns:a16="http://schemas.microsoft.com/office/drawing/2014/main" id="{E06123F1-FF21-41E1-82DE-83F7D5506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144" y="4083727"/>
            <a:ext cx="1695450" cy="254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51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0D8B-C2A6-4F2E-AE51-FDA5EF56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Together we are on the road to becoming a Nurturing School!</a:t>
            </a:r>
          </a:p>
        </p:txBody>
      </p:sp>
      <p:pic>
        <p:nvPicPr>
          <p:cNvPr id="1026" name="Picture 2" descr="Start line on the road ahead disappearing into the distance Stock Photo |  Adobe Stock">
            <a:extLst>
              <a:ext uri="{FF2B5EF4-FFF2-40B4-BE49-F238E27FC236}">
                <a16:creationId xmlns:a16="http://schemas.microsoft.com/office/drawing/2014/main" id="{FC818300-430F-48F2-8C00-77B9046CA0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786" y="2494626"/>
            <a:ext cx="4429958" cy="303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843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1B6F-3723-4520-B104-F04424F89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037F5-B04B-49E4-9F93-5EA7E674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>
                <a:latin typeface="Bahnschrift" panose="020B0502040204020203" pitchFamily="34" charset="0"/>
              </a:rPr>
              <a:t>The lord be with you</a:t>
            </a:r>
          </a:p>
          <a:p>
            <a:pPr marL="0" indent="0" algn="ctr">
              <a:buNone/>
            </a:pPr>
            <a:r>
              <a:rPr lang="en-GB" sz="5400" dirty="0">
                <a:latin typeface="Bahnschrift" panose="020B0502040204020203" pitchFamily="34" charset="0"/>
              </a:rPr>
              <a:t>And also with you</a:t>
            </a:r>
          </a:p>
        </p:txBody>
      </p:sp>
      <p:pic>
        <p:nvPicPr>
          <p:cNvPr id="4" name="Picture 2" descr="Church candle light Wall Mural • Pixers® - We live to change">
            <a:extLst>
              <a:ext uri="{FF2B5EF4-FFF2-40B4-BE49-F238E27FC236}">
                <a16:creationId xmlns:a16="http://schemas.microsoft.com/office/drawing/2014/main" id="{DF607910-50BC-4DA8-AA86-DF31F671C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51" y="3977199"/>
            <a:ext cx="19621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C033B-4700-4EA0-8E20-DD8924AD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Nurture at </a:t>
            </a:r>
            <a:r>
              <a:rPr lang="en-GB" dirty="0" err="1">
                <a:solidFill>
                  <a:srgbClr val="92D050"/>
                </a:solidFill>
              </a:rPr>
              <a:t>Eastry</a:t>
            </a:r>
            <a:r>
              <a:rPr lang="en-GB" dirty="0">
                <a:solidFill>
                  <a:srgbClr val="92D050"/>
                </a:solidFill>
              </a:rPr>
              <a:t> CE Primary</a:t>
            </a:r>
          </a:p>
        </p:txBody>
      </p:sp>
      <p:pic>
        <p:nvPicPr>
          <p:cNvPr id="3074" name="Picture 2" descr="The Importance of Nurture – Letham Mains Primary School">
            <a:extLst>
              <a:ext uri="{FF2B5EF4-FFF2-40B4-BE49-F238E27FC236}">
                <a16:creationId xmlns:a16="http://schemas.microsoft.com/office/drawing/2014/main" id="{626081B4-F9EC-4F6C-B009-E8AE0D4119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3163094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8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DD00-26DF-406B-84FD-9B7F8CE6D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</a:rPr>
              <a:t>What does the word nurture mean to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1483F-755B-4FBC-AF41-29CD67BAE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900+ Kids Thinking Clip Art | Royalty Free - GoGraph">
            <a:extLst>
              <a:ext uri="{FF2B5EF4-FFF2-40B4-BE49-F238E27FC236}">
                <a16:creationId xmlns:a16="http://schemas.microsoft.com/office/drawing/2014/main" id="{43DBC0B1-080F-4053-AE17-6EE27298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46" y="3602038"/>
            <a:ext cx="6125592" cy="305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19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F7EA-B0B1-4B59-8FBF-C6234AB2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Definition of nurture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1B089-0F4E-4666-8660-84B844A2E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care and protect someone or something while they are growing.</a:t>
            </a:r>
          </a:p>
          <a:p>
            <a:pPr marL="0" indent="0">
              <a:buNone/>
            </a:pPr>
            <a:r>
              <a:rPr lang="en-GB" dirty="0"/>
              <a:t> (Oxford dictionary)</a:t>
            </a:r>
          </a:p>
          <a:p>
            <a:endParaRPr lang="en-GB" dirty="0"/>
          </a:p>
        </p:txBody>
      </p:sp>
      <p:pic>
        <p:nvPicPr>
          <p:cNvPr id="4098" name="Picture 2" descr="Nurture Images – Browse 511,635 Stock Photos, Vectors, and Video | Adobe  Stock">
            <a:extLst>
              <a:ext uri="{FF2B5EF4-FFF2-40B4-BE49-F238E27FC236}">
                <a16:creationId xmlns:a16="http://schemas.microsoft.com/office/drawing/2014/main" id="{E4DB3AEA-A50D-4CAD-BBCF-1ADB852F2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93" y="3129333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ow Does Nature and Nurture Affect Child Development?">
            <a:extLst>
              <a:ext uri="{FF2B5EF4-FFF2-40B4-BE49-F238E27FC236}">
                <a16:creationId xmlns:a16="http://schemas.microsoft.com/office/drawing/2014/main" id="{3D6369BC-C846-4299-9ADB-2D4E841C3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025" y="3191245"/>
            <a:ext cx="25908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Nelly the Nurture Dog - Jubilee Academy Mossley">
            <a:extLst>
              <a:ext uri="{FF2B5EF4-FFF2-40B4-BE49-F238E27FC236}">
                <a16:creationId xmlns:a16="http://schemas.microsoft.com/office/drawing/2014/main" id="{EEA400DA-A9F5-4DD4-8651-4F7FBC43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38" y="324405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0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7BE5-89FC-4DE4-AC86-9797E978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Who or what needs nurture?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A652-913D-4FC7-93F0-7DBFC90E7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living things require Nurture in order to grow, develop and reach their full potential.</a:t>
            </a:r>
          </a:p>
          <a:p>
            <a:r>
              <a:rPr lang="en-GB" dirty="0"/>
              <a:t>Humans, animals, pets and plants all need loving care and protection in order to flourish and be the best they can.</a:t>
            </a:r>
          </a:p>
        </p:txBody>
      </p:sp>
      <p:pic>
        <p:nvPicPr>
          <p:cNvPr id="5122" name="Picture 2" descr="Child Adult Holding Hands - Public Policy Institute of California">
            <a:extLst>
              <a:ext uri="{FF2B5EF4-FFF2-40B4-BE49-F238E27FC236}">
                <a16:creationId xmlns:a16="http://schemas.microsoft.com/office/drawing/2014/main" id="{BBB60769-B48E-4376-A140-CBE777F7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3953669"/>
            <a:ext cx="30480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ause of Addiction: Nature vs. Nurture | Sunrise House">
            <a:extLst>
              <a:ext uri="{FF2B5EF4-FFF2-40B4-BE49-F238E27FC236}">
                <a16:creationId xmlns:a16="http://schemas.microsoft.com/office/drawing/2014/main" id="{70E1CD7B-0389-45F4-A499-095001B7A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901" y="3782219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ets">
            <a:extLst>
              <a:ext uri="{FF2B5EF4-FFF2-40B4-BE49-F238E27FC236}">
                <a16:creationId xmlns:a16="http://schemas.microsoft.com/office/drawing/2014/main" id="{E0E77686-B18A-4559-980F-D4DC0E302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17" y="3806031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Baby Animals and Their Moms (Because It's Mother's Day) - The Atlantic">
            <a:extLst>
              <a:ext uri="{FF2B5EF4-FFF2-40B4-BE49-F238E27FC236}">
                <a16:creationId xmlns:a16="http://schemas.microsoft.com/office/drawing/2014/main" id="{DC8BA231-22CD-4059-8F18-AB5491240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008" y="3833643"/>
            <a:ext cx="28670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05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5519-F4FB-47DA-A796-43771552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What does being nurtured look like?</a:t>
            </a:r>
          </a:p>
        </p:txBody>
      </p:sp>
      <p:pic>
        <p:nvPicPr>
          <p:cNvPr id="6146" name="Picture 2" descr="Nurturing your child's Creativity">
            <a:extLst>
              <a:ext uri="{FF2B5EF4-FFF2-40B4-BE49-F238E27FC236}">
                <a16:creationId xmlns:a16="http://schemas.microsoft.com/office/drawing/2014/main" id="{9BA69151-804A-43CE-92B4-967623AF88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44395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hildren Nurture Stock Illustrations – 279 Children Nurture Stock  Illustrations, Vectors &amp; Clipart - Dreamstime">
            <a:extLst>
              <a:ext uri="{FF2B5EF4-FFF2-40B4-BE49-F238E27FC236}">
                <a16:creationId xmlns:a16="http://schemas.microsoft.com/office/drawing/2014/main" id="{9966702A-347D-44D0-B003-3397FF84F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473508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ownload Lead Nurturing Clipart Lead Generation Marketing - Lead Nurturing  - Free Transparent PNG Clipart Images Download">
            <a:extLst>
              <a:ext uri="{FF2B5EF4-FFF2-40B4-BE49-F238E27FC236}">
                <a16:creationId xmlns:a16="http://schemas.microsoft.com/office/drawing/2014/main" id="{9B4A3037-A3A4-4C97-824A-FB0385CE9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82" y="1805034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Vector Illustration Of Nurturing Parent Mother With - Vector Illustration  Of Nurturing Parent Mother With - Free Transparent PNG Clipart Images  Download">
            <a:extLst>
              <a:ext uri="{FF2B5EF4-FFF2-40B4-BE49-F238E27FC236}">
                <a16:creationId xmlns:a16="http://schemas.microsoft.com/office/drawing/2014/main" id="{927F8975-3A8C-47A8-8CD6-F5A5C29C5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975" y="4044156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Nurture Provision at St. John's Primary School">
            <a:extLst>
              <a:ext uri="{FF2B5EF4-FFF2-40B4-BE49-F238E27FC236}">
                <a16:creationId xmlns:a16="http://schemas.microsoft.com/office/drawing/2014/main" id="{525B65D5-8DEC-4C30-97E2-CB2C7DF6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37" y="36147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Clipart of a Pair of Nurturing Hands with Love Hearts - Royalty Free Vector  Illustration by ColorMagic #1440268">
            <a:extLst>
              <a:ext uri="{FF2B5EF4-FFF2-40B4-BE49-F238E27FC236}">
                <a16:creationId xmlns:a16="http://schemas.microsoft.com/office/drawing/2014/main" id="{4DEACD03-45E2-406A-9DC5-57B4259FB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06" y="3978545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Free Teacher Clip Art, Download Free Teacher Clip Art png images, Free  ClipArts on Clipart Library">
            <a:extLst>
              <a:ext uri="{FF2B5EF4-FFF2-40B4-BE49-F238E27FC236}">
                <a16:creationId xmlns:a16="http://schemas.microsoft.com/office/drawing/2014/main" id="{76CAAC7C-7405-4ABD-B3B1-19115539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212" y="3891756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40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3563-9B36-4379-870A-84EDA1A5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897" y="418391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Working towards becoming a Nurturing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51AFE-8EE4-489F-94E8-6D5467B50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</a:t>
            </a:r>
            <a:r>
              <a:rPr lang="en-GB" dirty="0" err="1"/>
              <a:t>Eastry</a:t>
            </a:r>
            <a:r>
              <a:rPr lang="en-GB" dirty="0"/>
              <a:t> CE Primary School our aim is to become a Nurturing  school, where all our pupils, staff, parents and visitors feel happy, safe, valued and cared for.</a:t>
            </a:r>
          </a:p>
        </p:txBody>
      </p:sp>
      <p:pic>
        <p:nvPicPr>
          <p:cNvPr id="7170" name="Picture 2" descr="Forest School Sussex. Nurturing through nature. Outdoor Education">
            <a:extLst>
              <a:ext uri="{FF2B5EF4-FFF2-40B4-BE49-F238E27FC236}">
                <a16:creationId xmlns:a16="http://schemas.microsoft.com/office/drawing/2014/main" id="{6F88174A-ECF9-4F58-8578-5A28AEB14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016" y="3187083"/>
            <a:ext cx="3577701" cy="27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4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627D-7787-40C8-A164-39864F26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</a:rPr>
              <a:t>What makes a Nurturing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B3BE0-A762-41EB-9C6F-C3FBCB050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Nurturing School is based on the understanding and application of the 6 key Nurture Principles.</a:t>
            </a:r>
          </a:p>
          <a:p>
            <a:r>
              <a:rPr lang="en-GB" dirty="0"/>
              <a:t>Children’s learning is understood developmentally.</a:t>
            </a:r>
          </a:p>
          <a:p>
            <a:r>
              <a:rPr lang="en-GB" dirty="0"/>
              <a:t>The classroom offers a safe base</a:t>
            </a:r>
          </a:p>
          <a:p>
            <a:r>
              <a:rPr lang="en-GB" dirty="0"/>
              <a:t>The importance of nurture for the development of wellbeing</a:t>
            </a:r>
          </a:p>
          <a:p>
            <a:r>
              <a:rPr lang="en-GB" dirty="0"/>
              <a:t>Language is a vital means of communication</a:t>
            </a:r>
          </a:p>
          <a:p>
            <a:r>
              <a:rPr lang="en-GB" dirty="0"/>
              <a:t>All behaviour is communication</a:t>
            </a:r>
          </a:p>
          <a:p>
            <a:r>
              <a:rPr lang="en-GB" dirty="0"/>
              <a:t>The importance of transition in children’s lives.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14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0730-FE76-4E55-8DEF-6765E057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Children’s learning is understood developmentally.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0DFE2-5E38-49D0-9476-0722AA5E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all develop at different times socially, emotionally and behaviourally, and that’s OK.</a:t>
            </a:r>
          </a:p>
          <a:p>
            <a:r>
              <a:rPr lang="en-GB" dirty="0"/>
              <a:t>At </a:t>
            </a:r>
            <a:r>
              <a:rPr lang="en-GB" dirty="0" err="1"/>
              <a:t>Eastry</a:t>
            </a:r>
            <a:r>
              <a:rPr lang="en-GB" dirty="0"/>
              <a:t> Primary you should feel accepted, valued and included regardless of your age and stage of development.</a:t>
            </a:r>
          </a:p>
          <a:p>
            <a:r>
              <a:rPr lang="en-GB" dirty="0"/>
              <a:t>Adults will understand you and respond to you at your own level</a:t>
            </a:r>
          </a:p>
          <a:p>
            <a:endParaRPr lang="en-GB" dirty="0"/>
          </a:p>
        </p:txBody>
      </p:sp>
      <p:pic>
        <p:nvPicPr>
          <p:cNvPr id="9218" name="Picture 2" descr="kisspng-student-classroom-clip-art-5ae1afcdcfe2b9.5517728515247400458515 -  Northview Public Schools">
            <a:extLst>
              <a:ext uri="{FF2B5EF4-FFF2-40B4-BE49-F238E27FC236}">
                <a16:creationId xmlns:a16="http://schemas.microsoft.com/office/drawing/2014/main" id="{84823CA1-3878-422B-AD78-C3E8819AE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699" y="4615510"/>
            <a:ext cx="3609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9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592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Bahnschrift</vt:lpstr>
      <vt:lpstr>Bahnschrift Light</vt:lpstr>
      <vt:lpstr>Calibri</vt:lpstr>
      <vt:lpstr>Calibri Light</vt:lpstr>
      <vt:lpstr>Office Theme</vt:lpstr>
      <vt:lpstr>Welcome to worship</vt:lpstr>
      <vt:lpstr>Nurture at Eastry CE Primary</vt:lpstr>
      <vt:lpstr>What does the word nurture mean to you?</vt:lpstr>
      <vt:lpstr>Definition of nurture </vt:lpstr>
      <vt:lpstr>Who or what needs nurture?</vt:lpstr>
      <vt:lpstr>What does being nurtured look like?</vt:lpstr>
      <vt:lpstr>Working towards becoming a Nurturing school</vt:lpstr>
      <vt:lpstr>What makes a Nurturing School?</vt:lpstr>
      <vt:lpstr>Children’s learning is understood developmentally.</vt:lpstr>
      <vt:lpstr>The classroom offers a safe base</vt:lpstr>
      <vt:lpstr>The importance of Nurture for the development of wellbeing</vt:lpstr>
      <vt:lpstr>Language is a vital means of communication</vt:lpstr>
      <vt:lpstr>All behaviour is communication</vt:lpstr>
      <vt:lpstr>The importance of transition in children’s lives</vt:lpstr>
      <vt:lpstr>Together we are on the road to becoming a Nurturing School!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Nurture at Eastry CE Primary</dc:title>
  <dc:creator>Kate Plant</dc:creator>
  <cp:lastModifiedBy>Karen-Jane Bowers</cp:lastModifiedBy>
  <cp:revision>13</cp:revision>
  <dcterms:created xsi:type="dcterms:W3CDTF">2022-10-09T15:45:41Z</dcterms:created>
  <dcterms:modified xsi:type="dcterms:W3CDTF">2022-12-16T13:29:39Z</dcterms:modified>
</cp:coreProperties>
</file>