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4106F-D138-4A3C-A5BA-44062BA88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AF5AD0-BDCB-438D-B2C6-C51F174EC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697B5-54CF-48EF-88B0-26A4EA1C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4DDD-195F-4BC5-AC66-E990F1473050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23F26-2699-4CD7-8795-5676F7564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B6451-5933-4498-8074-BA5CA6CD2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A3A5-9F80-4635-805E-DBCD94D38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083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C87F0-57B6-4D08-A8D8-75F0896E0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C34FF9-232D-4D4F-AE72-C1486C6FE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957E4-1886-4100-A64D-28CE99259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4DDD-195F-4BC5-AC66-E990F1473050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768DC-DCC4-4BA3-8699-02097C398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0205D-1ED1-47D2-AA66-D06AE232B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A3A5-9F80-4635-805E-DBCD94D38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727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665FD6-1C55-4F3B-908D-20314634E1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458900-4454-4945-B973-9417B124A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7E966-FA45-4FAA-9EC0-3BCDF8B86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4DDD-195F-4BC5-AC66-E990F1473050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EB4D6-A424-4EEB-977E-4B070FF48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584D8-B529-45A3-81CA-30C3D431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A3A5-9F80-4635-805E-DBCD94D38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45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A6399-35B4-448F-9505-AC04E6820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C3959-1621-4375-82B6-A0B650C6B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6FD2C-D64B-4C8D-8755-10D0FFA11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4DDD-195F-4BC5-AC66-E990F1473050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78D2D-D033-4078-9C45-CDDE2C3C6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00648-AE0F-458F-964E-7603C105F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A3A5-9F80-4635-805E-DBCD94D38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771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D89D0-75AC-4D7C-92A1-EE65E6ECD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D15C6D-90A5-4CD9-BF7E-A70BFACD2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A761A-D2EE-4A76-BB31-EA578BB68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4DDD-195F-4BC5-AC66-E990F1473050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C489B-03D5-4F3F-B7C6-3BE4CB699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FBC62-5134-4FD1-BEE7-B7EB9DA50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A3A5-9F80-4635-805E-DBCD94D38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85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256C3-F084-4553-AC29-99A2F5767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96AA6-1340-46E8-A864-8C5943CFC1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6A2D6-2749-4723-96F2-A98387064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DFC440-A2B4-4390-9590-E940F4CD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4DDD-195F-4BC5-AC66-E990F1473050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B2AC1-FED0-45DF-86BA-286D0FFA6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0414CB-85EA-4059-A573-AC7F54924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A3A5-9F80-4635-805E-DBCD94D38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292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03E3F-BE55-4CCA-A25D-E40E588A3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E6C75B-3B73-4AF5-8CDB-4A5FD6B69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11E642-A4B3-4AAB-83E9-DDF449D73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EAD17C-51C1-44AE-9C60-BFD7292EF7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66432-2305-429A-BC76-3692F28573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524B33-AFCD-42D5-A9D4-0EAB69CE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4DDD-195F-4BC5-AC66-E990F1473050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7A062-2A9B-4ED0-9447-CE909520F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46DC66-3E81-4D40-9E4F-2D5A3DF4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A3A5-9F80-4635-805E-DBCD94D38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94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CE8C-912A-45D3-A284-C3775FDA8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9E11AF-7BC2-4C51-BEA8-A0ACBBBE0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4DDD-195F-4BC5-AC66-E990F1473050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6CA418-D433-4901-A996-E2A2D9B28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480B7B-BA36-48A5-8520-AF3711601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A3A5-9F80-4635-805E-DBCD94D38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62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E6FDEA-1ED9-412B-AA30-EEE2690AC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4DDD-195F-4BC5-AC66-E990F1473050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5D7151-5F61-4FC1-933A-E169A2D55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09C92-8B8B-4BDF-8B7E-BE6298A30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A3A5-9F80-4635-805E-DBCD94D38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39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77428-4F2F-4293-9483-2C9B904BD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1F2AC-6EA7-4B27-B5A9-C6591669C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0479C2-8A52-457D-9A4C-3922D3393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64C3D-BFC4-495F-95BA-48DB11CF3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4DDD-195F-4BC5-AC66-E990F1473050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4AB9F-0207-473B-98A9-F2C5C1015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EDF23-E1F6-4CA9-8C3C-268212122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A3A5-9F80-4635-805E-DBCD94D38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411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2B11F-94EA-4E05-8724-2BFD8C913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36DFFF-DD80-4085-8465-10B212C403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8C98AB-18C9-47F4-83FE-073CB0D16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FEF07-E6DC-4CF0-8E44-EBDD5EC06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4DDD-195F-4BC5-AC66-E990F1473050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CB3C8-3DC8-4664-B6D0-1F20B1FC6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F1D7A-1F6B-45F1-AF3F-17339BAD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A3A5-9F80-4635-805E-DBCD94D38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29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034B3F-5246-4729-9AA6-FB27C4A09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FD4E1-9DFB-45AA-8810-3570D95F3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2CB4C-B328-478C-8901-94E41E4432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F4DDD-195F-4BC5-AC66-E990F1473050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AF9FE-2546-4371-9657-D4AD66CC73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D901B-84F2-4B3A-90C9-2B15DFD8BC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3A3A5-9F80-4635-805E-DBCD94D38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325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620F2-3710-4CA9-B2DB-EFB934C458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F43CB4-95C7-4E9C-80DD-613338B3EB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6364F6-06BE-4F82-A76D-416F41A5C7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746" y="0"/>
            <a:ext cx="97125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086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C McAlister</dc:creator>
  <cp:lastModifiedBy>sca8752258</cp:lastModifiedBy>
  <cp:revision>1</cp:revision>
  <dcterms:created xsi:type="dcterms:W3CDTF">2025-06-09T09:35:16Z</dcterms:created>
  <dcterms:modified xsi:type="dcterms:W3CDTF">2025-06-09T14:33:19Z</dcterms:modified>
</cp:coreProperties>
</file>