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5" r:id="rId3"/>
    <p:sldId id="274" r:id="rId4"/>
    <p:sldId id="271" r:id="rId5"/>
    <p:sldId id="272" r:id="rId6"/>
    <p:sldId id="270" r:id="rId7"/>
    <p:sldId id="257" r:id="rId8"/>
    <p:sldId id="273" r:id="rId9"/>
    <p:sldId id="258" r:id="rId10"/>
    <p:sldId id="259"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DEAC19-EDE3-4448-AC2E-86687B757A46}"/>
              </a:ext>
            </a:extLst>
          </p:cNvPr>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eaLnBrk="1" hangingPunct="1">
              <a:spcBef>
                <a:spcPts val="2000"/>
              </a:spcBef>
              <a:buClr>
                <a:srgbClr val="6FB7D7"/>
              </a:buClr>
              <a:buSzPct val="110000"/>
              <a:buFont typeface="Wingdings 2" charset="2"/>
              <a:buNone/>
              <a:defRPr/>
            </a:pPr>
            <a:endParaRPr lang="en-US" sz="3200">
              <a:solidFill>
                <a:srgbClr val="595959"/>
              </a:solidFill>
              <a:latin typeface="Comic Sans MS" charset="0"/>
              <a:ea typeface="ＭＳ Ｐゴシック" charset="-128"/>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Comic Sans MS"/>
                <a:ea typeface="+mj-ea"/>
                <a:cs typeface="+mj-cs"/>
              </a:defRPr>
            </a:lvl1pPr>
          </a:lstStyle>
          <a:p>
            <a:r>
              <a:rPr lang="en-GB" dirty="0"/>
              <a:t>Click to edit Master title style</a:t>
            </a:r>
            <a:endParaRPr dirty="0"/>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Comic Sans MS"/>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dirty="0"/>
          </a:p>
        </p:txBody>
      </p:sp>
      <p:sp>
        <p:nvSpPr>
          <p:cNvPr id="5" name="Date Placeholder 3">
            <a:extLst>
              <a:ext uri="{FF2B5EF4-FFF2-40B4-BE49-F238E27FC236}">
                <a16:creationId xmlns:a16="http://schemas.microsoft.com/office/drawing/2014/main" id="{CD7F295F-4B98-4B0A-9871-3819E9254409}"/>
              </a:ext>
            </a:extLst>
          </p:cNvPr>
          <p:cNvSpPr>
            <a:spLocks noGrp="1"/>
          </p:cNvSpPr>
          <p:nvPr>
            <p:ph type="dt" sz="half" idx="10"/>
          </p:nvPr>
        </p:nvSpPr>
        <p:spPr/>
        <p:txBody>
          <a:bodyPr/>
          <a:lstStyle>
            <a:lvl1pPr>
              <a:defRPr/>
            </a:lvl1pPr>
          </a:lstStyle>
          <a:p>
            <a:pPr>
              <a:defRPr/>
            </a:pPr>
            <a:fld id="{7215BCC5-A474-4024-BA3B-2BBFBD497DEF}" type="datetime1">
              <a:rPr lang="en-US"/>
              <a:pPr>
                <a:defRPr/>
              </a:pPr>
              <a:t>4/16/2021</a:t>
            </a:fld>
            <a:endParaRPr lang="en-US"/>
          </a:p>
        </p:txBody>
      </p:sp>
      <p:sp>
        <p:nvSpPr>
          <p:cNvPr id="6" name="Footer Placeholder 4">
            <a:extLst>
              <a:ext uri="{FF2B5EF4-FFF2-40B4-BE49-F238E27FC236}">
                <a16:creationId xmlns:a16="http://schemas.microsoft.com/office/drawing/2014/main" id="{F499A83F-8F62-4899-B728-F8C58D0D30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74CACC-FEEB-4470-BCFC-ADC4AF7D1222}"/>
              </a:ext>
            </a:extLst>
          </p:cNvPr>
          <p:cNvSpPr>
            <a:spLocks noGrp="1"/>
          </p:cNvSpPr>
          <p:nvPr>
            <p:ph type="sldNum" sz="quarter" idx="12"/>
          </p:nvPr>
        </p:nvSpPr>
        <p:spPr/>
        <p:txBody>
          <a:bodyPr/>
          <a:lstStyle>
            <a:lvl1pPr>
              <a:defRPr/>
            </a:lvl1pPr>
          </a:lstStyle>
          <a:p>
            <a:pPr>
              <a:defRPr/>
            </a:pPr>
            <a:fld id="{313E8F9A-FA45-4249-B87B-60F5A906F518}" type="slidenum">
              <a:rPr lang="en-US" altLang="en-US"/>
              <a:pPr>
                <a:defRPr/>
              </a:pPr>
              <a:t>‹#›</a:t>
            </a:fld>
            <a:endParaRPr lang="en-US" altLang="en-US"/>
          </a:p>
        </p:txBody>
      </p:sp>
    </p:spTree>
    <p:extLst>
      <p:ext uri="{BB962C8B-B14F-4D97-AF65-F5344CB8AC3E}">
        <p14:creationId xmlns:p14="http://schemas.microsoft.com/office/powerpoint/2010/main" val="356969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Comic Sans MS"/>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noProof="0" dirty="0"/>
          </a:p>
        </p:txBody>
      </p:sp>
      <p:sp>
        <p:nvSpPr>
          <p:cNvPr id="5" name="Date Placeholder 3">
            <a:extLst>
              <a:ext uri="{FF2B5EF4-FFF2-40B4-BE49-F238E27FC236}">
                <a16:creationId xmlns:a16="http://schemas.microsoft.com/office/drawing/2014/main" id="{DC70887B-CD8F-4C6C-97BF-02B7D4EFA376}"/>
              </a:ext>
            </a:extLst>
          </p:cNvPr>
          <p:cNvSpPr>
            <a:spLocks noGrp="1"/>
          </p:cNvSpPr>
          <p:nvPr>
            <p:ph type="dt" sz="half" idx="10"/>
          </p:nvPr>
        </p:nvSpPr>
        <p:spPr/>
        <p:txBody>
          <a:bodyPr/>
          <a:lstStyle>
            <a:lvl1pPr>
              <a:defRPr/>
            </a:lvl1pPr>
          </a:lstStyle>
          <a:p>
            <a:pPr>
              <a:defRPr/>
            </a:pPr>
            <a:fld id="{DC2E371E-328E-4EC6-8BCB-29106730A54F}" type="datetime1">
              <a:rPr lang="en-US"/>
              <a:pPr>
                <a:defRPr/>
              </a:pPr>
              <a:t>4/16/2021</a:t>
            </a:fld>
            <a:endParaRPr lang="en-US"/>
          </a:p>
        </p:txBody>
      </p:sp>
      <p:sp>
        <p:nvSpPr>
          <p:cNvPr id="6" name="Footer Placeholder 4">
            <a:extLst>
              <a:ext uri="{FF2B5EF4-FFF2-40B4-BE49-F238E27FC236}">
                <a16:creationId xmlns:a16="http://schemas.microsoft.com/office/drawing/2014/main" id="{E53C3DDC-AF92-4FA0-986D-EFB99CB9FE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9418D5-1EDA-4773-915E-08C4D496EBEC}"/>
              </a:ext>
            </a:extLst>
          </p:cNvPr>
          <p:cNvSpPr>
            <a:spLocks noGrp="1"/>
          </p:cNvSpPr>
          <p:nvPr>
            <p:ph type="sldNum" sz="quarter" idx="12"/>
          </p:nvPr>
        </p:nvSpPr>
        <p:spPr/>
        <p:txBody>
          <a:bodyPr/>
          <a:lstStyle>
            <a:lvl1pPr>
              <a:defRPr/>
            </a:lvl1pPr>
          </a:lstStyle>
          <a:p>
            <a:pPr>
              <a:defRPr/>
            </a:pPr>
            <a:fld id="{D9F29DCB-7425-420C-BC72-9927AA4FF8F6}" type="slidenum">
              <a:rPr lang="en-US" altLang="en-US"/>
              <a:pPr>
                <a:defRPr/>
              </a:pPr>
              <a:t>‹#›</a:t>
            </a:fld>
            <a:endParaRPr lang="en-US" altLang="en-US"/>
          </a:p>
        </p:txBody>
      </p:sp>
    </p:spTree>
    <p:extLst>
      <p:ext uri="{BB962C8B-B14F-4D97-AF65-F5344CB8AC3E}">
        <p14:creationId xmlns:p14="http://schemas.microsoft.com/office/powerpoint/2010/main" val="156782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a:extLst>
              <a:ext uri="{FF2B5EF4-FFF2-40B4-BE49-F238E27FC236}">
                <a16:creationId xmlns:a16="http://schemas.microsoft.com/office/drawing/2014/main" id="{6AE1F999-F955-4689-B53F-7789AFE5D376}"/>
              </a:ext>
            </a:extLst>
          </p:cNvPr>
          <p:cNvSpPr>
            <a:spLocks noGrp="1"/>
          </p:cNvSpPr>
          <p:nvPr>
            <p:ph type="dt" sz="half" idx="10"/>
          </p:nvPr>
        </p:nvSpPr>
        <p:spPr/>
        <p:txBody>
          <a:bodyPr/>
          <a:lstStyle>
            <a:lvl1pPr>
              <a:defRPr/>
            </a:lvl1pPr>
          </a:lstStyle>
          <a:p>
            <a:pPr>
              <a:defRPr/>
            </a:pPr>
            <a:fld id="{D1A2DA33-D1C1-4685-AC18-7E67C8D34757}" type="datetime1">
              <a:rPr lang="en-US"/>
              <a:pPr>
                <a:defRPr/>
              </a:pPr>
              <a:t>4/16/2021</a:t>
            </a:fld>
            <a:endParaRPr lang="en-US"/>
          </a:p>
        </p:txBody>
      </p:sp>
      <p:sp>
        <p:nvSpPr>
          <p:cNvPr id="5" name="Footer Placeholder 4">
            <a:extLst>
              <a:ext uri="{FF2B5EF4-FFF2-40B4-BE49-F238E27FC236}">
                <a16:creationId xmlns:a16="http://schemas.microsoft.com/office/drawing/2014/main" id="{A0AB0EA4-0CE4-4866-BAD2-E0DBCC4A69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2ABB0E-1092-4531-A2E2-B190CA70B0F8}"/>
              </a:ext>
            </a:extLst>
          </p:cNvPr>
          <p:cNvSpPr>
            <a:spLocks noGrp="1"/>
          </p:cNvSpPr>
          <p:nvPr>
            <p:ph type="sldNum" sz="quarter" idx="12"/>
          </p:nvPr>
        </p:nvSpPr>
        <p:spPr/>
        <p:txBody>
          <a:bodyPr/>
          <a:lstStyle>
            <a:lvl1pPr>
              <a:defRPr/>
            </a:lvl1pPr>
          </a:lstStyle>
          <a:p>
            <a:pPr>
              <a:defRPr/>
            </a:pPr>
            <a:fld id="{65FEF25D-DB85-450A-8CCA-2C3961B2A6DE}" type="slidenum">
              <a:rPr lang="en-US" altLang="en-US"/>
              <a:pPr>
                <a:defRPr/>
              </a:pPr>
              <a:t>‹#›</a:t>
            </a:fld>
            <a:endParaRPr lang="en-US" altLang="en-US"/>
          </a:p>
        </p:txBody>
      </p:sp>
    </p:spTree>
    <p:extLst>
      <p:ext uri="{BB962C8B-B14F-4D97-AF65-F5344CB8AC3E}">
        <p14:creationId xmlns:p14="http://schemas.microsoft.com/office/powerpoint/2010/main" val="348559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a:extLst>
              <a:ext uri="{FF2B5EF4-FFF2-40B4-BE49-F238E27FC236}">
                <a16:creationId xmlns:a16="http://schemas.microsoft.com/office/drawing/2014/main" id="{A6F724DE-0B64-4C00-B598-267861CC361D}"/>
              </a:ext>
            </a:extLst>
          </p:cNvPr>
          <p:cNvSpPr>
            <a:spLocks noGrp="1"/>
          </p:cNvSpPr>
          <p:nvPr>
            <p:ph type="dt" sz="half" idx="10"/>
          </p:nvPr>
        </p:nvSpPr>
        <p:spPr/>
        <p:txBody>
          <a:bodyPr/>
          <a:lstStyle>
            <a:lvl1pPr>
              <a:defRPr/>
            </a:lvl1pPr>
          </a:lstStyle>
          <a:p>
            <a:pPr>
              <a:defRPr/>
            </a:pPr>
            <a:fld id="{F648851B-E5CF-40C7-9A66-04739C3D7D60}" type="datetime1">
              <a:rPr lang="en-US"/>
              <a:pPr>
                <a:defRPr/>
              </a:pPr>
              <a:t>4/16/2021</a:t>
            </a:fld>
            <a:endParaRPr lang="en-US"/>
          </a:p>
        </p:txBody>
      </p:sp>
      <p:sp>
        <p:nvSpPr>
          <p:cNvPr id="5" name="Footer Placeholder 4">
            <a:extLst>
              <a:ext uri="{FF2B5EF4-FFF2-40B4-BE49-F238E27FC236}">
                <a16:creationId xmlns:a16="http://schemas.microsoft.com/office/drawing/2014/main" id="{4B9E8D7E-7A88-4DCE-B73D-07D4C342AF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35BE07-C5A4-4884-8E34-F3E6E84A2F8C}"/>
              </a:ext>
            </a:extLst>
          </p:cNvPr>
          <p:cNvSpPr>
            <a:spLocks noGrp="1"/>
          </p:cNvSpPr>
          <p:nvPr>
            <p:ph type="sldNum" sz="quarter" idx="12"/>
          </p:nvPr>
        </p:nvSpPr>
        <p:spPr/>
        <p:txBody>
          <a:bodyPr/>
          <a:lstStyle>
            <a:lvl1pPr>
              <a:defRPr/>
            </a:lvl1pPr>
          </a:lstStyle>
          <a:p>
            <a:pPr>
              <a:defRPr/>
            </a:pPr>
            <a:fld id="{C6C82FF8-693A-46B6-B039-FD51917E9428}" type="slidenum">
              <a:rPr lang="en-US" altLang="en-US"/>
              <a:pPr>
                <a:defRPr/>
              </a:pPr>
              <a:t>‹#›</a:t>
            </a:fld>
            <a:endParaRPr lang="en-US" altLang="en-US"/>
          </a:p>
        </p:txBody>
      </p:sp>
    </p:spTree>
    <p:extLst>
      <p:ext uri="{BB962C8B-B14F-4D97-AF65-F5344CB8AC3E}">
        <p14:creationId xmlns:p14="http://schemas.microsoft.com/office/powerpoint/2010/main" val="158973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a:extLst>
              <a:ext uri="{FF2B5EF4-FFF2-40B4-BE49-F238E27FC236}">
                <a16:creationId xmlns:a16="http://schemas.microsoft.com/office/drawing/2014/main" id="{87470C04-5D51-41D8-960E-2A47AB86F333}"/>
              </a:ext>
            </a:extLst>
          </p:cNvPr>
          <p:cNvSpPr>
            <a:spLocks noGrp="1"/>
          </p:cNvSpPr>
          <p:nvPr>
            <p:ph type="dt" sz="half" idx="10"/>
          </p:nvPr>
        </p:nvSpPr>
        <p:spPr/>
        <p:txBody>
          <a:bodyPr/>
          <a:lstStyle>
            <a:lvl1pPr>
              <a:defRPr/>
            </a:lvl1pPr>
          </a:lstStyle>
          <a:p>
            <a:pPr>
              <a:defRPr/>
            </a:pPr>
            <a:fld id="{09F69820-7787-4AC6-8567-FD0C2B440150}" type="datetime1">
              <a:rPr lang="en-US"/>
              <a:pPr>
                <a:defRPr/>
              </a:pPr>
              <a:t>4/16/2021</a:t>
            </a:fld>
            <a:endParaRPr lang="en-US"/>
          </a:p>
        </p:txBody>
      </p:sp>
      <p:sp>
        <p:nvSpPr>
          <p:cNvPr id="5" name="Footer Placeholder 4">
            <a:extLst>
              <a:ext uri="{FF2B5EF4-FFF2-40B4-BE49-F238E27FC236}">
                <a16:creationId xmlns:a16="http://schemas.microsoft.com/office/drawing/2014/main" id="{2F90914F-802E-4F86-88E5-8B7039011B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5C5802-1599-41BC-A05A-EB7C2E06A242}"/>
              </a:ext>
            </a:extLst>
          </p:cNvPr>
          <p:cNvSpPr>
            <a:spLocks noGrp="1"/>
          </p:cNvSpPr>
          <p:nvPr>
            <p:ph type="sldNum" sz="quarter" idx="12"/>
          </p:nvPr>
        </p:nvSpPr>
        <p:spPr/>
        <p:txBody>
          <a:bodyPr/>
          <a:lstStyle>
            <a:lvl1pPr>
              <a:defRPr/>
            </a:lvl1pPr>
          </a:lstStyle>
          <a:p>
            <a:pPr>
              <a:defRPr/>
            </a:pPr>
            <a:fld id="{BD863242-31B5-4C7F-9E72-4D4917A85340}" type="slidenum">
              <a:rPr lang="en-US" altLang="en-US"/>
              <a:pPr>
                <a:defRPr/>
              </a:pPr>
              <a:t>‹#›</a:t>
            </a:fld>
            <a:endParaRPr lang="en-US" altLang="en-US"/>
          </a:p>
        </p:txBody>
      </p:sp>
    </p:spTree>
    <p:extLst>
      <p:ext uri="{BB962C8B-B14F-4D97-AF65-F5344CB8AC3E}">
        <p14:creationId xmlns:p14="http://schemas.microsoft.com/office/powerpoint/2010/main" val="84355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noProof="0"/>
          </a:p>
        </p:txBody>
      </p:sp>
      <p:sp>
        <p:nvSpPr>
          <p:cNvPr id="5" name="Date Placeholder 3">
            <a:extLst>
              <a:ext uri="{FF2B5EF4-FFF2-40B4-BE49-F238E27FC236}">
                <a16:creationId xmlns:a16="http://schemas.microsoft.com/office/drawing/2014/main" id="{96BE56B1-7E71-49FA-8FAC-79B6D0449940}"/>
              </a:ext>
            </a:extLst>
          </p:cNvPr>
          <p:cNvSpPr>
            <a:spLocks noGrp="1"/>
          </p:cNvSpPr>
          <p:nvPr>
            <p:ph type="dt" sz="half" idx="14"/>
          </p:nvPr>
        </p:nvSpPr>
        <p:spPr/>
        <p:txBody>
          <a:bodyPr/>
          <a:lstStyle>
            <a:lvl1pPr>
              <a:defRPr/>
            </a:lvl1pPr>
          </a:lstStyle>
          <a:p>
            <a:pPr>
              <a:defRPr/>
            </a:pPr>
            <a:fld id="{A94FFCF8-8E6B-4D53-9141-06B332A36350}" type="datetime1">
              <a:rPr lang="en-US"/>
              <a:pPr>
                <a:defRPr/>
              </a:pPr>
              <a:t>4/16/2021</a:t>
            </a:fld>
            <a:endParaRPr lang="en-US"/>
          </a:p>
        </p:txBody>
      </p:sp>
      <p:sp>
        <p:nvSpPr>
          <p:cNvPr id="6" name="Footer Placeholder 4">
            <a:extLst>
              <a:ext uri="{FF2B5EF4-FFF2-40B4-BE49-F238E27FC236}">
                <a16:creationId xmlns:a16="http://schemas.microsoft.com/office/drawing/2014/main" id="{57D1C314-8E5D-4518-8142-29C96CB0287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8889CB-E0C7-4582-BD89-6CEE8903A30B}"/>
              </a:ext>
            </a:extLst>
          </p:cNvPr>
          <p:cNvSpPr>
            <a:spLocks noGrp="1"/>
          </p:cNvSpPr>
          <p:nvPr>
            <p:ph type="sldNum" sz="quarter" idx="16"/>
          </p:nvPr>
        </p:nvSpPr>
        <p:spPr/>
        <p:txBody>
          <a:bodyPr/>
          <a:lstStyle>
            <a:lvl1pPr>
              <a:defRPr/>
            </a:lvl1pPr>
          </a:lstStyle>
          <a:p>
            <a:pPr>
              <a:defRPr/>
            </a:pPr>
            <a:fld id="{148B1D73-D0C2-4ED7-9F5D-11398C497C60}" type="slidenum">
              <a:rPr lang="en-US" altLang="en-US"/>
              <a:pPr>
                <a:defRPr/>
              </a:pPr>
              <a:t>‹#›</a:t>
            </a:fld>
            <a:endParaRPr lang="en-US" altLang="en-US"/>
          </a:p>
        </p:txBody>
      </p:sp>
    </p:spTree>
    <p:extLst>
      <p:ext uri="{BB962C8B-B14F-4D97-AF65-F5344CB8AC3E}">
        <p14:creationId xmlns:p14="http://schemas.microsoft.com/office/powerpoint/2010/main" val="150540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A37DFF-8BE8-418B-91A2-45E4864B3700}"/>
              </a:ext>
            </a:extLst>
          </p:cNvPr>
          <p:cNvSpPr>
            <a:spLocks noGrp="1"/>
          </p:cNvSpPr>
          <p:nvPr>
            <p:ph type="dt" sz="half" idx="10"/>
          </p:nvPr>
        </p:nvSpPr>
        <p:spPr/>
        <p:txBody>
          <a:bodyPr/>
          <a:lstStyle>
            <a:lvl1pPr>
              <a:defRPr/>
            </a:lvl1pPr>
          </a:lstStyle>
          <a:p>
            <a:pPr>
              <a:defRPr/>
            </a:pPr>
            <a:fld id="{1855911C-886A-47C0-9B3B-F4DC3C584C8F}" type="datetime1">
              <a:rPr lang="en-US"/>
              <a:pPr>
                <a:defRPr/>
              </a:pPr>
              <a:t>4/16/2021</a:t>
            </a:fld>
            <a:endParaRPr lang="en-US"/>
          </a:p>
        </p:txBody>
      </p:sp>
      <p:sp>
        <p:nvSpPr>
          <p:cNvPr id="5" name="Footer Placeholder 4">
            <a:extLst>
              <a:ext uri="{FF2B5EF4-FFF2-40B4-BE49-F238E27FC236}">
                <a16:creationId xmlns:a16="http://schemas.microsoft.com/office/drawing/2014/main" id="{9ADD9201-B2D4-4479-832F-CE12A9DC81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207B88-3140-4628-8BA2-AC99BBB16259}"/>
              </a:ext>
            </a:extLst>
          </p:cNvPr>
          <p:cNvSpPr>
            <a:spLocks noGrp="1"/>
          </p:cNvSpPr>
          <p:nvPr>
            <p:ph type="sldNum" sz="quarter" idx="12"/>
          </p:nvPr>
        </p:nvSpPr>
        <p:spPr/>
        <p:txBody>
          <a:bodyPr/>
          <a:lstStyle>
            <a:lvl1pPr>
              <a:defRPr/>
            </a:lvl1pPr>
          </a:lstStyle>
          <a:p>
            <a:pPr>
              <a:defRPr/>
            </a:pPr>
            <a:fld id="{D5852149-D183-4921-9691-CE4F0B3E72C5}" type="slidenum">
              <a:rPr lang="en-US" altLang="en-US"/>
              <a:pPr>
                <a:defRPr/>
              </a:pPr>
              <a:t>‹#›</a:t>
            </a:fld>
            <a:endParaRPr lang="en-US" altLang="en-US"/>
          </a:p>
        </p:txBody>
      </p:sp>
    </p:spTree>
    <p:extLst>
      <p:ext uri="{BB962C8B-B14F-4D97-AF65-F5344CB8AC3E}">
        <p14:creationId xmlns:p14="http://schemas.microsoft.com/office/powerpoint/2010/main" val="258364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3">
            <a:extLst>
              <a:ext uri="{FF2B5EF4-FFF2-40B4-BE49-F238E27FC236}">
                <a16:creationId xmlns:a16="http://schemas.microsoft.com/office/drawing/2014/main" id="{7B6C1745-8DEC-4C54-BEC7-97D7CFEC8197}"/>
              </a:ext>
            </a:extLst>
          </p:cNvPr>
          <p:cNvSpPr>
            <a:spLocks noGrp="1"/>
          </p:cNvSpPr>
          <p:nvPr>
            <p:ph type="dt" sz="half" idx="10"/>
          </p:nvPr>
        </p:nvSpPr>
        <p:spPr/>
        <p:txBody>
          <a:bodyPr/>
          <a:lstStyle>
            <a:lvl1pPr>
              <a:defRPr/>
            </a:lvl1pPr>
          </a:lstStyle>
          <a:p>
            <a:pPr>
              <a:defRPr/>
            </a:pPr>
            <a:fld id="{C5FEBD94-E4CE-4354-B704-CBC9F89E8CD0}" type="datetime1">
              <a:rPr lang="en-US"/>
              <a:pPr>
                <a:defRPr/>
              </a:pPr>
              <a:t>4/16/2021</a:t>
            </a:fld>
            <a:endParaRPr lang="en-US"/>
          </a:p>
        </p:txBody>
      </p:sp>
      <p:sp>
        <p:nvSpPr>
          <p:cNvPr id="6" name="Footer Placeholder 4">
            <a:extLst>
              <a:ext uri="{FF2B5EF4-FFF2-40B4-BE49-F238E27FC236}">
                <a16:creationId xmlns:a16="http://schemas.microsoft.com/office/drawing/2014/main" id="{6F9D6D05-538F-4505-950B-D04A822613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33BA8D-3281-4D82-86AD-A2FDF003304B}"/>
              </a:ext>
            </a:extLst>
          </p:cNvPr>
          <p:cNvSpPr>
            <a:spLocks noGrp="1"/>
          </p:cNvSpPr>
          <p:nvPr>
            <p:ph type="sldNum" sz="quarter" idx="12"/>
          </p:nvPr>
        </p:nvSpPr>
        <p:spPr/>
        <p:txBody>
          <a:bodyPr/>
          <a:lstStyle>
            <a:lvl1pPr>
              <a:defRPr/>
            </a:lvl1pPr>
          </a:lstStyle>
          <a:p>
            <a:pPr>
              <a:defRPr/>
            </a:pPr>
            <a:fld id="{9CF7D7F6-8066-4EAE-9761-C3A5D83F9EC4}" type="slidenum">
              <a:rPr lang="en-US" altLang="en-US"/>
              <a:pPr>
                <a:defRPr/>
              </a:pPr>
              <a:t>‹#›</a:t>
            </a:fld>
            <a:endParaRPr lang="en-US" altLang="en-US"/>
          </a:p>
        </p:txBody>
      </p:sp>
    </p:spTree>
    <p:extLst>
      <p:ext uri="{BB962C8B-B14F-4D97-AF65-F5344CB8AC3E}">
        <p14:creationId xmlns:p14="http://schemas.microsoft.com/office/powerpoint/2010/main" val="41184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 name="Date Placeholder 3">
            <a:extLst>
              <a:ext uri="{FF2B5EF4-FFF2-40B4-BE49-F238E27FC236}">
                <a16:creationId xmlns:a16="http://schemas.microsoft.com/office/drawing/2014/main" id="{000F07A2-EB9C-47EA-87FC-08F6CC822295}"/>
              </a:ext>
            </a:extLst>
          </p:cNvPr>
          <p:cNvSpPr>
            <a:spLocks noGrp="1"/>
          </p:cNvSpPr>
          <p:nvPr>
            <p:ph type="dt" sz="half" idx="10"/>
          </p:nvPr>
        </p:nvSpPr>
        <p:spPr/>
        <p:txBody>
          <a:bodyPr/>
          <a:lstStyle>
            <a:lvl1pPr>
              <a:defRPr/>
            </a:lvl1pPr>
          </a:lstStyle>
          <a:p>
            <a:pPr>
              <a:defRPr/>
            </a:pPr>
            <a:fld id="{BD12B5F1-ECE6-4D91-9B0D-FB655C098D38}" type="datetime1">
              <a:rPr lang="en-US"/>
              <a:pPr>
                <a:defRPr/>
              </a:pPr>
              <a:t>4/16/2021</a:t>
            </a:fld>
            <a:endParaRPr lang="en-US"/>
          </a:p>
        </p:txBody>
      </p:sp>
      <p:sp>
        <p:nvSpPr>
          <p:cNvPr id="8" name="Footer Placeholder 4">
            <a:extLst>
              <a:ext uri="{FF2B5EF4-FFF2-40B4-BE49-F238E27FC236}">
                <a16:creationId xmlns:a16="http://schemas.microsoft.com/office/drawing/2014/main" id="{7F1CA6F9-7314-4574-9270-946285F629D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0E97D8-0659-4564-9032-5A5C9678A93A}"/>
              </a:ext>
            </a:extLst>
          </p:cNvPr>
          <p:cNvSpPr>
            <a:spLocks noGrp="1"/>
          </p:cNvSpPr>
          <p:nvPr>
            <p:ph type="sldNum" sz="quarter" idx="12"/>
          </p:nvPr>
        </p:nvSpPr>
        <p:spPr/>
        <p:txBody>
          <a:bodyPr/>
          <a:lstStyle>
            <a:lvl1pPr>
              <a:defRPr/>
            </a:lvl1pPr>
          </a:lstStyle>
          <a:p>
            <a:pPr>
              <a:defRPr/>
            </a:pPr>
            <a:fld id="{F76E8EF4-FC63-4F89-8072-733782086F41}" type="slidenum">
              <a:rPr lang="en-US" altLang="en-US"/>
              <a:pPr>
                <a:defRPr/>
              </a:pPr>
              <a:t>‹#›</a:t>
            </a:fld>
            <a:endParaRPr lang="en-US" altLang="en-US"/>
          </a:p>
        </p:txBody>
      </p:sp>
    </p:spTree>
    <p:extLst>
      <p:ext uri="{BB962C8B-B14F-4D97-AF65-F5344CB8AC3E}">
        <p14:creationId xmlns:p14="http://schemas.microsoft.com/office/powerpoint/2010/main" val="371627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3">
            <a:extLst>
              <a:ext uri="{FF2B5EF4-FFF2-40B4-BE49-F238E27FC236}">
                <a16:creationId xmlns:a16="http://schemas.microsoft.com/office/drawing/2014/main" id="{66D4AC2D-805B-4526-891F-60E444B64C8F}"/>
              </a:ext>
            </a:extLst>
          </p:cNvPr>
          <p:cNvSpPr>
            <a:spLocks noGrp="1"/>
          </p:cNvSpPr>
          <p:nvPr>
            <p:ph type="dt" sz="half" idx="10"/>
          </p:nvPr>
        </p:nvSpPr>
        <p:spPr/>
        <p:txBody>
          <a:bodyPr/>
          <a:lstStyle>
            <a:lvl1pPr>
              <a:defRPr/>
            </a:lvl1pPr>
          </a:lstStyle>
          <a:p>
            <a:pPr>
              <a:defRPr/>
            </a:pPr>
            <a:fld id="{6C9A2865-DF05-480E-B05F-71F5D1A8A8C5}" type="datetime1">
              <a:rPr lang="en-US"/>
              <a:pPr>
                <a:defRPr/>
              </a:pPr>
              <a:t>4/16/2021</a:t>
            </a:fld>
            <a:endParaRPr lang="en-US"/>
          </a:p>
        </p:txBody>
      </p:sp>
      <p:sp>
        <p:nvSpPr>
          <p:cNvPr id="4" name="Footer Placeholder 4">
            <a:extLst>
              <a:ext uri="{FF2B5EF4-FFF2-40B4-BE49-F238E27FC236}">
                <a16:creationId xmlns:a16="http://schemas.microsoft.com/office/drawing/2014/main" id="{0374EDA0-795F-4235-99F7-097952056F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FAED38-F698-4DD5-9E5E-38C9671CD531}"/>
              </a:ext>
            </a:extLst>
          </p:cNvPr>
          <p:cNvSpPr>
            <a:spLocks noGrp="1"/>
          </p:cNvSpPr>
          <p:nvPr>
            <p:ph type="sldNum" sz="quarter" idx="12"/>
          </p:nvPr>
        </p:nvSpPr>
        <p:spPr/>
        <p:txBody>
          <a:bodyPr/>
          <a:lstStyle>
            <a:lvl1pPr>
              <a:defRPr/>
            </a:lvl1pPr>
          </a:lstStyle>
          <a:p>
            <a:pPr>
              <a:defRPr/>
            </a:pPr>
            <a:fld id="{9CB843DA-8165-44D7-B173-08AF5BB47C72}" type="slidenum">
              <a:rPr lang="en-US" altLang="en-US"/>
              <a:pPr>
                <a:defRPr/>
              </a:pPr>
              <a:t>‹#›</a:t>
            </a:fld>
            <a:endParaRPr lang="en-US" altLang="en-US"/>
          </a:p>
        </p:txBody>
      </p:sp>
    </p:spTree>
    <p:extLst>
      <p:ext uri="{BB962C8B-B14F-4D97-AF65-F5344CB8AC3E}">
        <p14:creationId xmlns:p14="http://schemas.microsoft.com/office/powerpoint/2010/main" val="105643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BAE216-319C-4F09-9123-FFED0597BA7C}"/>
              </a:ext>
            </a:extLst>
          </p:cNvPr>
          <p:cNvSpPr>
            <a:spLocks noGrp="1"/>
          </p:cNvSpPr>
          <p:nvPr>
            <p:ph type="dt" sz="half" idx="10"/>
          </p:nvPr>
        </p:nvSpPr>
        <p:spPr/>
        <p:txBody>
          <a:bodyPr/>
          <a:lstStyle>
            <a:lvl1pPr>
              <a:defRPr/>
            </a:lvl1pPr>
          </a:lstStyle>
          <a:p>
            <a:pPr>
              <a:defRPr/>
            </a:pPr>
            <a:fld id="{74C13E42-2A06-41D3-904B-5BE451B93AA8}" type="datetime1">
              <a:rPr lang="en-US"/>
              <a:pPr>
                <a:defRPr/>
              </a:pPr>
              <a:t>4/16/2021</a:t>
            </a:fld>
            <a:endParaRPr lang="en-US"/>
          </a:p>
        </p:txBody>
      </p:sp>
      <p:sp>
        <p:nvSpPr>
          <p:cNvPr id="3" name="Footer Placeholder 4">
            <a:extLst>
              <a:ext uri="{FF2B5EF4-FFF2-40B4-BE49-F238E27FC236}">
                <a16:creationId xmlns:a16="http://schemas.microsoft.com/office/drawing/2014/main" id="{0B63E7E5-6F6A-407A-8ABD-07E3ED1F78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14929E-E0F6-4078-9A96-9FCB213BDDF3}"/>
              </a:ext>
            </a:extLst>
          </p:cNvPr>
          <p:cNvSpPr>
            <a:spLocks noGrp="1"/>
          </p:cNvSpPr>
          <p:nvPr>
            <p:ph type="sldNum" sz="quarter" idx="12"/>
          </p:nvPr>
        </p:nvSpPr>
        <p:spPr/>
        <p:txBody>
          <a:bodyPr/>
          <a:lstStyle>
            <a:lvl1pPr>
              <a:defRPr/>
            </a:lvl1pPr>
          </a:lstStyle>
          <a:p>
            <a:pPr>
              <a:defRPr/>
            </a:pPr>
            <a:fld id="{D7064B72-55D1-4A1E-A14C-36B079C0D365}" type="slidenum">
              <a:rPr lang="en-US" altLang="en-US"/>
              <a:pPr>
                <a:defRPr/>
              </a:pPr>
              <a:t>‹#›</a:t>
            </a:fld>
            <a:endParaRPr lang="en-US" altLang="en-US"/>
          </a:p>
        </p:txBody>
      </p:sp>
    </p:spTree>
    <p:extLst>
      <p:ext uri="{BB962C8B-B14F-4D97-AF65-F5344CB8AC3E}">
        <p14:creationId xmlns:p14="http://schemas.microsoft.com/office/powerpoint/2010/main" val="3481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F7FC598-473A-4153-AA6C-4C3245C4C1BF}"/>
              </a:ext>
            </a:extLst>
          </p:cNvPr>
          <p:cNvSpPr>
            <a:spLocks noGrp="1"/>
          </p:cNvSpPr>
          <p:nvPr>
            <p:ph type="dt" sz="half" idx="10"/>
          </p:nvPr>
        </p:nvSpPr>
        <p:spPr/>
        <p:txBody>
          <a:bodyPr/>
          <a:lstStyle>
            <a:lvl1pPr>
              <a:defRPr/>
            </a:lvl1pPr>
          </a:lstStyle>
          <a:p>
            <a:pPr>
              <a:defRPr/>
            </a:pPr>
            <a:fld id="{596617D0-E652-414A-8F36-80D944B694E1}" type="datetime1">
              <a:rPr lang="en-US"/>
              <a:pPr>
                <a:defRPr/>
              </a:pPr>
              <a:t>4/16/2021</a:t>
            </a:fld>
            <a:endParaRPr lang="en-US"/>
          </a:p>
        </p:txBody>
      </p:sp>
      <p:sp>
        <p:nvSpPr>
          <p:cNvPr id="6" name="Footer Placeholder 4">
            <a:extLst>
              <a:ext uri="{FF2B5EF4-FFF2-40B4-BE49-F238E27FC236}">
                <a16:creationId xmlns:a16="http://schemas.microsoft.com/office/drawing/2014/main" id="{B6127128-8942-48C4-B80A-000E208832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225B30-CA6D-4704-8329-FFDC3A4B7102}"/>
              </a:ext>
            </a:extLst>
          </p:cNvPr>
          <p:cNvSpPr>
            <a:spLocks noGrp="1"/>
          </p:cNvSpPr>
          <p:nvPr>
            <p:ph type="sldNum" sz="quarter" idx="12"/>
          </p:nvPr>
        </p:nvSpPr>
        <p:spPr/>
        <p:txBody>
          <a:bodyPr/>
          <a:lstStyle>
            <a:lvl1pPr>
              <a:defRPr/>
            </a:lvl1pPr>
          </a:lstStyle>
          <a:p>
            <a:pPr>
              <a:defRPr/>
            </a:pPr>
            <a:fld id="{162D7B99-3152-45D9-A22F-EBCA77E12F55}" type="slidenum">
              <a:rPr lang="en-US" altLang="en-US"/>
              <a:pPr>
                <a:defRPr/>
              </a:pPr>
              <a:t>‹#›</a:t>
            </a:fld>
            <a:endParaRPr lang="en-US" altLang="en-US"/>
          </a:p>
        </p:txBody>
      </p:sp>
    </p:spTree>
    <p:extLst>
      <p:ext uri="{BB962C8B-B14F-4D97-AF65-F5344CB8AC3E}">
        <p14:creationId xmlns:p14="http://schemas.microsoft.com/office/powerpoint/2010/main" val="412037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A124E2-1F8B-4739-A09F-52E3E32DEE22}"/>
              </a:ext>
            </a:extLst>
          </p:cNvPr>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F0948C8-349F-486C-A353-5AE098F39352}"/>
              </a:ext>
            </a:extLst>
          </p:cNvPr>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DC88EF9-BE38-40B9-BFD4-8EC8B8A44C32}"/>
              </a:ext>
            </a:extLst>
          </p:cNvPr>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Comic Sans MS" charset="0"/>
                <a:ea typeface="ＭＳ Ｐゴシック" charset="-128"/>
              </a:defRPr>
            </a:lvl1pPr>
          </a:lstStyle>
          <a:p>
            <a:pPr>
              <a:defRPr/>
            </a:pPr>
            <a:fld id="{8BB84BEA-EFE7-4E74-8EC5-8D628D0EE407}" type="datetime1">
              <a:rPr lang="en-US"/>
              <a:pPr>
                <a:defRPr/>
              </a:pPr>
              <a:t>4/16/2021</a:t>
            </a:fld>
            <a:endParaRPr lang="en-US"/>
          </a:p>
        </p:txBody>
      </p:sp>
      <p:sp>
        <p:nvSpPr>
          <p:cNvPr id="5" name="Footer Placeholder 4">
            <a:extLst>
              <a:ext uri="{FF2B5EF4-FFF2-40B4-BE49-F238E27FC236}">
                <a16:creationId xmlns:a16="http://schemas.microsoft.com/office/drawing/2014/main" id="{9562B5C4-B036-44D0-B3BF-9B4E1AEE1038}"/>
              </a:ext>
            </a:extLst>
          </p:cNvPr>
          <p:cNvSpPr>
            <a:spLocks noGrp="1"/>
          </p:cNvSpPr>
          <p:nvPr>
            <p:ph type="ftr" sz="quarter" idx="3"/>
          </p:nvPr>
        </p:nvSpPr>
        <p:spPr>
          <a:xfrm>
            <a:off x="265113" y="6275388"/>
            <a:ext cx="484028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bg1"/>
                </a:solidFill>
                <a:latin typeface="Comic Sans MS"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E4A03DB5-0FEC-4605-88C5-219F25D08D12}"/>
              </a:ext>
            </a:extLst>
          </p:cNvPr>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600">
                <a:solidFill>
                  <a:schemeClr val="bg1"/>
                </a:solidFill>
                <a:latin typeface="Comic Sans MS" panose="030F0702030302020204" pitchFamily="66" charset="0"/>
              </a:defRPr>
            </a:lvl1pPr>
          </a:lstStyle>
          <a:p>
            <a:pPr>
              <a:defRPr/>
            </a:pPr>
            <a:fld id="{C4FE6A2A-6B3B-4685-9FC5-50A59D23A9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eaLnBrk="0" fontAlgn="base" hangingPunct="0">
        <a:spcBef>
          <a:spcPct val="0"/>
        </a:spcBef>
        <a:spcAft>
          <a:spcPct val="0"/>
        </a:spcAft>
        <a:defRPr sz="4600" kern="1200">
          <a:solidFill>
            <a:schemeClr val="accent1"/>
          </a:solidFill>
          <a:latin typeface="Comic Sans MS"/>
          <a:ea typeface="ＭＳ Ｐゴシック" charset="-128"/>
          <a:cs typeface="ＭＳ Ｐゴシック" charset="-128"/>
        </a:defRPr>
      </a:lvl1pPr>
      <a:lvl2pPr algn="ctr" rtl="0" eaLnBrk="0" fontAlgn="base" hangingPunct="0">
        <a:spcBef>
          <a:spcPct val="0"/>
        </a:spcBef>
        <a:spcAft>
          <a:spcPct val="0"/>
        </a:spcAft>
        <a:defRPr sz="4600">
          <a:solidFill>
            <a:schemeClr val="accent1"/>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600">
          <a:solidFill>
            <a:schemeClr val="accent1"/>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600">
          <a:solidFill>
            <a:schemeClr val="accent1"/>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600">
          <a:solidFill>
            <a:schemeClr val="accent1"/>
          </a:solidFill>
          <a:latin typeface="Comic Sans MS" charset="0"/>
          <a:ea typeface="ＭＳ Ｐゴシック" charset="-128"/>
          <a:cs typeface="ＭＳ Ｐゴシック" charset="-128"/>
        </a:defRPr>
      </a:lvl5pPr>
      <a:lvl6pPr marL="457200" algn="ctr" rtl="0" fontAlgn="base">
        <a:spcBef>
          <a:spcPct val="0"/>
        </a:spcBef>
        <a:spcAft>
          <a:spcPct val="0"/>
        </a:spcAft>
        <a:defRPr sz="4600">
          <a:solidFill>
            <a:schemeClr val="accent1"/>
          </a:solidFill>
          <a:latin typeface="Comic Sans MS" charset="0"/>
          <a:ea typeface="ＭＳ Ｐゴシック" charset="-128"/>
          <a:cs typeface="ＭＳ Ｐゴシック" charset="-128"/>
        </a:defRPr>
      </a:lvl6pPr>
      <a:lvl7pPr marL="914400" algn="ctr" rtl="0" fontAlgn="base">
        <a:spcBef>
          <a:spcPct val="0"/>
        </a:spcBef>
        <a:spcAft>
          <a:spcPct val="0"/>
        </a:spcAft>
        <a:defRPr sz="4600">
          <a:solidFill>
            <a:schemeClr val="accent1"/>
          </a:solidFill>
          <a:latin typeface="Comic Sans MS" charset="0"/>
          <a:ea typeface="ＭＳ Ｐゴシック" charset="-128"/>
          <a:cs typeface="ＭＳ Ｐゴシック" charset="-128"/>
        </a:defRPr>
      </a:lvl7pPr>
      <a:lvl8pPr marL="1371600" algn="ctr" rtl="0" fontAlgn="base">
        <a:spcBef>
          <a:spcPct val="0"/>
        </a:spcBef>
        <a:spcAft>
          <a:spcPct val="0"/>
        </a:spcAft>
        <a:defRPr sz="4600">
          <a:solidFill>
            <a:schemeClr val="accent1"/>
          </a:solidFill>
          <a:latin typeface="Comic Sans MS" charset="0"/>
          <a:ea typeface="ＭＳ Ｐゴシック" charset="-128"/>
          <a:cs typeface="ＭＳ Ｐゴシック" charset="-128"/>
        </a:defRPr>
      </a:lvl8pPr>
      <a:lvl9pPr marL="1828800" algn="ctr" rtl="0" fontAlgn="base">
        <a:spcBef>
          <a:spcPct val="0"/>
        </a:spcBef>
        <a:spcAft>
          <a:spcPct val="0"/>
        </a:spcAft>
        <a:defRPr sz="4600">
          <a:solidFill>
            <a:schemeClr val="accent1"/>
          </a:solidFill>
          <a:latin typeface="Comic Sans MS" charset="0"/>
          <a:ea typeface="ＭＳ Ｐゴシック" charset="-128"/>
          <a:cs typeface="ＭＳ Ｐゴシック" charset="-128"/>
        </a:defRPr>
      </a:lvl9pPr>
    </p:titleStyle>
    <p:body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Comic Sans MS"/>
          <a:ea typeface="ＭＳ Ｐゴシック" charset="-128"/>
          <a:cs typeface="ＭＳ Ｐゴシック" charset="-128"/>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2200" kern="1200">
          <a:solidFill>
            <a:srgbClr val="595959"/>
          </a:solidFill>
          <a:latin typeface="Comic Sans MS"/>
          <a:ea typeface="ＭＳ Ｐゴシック" charset="-128"/>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kern="1200">
          <a:solidFill>
            <a:srgbClr val="595959"/>
          </a:solidFill>
          <a:latin typeface="Comic Sans MS"/>
          <a:ea typeface="ＭＳ Ｐゴシック" charset="-128"/>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sz="2000" kern="1200">
          <a:solidFill>
            <a:srgbClr val="595959"/>
          </a:solidFill>
          <a:latin typeface="Comic Sans MS"/>
          <a:ea typeface="ＭＳ Ｐゴシック" charset="-128"/>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kern="1200">
          <a:solidFill>
            <a:srgbClr val="595959"/>
          </a:solidFill>
          <a:latin typeface="Comic Sans MS"/>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B457-E0CD-4EA3-9E7D-86D77D2EBA15}"/>
              </a:ext>
            </a:extLst>
          </p:cNvPr>
          <p:cNvSpPr>
            <a:spLocks noGrp="1"/>
          </p:cNvSpPr>
          <p:nvPr>
            <p:ph type="ctrTitle"/>
          </p:nvPr>
        </p:nvSpPr>
        <p:spPr>
          <a:xfrm>
            <a:off x="539750" y="1524000"/>
            <a:ext cx="8208963" cy="1725613"/>
          </a:xfrm>
        </p:spPr>
        <p:txBody>
          <a:bodyPr/>
          <a:lstStyle/>
          <a:p>
            <a:pPr>
              <a:buClr>
                <a:srgbClr val="6FB7D7"/>
              </a:buClr>
              <a:buFont typeface="Wingdings 2" charset="2"/>
              <a:buNone/>
              <a:defRPr/>
            </a:pPr>
            <a:r>
              <a:rPr lang="en-US" dirty="0">
                <a:latin typeface="Comic Sans MS" charset="0"/>
                <a:ea typeface="ＭＳ Ｐゴシック" charset="-128"/>
              </a:rPr>
              <a:t>Fashion through the Decades</a:t>
            </a:r>
          </a:p>
        </p:txBody>
      </p:sp>
      <p:sp>
        <p:nvSpPr>
          <p:cNvPr id="4" name="Subtitle 3">
            <a:extLst>
              <a:ext uri="{FF2B5EF4-FFF2-40B4-BE49-F238E27FC236}">
                <a16:creationId xmlns:a16="http://schemas.microsoft.com/office/drawing/2014/main" id="{F320252A-7CBC-4474-9CCA-B45235B8D6E6}"/>
              </a:ext>
            </a:extLst>
          </p:cNvPr>
          <p:cNvSpPr>
            <a:spLocks noGrp="1"/>
          </p:cNvSpPr>
          <p:nvPr>
            <p:ph type="subTitle" idx="1"/>
          </p:nvPr>
        </p:nvSpPr>
        <p:spPr>
          <a:xfrm>
            <a:off x="1322388" y="3298825"/>
            <a:ext cx="6499225" cy="917575"/>
          </a:xfrm>
        </p:spPr>
        <p:txBody>
          <a:bodyPr/>
          <a:lstStyle/>
          <a:p>
            <a:pP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CA04FE8-2423-4F9F-8D44-C4F8E6BD7C96}"/>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Jacques Fath, 1950’s</a:t>
            </a:r>
          </a:p>
        </p:txBody>
      </p:sp>
      <p:pic>
        <p:nvPicPr>
          <p:cNvPr id="12291" name="Content Placeholder 4" descr="cocktail-3136-01.jpg">
            <a:extLst>
              <a:ext uri="{FF2B5EF4-FFF2-40B4-BE49-F238E27FC236}">
                <a16:creationId xmlns:a16="http://schemas.microsoft.com/office/drawing/2014/main" id="{02D3CAB5-9F1A-4262-90FB-4893A4D3C1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66813" y="1600200"/>
            <a:ext cx="2605087" cy="4343400"/>
          </a:xfrm>
        </p:spPr>
      </p:pic>
      <p:sp>
        <p:nvSpPr>
          <p:cNvPr id="12292" name="Content Placeholder 3">
            <a:extLst>
              <a:ext uri="{FF2B5EF4-FFF2-40B4-BE49-F238E27FC236}">
                <a16:creationId xmlns:a16="http://schemas.microsoft.com/office/drawing/2014/main" id="{61B5A0CB-0AFF-49D3-9345-FEB18B9115E8}"/>
              </a:ext>
            </a:extLst>
          </p:cNvPr>
          <p:cNvSpPr>
            <a:spLocks noGrp="1"/>
          </p:cNvSpPr>
          <p:nvPr>
            <p:ph sz="half" idx="2"/>
          </p:nvPr>
        </p:nvSpPr>
        <p:spPr>
          <a:xfrm>
            <a:off x="4751388" y="1600200"/>
            <a:ext cx="3840162" cy="4343400"/>
          </a:xfrm>
        </p:spPr>
        <p:txBody>
          <a:bodyPr/>
          <a:lstStyle/>
          <a:p>
            <a:pPr eaLnBrk="1" hangingPunct="1"/>
            <a:r>
              <a:rPr lang="en-US" altLang="en-US">
                <a:solidFill>
                  <a:schemeClr val="tx1"/>
                </a:solidFill>
                <a:latin typeface="Comic Sans MS" panose="030F0702030302020204" pitchFamily="66" charset="0"/>
                <a:ea typeface="ＭＳ Ｐゴシック" panose="020B0600070205080204" pitchFamily="34" charset="-128"/>
              </a:rPr>
              <a:t>The fashion in the 1950s could be considered sophisticated as defined by flowing ‘Dior’ ball gowns but it can also be described as gritty which can be seen in the teddy boy movement that helped define fashion in the 1950’s england.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5000433-C93F-4B55-96B4-6DB31C3C1AFA}"/>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‘Teddy Boys, 1950’s’</a:t>
            </a:r>
          </a:p>
        </p:txBody>
      </p:sp>
      <p:pic>
        <p:nvPicPr>
          <p:cNvPr id="13315" name="Content Placeholder 4" descr="fa1991.jpg">
            <a:extLst>
              <a:ext uri="{FF2B5EF4-FFF2-40B4-BE49-F238E27FC236}">
                <a16:creationId xmlns:a16="http://schemas.microsoft.com/office/drawing/2014/main" id="{A8482494-22BC-4694-93F0-58376445F8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344738"/>
            <a:ext cx="5118100" cy="2506662"/>
          </a:xfrm>
        </p:spPr>
      </p:pic>
      <p:sp>
        <p:nvSpPr>
          <p:cNvPr id="13316" name="Content Placeholder 3">
            <a:extLst>
              <a:ext uri="{FF2B5EF4-FFF2-40B4-BE49-F238E27FC236}">
                <a16:creationId xmlns:a16="http://schemas.microsoft.com/office/drawing/2014/main" id="{9FC53B9F-EB16-4143-A27E-38E607CF6942}"/>
              </a:ext>
            </a:extLst>
          </p:cNvPr>
          <p:cNvSpPr>
            <a:spLocks noGrp="1"/>
          </p:cNvSpPr>
          <p:nvPr>
            <p:ph sz="half" idx="2"/>
          </p:nvPr>
        </p:nvSpPr>
        <p:spPr>
          <a:xfrm>
            <a:off x="4751388" y="1444625"/>
            <a:ext cx="3478212" cy="4194175"/>
          </a:xfrm>
        </p:spPr>
        <p:txBody>
          <a:bodyPr/>
          <a:lstStyle/>
          <a:p>
            <a:pPr eaLnBrk="1" hangingPunct="1">
              <a:lnSpc>
                <a:spcPct val="90000"/>
              </a:lnSpc>
            </a:pPr>
            <a:r>
              <a:rPr lang="en-US" altLang="en-US" sz="1700">
                <a:solidFill>
                  <a:schemeClr val="tx1"/>
                </a:solidFill>
                <a:latin typeface="Comic Sans MS" panose="030F0702030302020204" pitchFamily="66" charset="0"/>
                <a:ea typeface="ＭＳ Ｐゴシック" panose="020B0600070205080204" pitchFamily="34" charset="-128"/>
              </a:rPr>
              <a:t>featuring slim coats with velvet trim and the impeccable tailoring preferred by upper class gentlemen. The Teds built their own characteristic look by mixing the Edwardian style with American Western and rock and roll looks. </a:t>
            </a:r>
          </a:p>
          <a:p>
            <a:pPr eaLnBrk="1" hangingPunct="1">
              <a:lnSpc>
                <a:spcPct val="90000"/>
              </a:lnSpc>
            </a:pPr>
            <a:r>
              <a:rPr lang="en-US" altLang="en-US" sz="1700">
                <a:solidFill>
                  <a:schemeClr val="tx1"/>
                </a:solidFill>
                <a:latin typeface="Comic Sans MS" panose="030F0702030302020204" pitchFamily="66" charset="0"/>
                <a:ea typeface="ＭＳ Ｐゴシック" panose="020B0600070205080204" pitchFamily="34" charset="-128"/>
              </a:rPr>
              <a:t>This conjunction of styles from the past and the present created a “neo-Edwardian” look that would earmark the start of fashion conscious youngsters.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37FCDC2-EF92-4449-8245-44F37A6F3F0C}"/>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Mary Quant, 1960s</a:t>
            </a:r>
          </a:p>
        </p:txBody>
      </p:sp>
      <p:pic>
        <p:nvPicPr>
          <p:cNvPr id="14339" name="Content Placeholder 6" descr="2009_4554_l.jpg">
            <a:extLst>
              <a:ext uri="{FF2B5EF4-FFF2-40B4-BE49-F238E27FC236}">
                <a16:creationId xmlns:a16="http://schemas.microsoft.com/office/drawing/2014/main" id="{BF02167D-C063-4EED-AC4C-63210E82A78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28800"/>
            <a:ext cx="4059238" cy="4048125"/>
          </a:xfrm>
        </p:spPr>
      </p:pic>
      <p:sp>
        <p:nvSpPr>
          <p:cNvPr id="14340" name="Content Placeholder 3">
            <a:extLst>
              <a:ext uri="{FF2B5EF4-FFF2-40B4-BE49-F238E27FC236}">
                <a16:creationId xmlns:a16="http://schemas.microsoft.com/office/drawing/2014/main" id="{C0BA3D6C-1725-4A0B-8A24-FDFFDA422A9F}"/>
              </a:ext>
            </a:extLst>
          </p:cNvPr>
          <p:cNvSpPr>
            <a:spLocks noGrp="1"/>
          </p:cNvSpPr>
          <p:nvPr>
            <p:ph sz="half" idx="2"/>
          </p:nvPr>
        </p:nvSpPr>
        <p:spPr>
          <a:xfrm>
            <a:off x="4751388" y="1600200"/>
            <a:ext cx="3840162" cy="4343400"/>
          </a:xfrm>
        </p:spPr>
        <p:txBody>
          <a:bodyPr/>
          <a:lstStyle/>
          <a:p>
            <a:pPr eaLnBrk="1" hangingPunct="1">
              <a:buFont typeface="Wingdings 2" panose="05020102010507070707" pitchFamily="18" charset="2"/>
              <a:buNone/>
            </a:pPr>
            <a:r>
              <a:rPr lang="en-US" altLang="en-US">
                <a:solidFill>
                  <a:schemeClr val="tx1"/>
                </a:solidFill>
                <a:latin typeface="Comic Sans MS" panose="030F0702030302020204" pitchFamily="66" charset="0"/>
                <a:ea typeface="ＭＳ Ｐゴシック" panose="020B0600070205080204" pitchFamily="34" charset="-128"/>
              </a:rPr>
              <a:t>The </a:t>
            </a:r>
            <a:r>
              <a:rPr lang="en-US" altLang="en-US" b="1">
                <a:solidFill>
                  <a:schemeClr val="tx1"/>
                </a:solidFill>
                <a:latin typeface="Comic Sans MS" panose="030F0702030302020204" pitchFamily="66" charset="0"/>
                <a:ea typeface="ＭＳ Ｐゴシック" panose="020B0600070205080204" pitchFamily="34" charset="-128"/>
              </a:rPr>
              <a:t>1960s featured a number of diverse trends. It was a decade that broke many fashion traditions, mirroring social movements during the period. </a:t>
            </a:r>
            <a:endParaRPr lang="en-US" altLang="en-US">
              <a:solidFill>
                <a:schemeClr val="tx1"/>
              </a:solidFill>
              <a:latin typeface="Comic Sans MS" panose="030F0702030302020204" pitchFamily="66"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1264983-CEDA-48C2-BB53-3F09F97727C9}"/>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‘Mods, 1960’s’</a:t>
            </a:r>
          </a:p>
        </p:txBody>
      </p:sp>
      <p:pic>
        <p:nvPicPr>
          <p:cNvPr id="15363" name="Content Placeholder 4" descr="MODS-2.jpg">
            <a:extLst>
              <a:ext uri="{FF2B5EF4-FFF2-40B4-BE49-F238E27FC236}">
                <a16:creationId xmlns:a16="http://schemas.microsoft.com/office/drawing/2014/main" id="{F1F13901-93DF-406C-850A-D84EB5F4785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49275" y="1851025"/>
            <a:ext cx="4202113" cy="4202113"/>
          </a:xfrm>
        </p:spPr>
      </p:pic>
      <p:sp>
        <p:nvSpPr>
          <p:cNvPr id="15364" name="Content Placeholder 3">
            <a:extLst>
              <a:ext uri="{FF2B5EF4-FFF2-40B4-BE49-F238E27FC236}">
                <a16:creationId xmlns:a16="http://schemas.microsoft.com/office/drawing/2014/main" id="{F670AB23-68B3-4BAF-B6D9-10FE8138A792}"/>
              </a:ext>
            </a:extLst>
          </p:cNvPr>
          <p:cNvSpPr>
            <a:spLocks noGrp="1"/>
          </p:cNvSpPr>
          <p:nvPr>
            <p:ph sz="half" idx="2"/>
          </p:nvPr>
        </p:nvSpPr>
        <p:spPr>
          <a:xfrm>
            <a:off x="4751388" y="1600200"/>
            <a:ext cx="3840162" cy="4343400"/>
          </a:xfrm>
        </p:spPr>
        <p:txBody>
          <a:bodyPr/>
          <a:lstStyle/>
          <a:p>
            <a:pPr eaLnBrk="1" hangingPunct="1">
              <a:lnSpc>
                <a:spcPct val="90000"/>
              </a:lnSpc>
            </a:pPr>
            <a:r>
              <a:rPr lang="en-US" altLang="en-US">
                <a:solidFill>
                  <a:schemeClr val="tx1"/>
                </a:solidFill>
                <a:latin typeface="Comic Sans MS" panose="030F0702030302020204" pitchFamily="66" charset="0"/>
                <a:ea typeface="ＭＳ Ｐゴシック" panose="020B0600070205080204" pitchFamily="34" charset="-128"/>
              </a:rPr>
              <a:t>Male mods adopted a smooth, sophisticated look that emphasised tailor-made Italian suits (sometimes white) with narrow lapels, mohair clothes, thin ties, button-down collar shirts, wool or cashmere jumpers (crewneck or V-neck), pointed-toe leather shoes that were nicknamed </a:t>
            </a:r>
            <a:r>
              <a:rPr lang="en-US" altLang="en-US" i="1">
                <a:solidFill>
                  <a:schemeClr val="tx1"/>
                </a:solidFill>
                <a:latin typeface="Comic Sans MS" panose="030F0702030302020204" pitchFamily="66" charset="0"/>
                <a:ea typeface="ＭＳ Ｐゴシック" panose="020B0600070205080204" pitchFamily="34" charset="-128"/>
              </a:rPr>
              <a:t>winklepickers, as well as Chelsea or "Beatle" boots. </a:t>
            </a:r>
            <a:endParaRPr lang="en-US" altLang="en-US">
              <a:solidFill>
                <a:schemeClr val="tx1"/>
              </a:solidFill>
              <a:latin typeface="Comic Sans MS" panose="030F0702030302020204" pitchFamily="66" charset="0"/>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CBF9EDB-FF43-4526-96BF-33B2029ED17E}"/>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Zandra Rhodes, 1970’s</a:t>
            </a:r>
          </a:p>
        </p:txBody>
      </p:sp>
      <p:pic>
        <p:nvPicPr>
          <p:cNvPr id="16387" name="Content Placeholder 4" descr="2336x.jpg">
            <a:extLst>
              <a:ext uri="{FF2B5EF4-FFF2-40B4-BE49-F238E27FC236}">
                <a16:creationId xmlns:a16="http://schemas.microsoft.com/office/drawing/2014/main" id="{42612299-14C7-4EAC-84BD-BB90521BC1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9788" y="1600200"/>
            <a:ext cx="3257550" cy="4343400"/>
          </a:xfrm>
        </p:spPr>
      </p:pic>
      <p:sp>
        <p:nvSpPr>
          <p:cNvPr id="16388" name="Content Placeholder 3">
            <a:extLst>
              <a:ext uri="{FF2B5EF4-FFF2-40B4-BE49-F238E27FC236}">
                <a16:creationId xmlns:a16="http://schemas.microsoft.com/office/drawing/2014/main" id="{0588EDC6-FD81-400B-9D65-7DCFB2644421}"/>
              </a:ext>
            </a:extLst>
          </p:cNvPr>
          <p:cNvSpPr>
            <a:spLocks noGrp="1"/>
          </p:cNvSpPr>
          <p:nvPr>
            <p:ph sz="half" idx="2"/>
          </p:nvPr>
        </p:nvSpPr>
        <p:spPr>
          <a:xfrm>
            <a:off x="4751388" y="1600200"/>
            <a:ext cx="3840162" cy="4343400"/>
          </a:xfrm>
        </p:spPr>
        <p:txBody>
          <a:bodyPr/>
          <a:lstStyle/>
          <a:p>
            <a:pPr eaLnBrk="1" hangingPunct="1"/>
            <a:r>
              <a:rPr lang="en-US" altLang="en-US" b="1">
                <a:solidFill>
                  <a:schemeClr val="tx1"/>
                </a:solidFill>
                <a:latin typeface="Comic Sans MS" panose="030F0702030302020204" pitchFamily="66" charset="0"/>
                <a:ea typeface="ＭＳ Ｐゴシック" panose="020B0600070205080204" pitchFamily="34" charset="-128"/>
              </a:rPr>
              <a:t>1970s fashion, which began with a continuation of the mini skirts, bell- bottoms and hippie look.</a:t>
            </a:r>
            <a:endParaRPr lang="en-US" altLang="en-US">
              <a:solidFill>
                <a:schemeClr val="tx1"/>
              </a:solidFill>
              <a:latin typeface="Comic Sans MS" panose="030F0702030302020204" pitchFamily="66" charset="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53F3910-7856-487E-A266-105B553098CC}"/>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Vivienne Weswood, 1970’s</a:t>
            </a:r>
          </a:p>
        </p:txBody>
      </p:sp>
      <p:pic>
        <p:nvPicPr>
          <p:cNvPr id="17411" name="Content Placeholder 4" descr="h2_1985.375.6.jpg">
            <a:extLst>
              <a:ext uri="{FF2B5EF4-FFF2-40B4-BE49-F238E27FC236}">
                <a16:creationId xmlns:a16="http://schemas.microsoft.com/office/drawing/2014/main" id="{7E1EDFF8-1AA7-4B13-B483-1A515D3690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63563" y="1670050"/>
            <a:ext cx="3810000" cy="4203700"/>
          </a:xfrm>
        </p:spPr>
      </p:pic>
      <p:sp>
        <p:nvSpPr>
          <p:cNvPr id="17412" name="Content Placeholder 3">
            <a:extLst>
              <a:ext uri="{FF2B5EF4-FFF2-40B4-BE49-F238E27FC236}">
                <a16:creationId xmlns:a16="http://schemas.microsoft.com/office/drawing/2014/main" id="{1BD52555-A681-4453-A353-B1BA8BA86262}"/>
              </a:ext>
            </a:extLst>
          </p:cNvPr>
          <p:cNvSpPr>
            <a:spLocks noGrp="1"/>
          </p:cNvSpPr>
          <p:nvPr>
            <p:ph sz="half" idx="2"/>
          </p:nvPr>
        </p:nvSpPr>
        <p:spPr>
          <a:xfrm>
            <a:off x="4751388" y="1600200"/>
            <a:ext cx="3840162" cy="4343400"/>
          </a:xfrm>
        </p:spPr>
        <p:txBody>
          <a:bodyPr/>
          <a:lstStyle/>
          <a:p>
            <a:pPr eaLnBrk="1" hangingPunct="1"/>
            <a:r>
              <a:rPr lang="en-US" altLang="en-US">
                <a:solidFill>
                  <a:schemeClr val="tx1"/>
                </a:solidFill>
                <a:latin typeface="Comic Sans MS" panose="030F0702030302020204" pitchFamily="66" charset="0"/>
                <a:ea typeface="ＭＳ Ｐゴシック" panose="020B0600070205080204" pitchFamily="34" charset="-128"/>
              </a:rPr>
              <a:t>The "punk style" included  safety pins,  bicycle or lavatory chains on clothing and spiked dog collars for jewellery, as well as outrageous make-up and hair.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0E28793-2540-4FEE-84D1-740EB38886FA}"/>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Calvin Klein, 1980’s</a:t>
            </a:r>
          </a:p>
        </p:txBody>
      </p:sp>
      <p:pic>
        <p:nvPicPr>
          <p:cNvPr id="18435" name="Content Placeholder 4" descr="my-ebay-today-Calvin-Klein-1980s-wool-coat-479x1024.jpg">
            <a:extLst>
              <a:ext uri="{FF2B5EF4-FFF2-40B4-BE49-F238E27FC236}">
                <a16:creationId xmlns:a16="http://schemas.microsoft.com/office/drawing/2014/main" id="{F6B86E2C-2938-4B83-991B-50BB7F8A05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54150" y="1600200"/>
            <a:ext cx="2030413" cy="4343400"/>
          </a:xfrm>
        </p:spPr>
      </p:pic>
      <p:sp>
        <p:nvSpPr>
          <p:cNvPr id="18436" name="Content Placeholder 3">
            <a:extLst>
              <a:ext uri="{FF2B5EF4-FFF2-40B4-BE49-F238E27FC236}">
                <a16:creationId xmlns:a16="http://schemas.microsoft.com/office/drawing/2014/main" id="{748E7BBC-E9B2-440C-A3A3-DE269DB74FCC}"/>
              </a:ext>
            </a:extLst>
          </p:cNvPr>
          <p:cNvSpPr>
            <a:spLocks noGrp="1"/>
          </p:cNvSpPr>
          <p:nvPr>
            <p:ph sz="half" idx="2"/>
          </p:nvPr>
        </p:nvSpPr>
        <p:spPr>
          <a:xfrm>
            <a:off x="4751388" y="1600200"/>
            <a:ext cx="3840162" cy="4343400"/>
          </a:xfrm>
        </p:spPr>
        <p:txBody>
          <a:bodyPr/>
          <a:lstStyle/>
          <a:p>
            <a:pPr eaLnBrk="1" hangingPunct="1"/>
            <a:r>
              <a:rPr lang="en-US" altLang="en-US">
                <a:solidFill>
                  <a:schemeClr val="tx1"/>
                </a:solidFill>
                <a:latin typeface="Comic Sans MS" panose="030F0702030302020204" pitchFamily="66" charset="0"/>
                <a:ea typeface="ＭＳ Ｐゴシック" panose="020B0600070205080204" pitchFamily="34" charset="-128"/>
              </a:rPr>
              <a:t>1980s as both men and women began to wear looser shirts and tight, close-fitting jeans.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8EEA7EF-F7BE-48A3-823F-60C962166C07}"/>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Marc Jacob, 1990</a:t>
            </a:r>
          </a:p>
        </p:txBody>
      </p:sp>
      <p:pic>
        <p:nvPicPr>
          <p:cNvPr id="19459" name="Content Placeholder 4" descr="safety-pins.jpg">
            <a:extLst>
              <a:ext uri="{FF2B5EF4-FFF2-40B4-BE49-F238E27FC236}">
                <a16:creationId xmlns:a16="http://schemas.microsoft.com/office/drawing/2014/main" id="{8A147BBF-D3BE-46D3-AAD7-CBB8EFE893D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38175" y="1600200"/>
            <a:ext cx="3662363" cy="4343400"/>
          </a:xfrm>
        </p:spPr>
      </p:pic>
      <p:sp>
        <p:nvSpPr>
          <p:cNvPr id="19460" name="Content Placeholder 3">
            <a:extLst>
              <a:ext uri="{FF2B5EF4-FFF2-40B4-BE49-F238E27FC236}">
                <a16:creationId xmlns:a16="http://schemas.microsoft.com/office/drawing/2014/main" id="{AE2E2717-8081-423F-A755-15D07050177D}"/>
              </a:ext>
            </a:extLst>
          </p:cNvPr>
          <p:cNvSpPr>
            <a:spLocks noGrp="1"/>
          </p:cNvSpPr>
          <p:nvPr>
            <p:ph sz="half" idx="2"/>
          </p:nvPr>
        </p:nvSpPr>
        <p:spPr>
          <a:xfrm>
            <a:off x="4751388" y="1600200"/>
            <a:ext cx="3840162" cy="4343400"/>
          </a:xfrm>
        </p:spPr>
        <p:txBody>
          <a:bodyPr/>
          <a:lstStyle/>
          <a:p>
            <a:pPr eaLnBrk="1" hangingPunct="1">
              <a:lnSpc>
                <a:spcPct val="70000"/>
              </a:lnSpc>
            </a:pPr>
            <a:r>
              <a:rPr lang="en-US" altLang="en-US" sz="1900">
                <a:solidFill>
                  <a:schemeClr val="tx1"/>
                </a:solidFill>
                <a:latin typeface="Comic Sans MS" panose="030F0702030302020204" pitchFamily="66" charset="0"/>
                <a:ea typeface="ＭＳ Ｐゴシック" panose="020B0600070205080204" pitchFamily="34" charset="-128"/>
              </a:rPr>
              <a:t>Most of the fashion trends of the 1990s are based around blue jeans and the T-shirt.</a:t>
            </a:r>
          </a:p>
          <a:p>
            <a:pPr eaLnBrk="1" hangingPunct="1">
              <a:lnSpc>
                <a:spcPct val="70000"/>
              </a:lnSpc>
            </a:pPr>
            <a:r>
              <a:rPr lang="en-US" altLang="en-US" sz="1900">
                <a:solidFill>
                  <a:schemeClr val="tx1"/>
                </a:solidFill>
                <a:latin typeface="Comic Sans MS" panose="030F0702030302020204" pitchFamily="66" charset="0"/>
                <a:ea typeface="ＭＳ Ｐゴシック" panose="020B0600070205080204" pitchFamily="34" charset="-128"/>
              </a:rPr>
              <a:t>men's cardigan sweaters and collarless polo shirts for girls and women.</a:t>
            </a:r>
          </a:p>
          <a:p>
            <a:pPr eaLnBrk="1" hangingPunct="1">
              <a:lnSpc>
                <a:spcPct val="70000"/>
              </a:lnSpc>
            </a:pPr>
            <a:r>
              <a:rPr lang="en-US" altLang="en-US" sz="1900">
                <a:solidFill>
                  <a:schemeClr val="tx1"/>
                </a:solidFill>
                <a:latin typeface="Comic Sans MS" panose="030F0702030302020204" pitchFamily="66" charset="0"/>
                <a:ea typeface="ＭＳ Ｐゴシック" panose="020B0600070205080204" pitchFamily="34" charset="-128"/>
              </a:rPr>
              <a:t>Colours such as coral, hot pink and turquoise became popular among girls and young women in 1991.</a:t>
            </a:r>
          </a:p>
          <a:p>
            <a:pPr eaLnBrk="1" hangingPunct="1">
              <a:lnSpc>
                <a:spcPct val="70000"/>
              </a:lnSpc>
            </a:pPr>
            <a:r>
              <a:rPr lang="en-US" altLang="en-US" sz="1900">
                <a:solidFill>
                  <a:schemeClr val="tx1"/>
                </a:solidFill>
                <a:latin typeface="Comic Sans MS" panose="030F0702030302020204" pitchFamily="66" charset="0"/>
                <a:ea typeface="ＭＳ Ｐゴシック" panose="020B0600070205080204" pitchFamily="34" charset="-128"/>
              </a:rPr>
              <a:t> Hypercolour clothing, made of material which changes colours according to temperature, was briefly popular in 1992.</a:t>
            </a:r>
          </a:p>
          <a:p>
            <a:pPr eaLnBrk="1" hangingPunct="1">
              <a:lnSpc>
                <a:spcPct val="70000"/>
              </a:lnSpc>
            </a:pPr>
            <a:endParaRPr lang="en-US" altLang="en-US" sz="1900">
              <a:latin typeface="Comic Sans MS" panose="030F0702030302020204" pitchFamily="66" charset="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B718D9F-E2CE-4D09-B782-E2FD3D04D17A}"/>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Tommy Hilfiger, 2000</a:t>
            </a:r>
          </a:p>
        </p:txBody>
      </p:sp>
      <p:pic>
        <p:nvPicPr>
          <p:cNvPr id="20483" name="Content Placeholder 4" descr="672815_fpx.tif.jpeg">
            <a:extLst>
              <a:ext uri="{FF2B5EF4-FFF2-40B4-BE49-F238E27FC236}">
                <a16:creationId xmlns:a16="http://schemas.microsoft.com/office/drawing/2014/main" id="{4E972604-3E20-4200-B465-6F5B7CDB44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3738" y="1600200"/>
            <a:ext cx="3551237" cy="4343400"/>
          </a:xfrm>
        </p:spPr>
      </p:pic>
      <p:sp>
        <p:nvSpPr>
          <p:cNvPr id="20484" name="Content Placeholder 3">
            <a:extLst>
              <a:ext uri="{FF2B5EF4-FFF2-40B4-BE49-F238E27FC236}">
                <a16:creationId xmlns:a16="http://schemas.microsoft.com/office/drawing/2014/main" id="{80EA039B-3F21-40B1-B210-8CEE2C7CA126}"/>
              </a:ext>
            </a:extLst>
          </p:cNvPr>
          <p:cNvSpPr>
            <a:spLocks noGrp="1"/>
          </p:cNvSpPr>
          <p:nvPr>
            <p:ph sz="half" idx="2"/>
          </p:nvPr>
        </p:nvSpPr>
        <p:spPr>
          <a:xfrm>
            <a:off x="4751388" y="1600200"/>
            <a:ext cx="3840162" cy="4343400"/>
          </a:xfrm>
        </p:spPr>
        <p:txBody>
          <a:bodyPr/>
          <a:lstStyle/>
          <a:p>
            <a:pPr eaLnBrk="1" hangingPunct="1">
              <a:lnSpc>
                <a:spcPct val="80000"/>
              </a:lnSpc>
            </a:pPr>
            <a:r>
              <a:rPr lang="en-US" altLang="en-US" sz="1700">
                <a:solidFill>
                  <a:schemeClr val="tx1"/>
                </a:solidFill>
                <a:latin typeface="Comic Sans MS" panose="030F0702030302020204" pitchFamily="66" charset="0"/>
                <a:ea typeface="ＭＳ Ｐゴシック" panose="020B0600070205080204" pitchFamily="34" charset="-128"/>
              </a:rPr>
              <a:t>Hip hop fashion progressed a lot during this decade. Hip hop culture fashions (especially hoodies and sweatpants) influenced many subcultures.</a:t>
            </a:r>
          </a:p>
          <a:p>
            <a:pPr eaLnBrk="1" hangingPunct="1">
              <a:lnSpc>
                <a:spcPct val="80000"/>
              </a:lnSpc>
            </a:pPr>
            <a:r>
              <a:rPr lang="en-US" altLang="en-US" sz="1700">
                <a:solidFill>
                  <a:schemeClr val="tx1"/>
                </a:solidFill>
                <a:latin typeface="Comic Sans MS" panose="030F0702030302020204" pitchFamily="66" charset="0"/>
                <a:ea typeface="ＭＳ Ｐゴシック" panose="020B0600070205080204" pitchFamily="34" charset="-128"/>
              </a:rPr>
              <a:t> Hoodies were also worn under a sport coat. Within hip hop clothing, baggy jeans, denim-jean jackets with matching jeans were popular, along with tracksuits (primarily made of fleece that matched top and bottom usually worn with a headband for men). </a:t>
            </a:r>
          </a:p>
          <a:p>
            <a:pPr eaLnBrk="1" hangingPunct="1">
              <a:lnSpc>
                <a:spcPct val="80000"/>
              </a:lnSpc>
            </a:pPr>
            <a:r>
              <a:rPr lang="en-US" altLang="en-US" sz="1700">
                <a:solidFill>
                  <a:schemeClr val="tx1"/>
                </a:solidFill>
                <a:latin typeface="Comic Sans MS" panose="030F0702030302020204" pitchFamily="66" charset="0"/>
                <a:ea typeface="ＭＳ Ｐゴシック" panose="020B0600070205080204" pitchFamily="34" charset="-128"/>
              </a:rPr>
              <a:t>Bandanas with rhinestones were popular from late 2000 to early 2002.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238A133-809D-4898-8243-6EB141F9DEE6}"/>
              </a:ext>
            </a:extLst>
          </p:cNvPr>
          <p:cNvSpPr>
            <a:spLocks noGrp="1"/>
          </p:cNvSpPr>
          <p:nvPr>
            <p:ph type="title"/>
          </p:nvPr>
        </p:nvSpPr>
        <p:spPr>
          <a:xfrm>
            <a:off x="549275" y="107950"/>
            <a:ext cx="4454525" cy="1233488"/>
          </a:xfrm>
        </p:spPr>
        <p:txBody>
          <a:bodyPr/>
          <a:lstStyle/>
          <a:p>
            <a:r>
              <a:rPr lang="en-GB" altLang="en-US">
                <a:latin typeface="Comic Sans MS" panose="030F0702030302020204" pitchFamily="66" charset="0"/>
                <a:ea typeface="ＭＳ Ｐゴシック" panose="020B0600070205080204" pitchFamily="34" charset="-128"/>
              </a:rPr>
              <a:t>Research Task</a:t>
            </a:r>
          </a:p>
        </p:txBody>
      </p:sp>
      <p:sp>
        <p:nvSpPr>
          <p:cNvPr id="4099" name="Content Placeholder 4">
            <a:extLst>
              <a:ext uri="{FF2B5EF4-FFF2-40B4-BE49-F238E27FC236}">
                <a16:creationId xmlns:a16="http://schemas.microsoft.com/office/drawing/2014/main" id="{8F9D8775-8C6B-4ADB-9127-F8324A695BEE}"/>
              </a:ext>
            </a:extLst>
          </p:cNvPr>
          <p:cNvSpPr>
            <a:spLocks noGrp="1"/>
          </p:cNvSpPr>
          <p:nvPr>
            <p:ph sz="half" idx="1"/>
          </p:nvPr>
        </p:nvSpPr>
        <p:spPr>
          <a:xfrm>
            <a:off x="549275" y="1600200"/>
            <a:ext cx="8270875" cy="4343400"/>
          </a:xfrm>
        </p:spPr>
        <p:txBody>
          <a:bodyPr/>
          <a:lstStyle/>
          <a:p>
            <a:r>
              <a:rPr lang="en-GB" altLang="en-US">
                <a:latin typeface="Comic Sans MS" panose="030F0702030302020204" pitchFamily="66" charset="0"/>
                <a:ea typeface="ＭＳ Ｐゴシック" panose="020B0600070205080204" pitchFamily="34" charset="-128"/>
              </a:rPr>
              <a:t>Read through the power point slides and make notes</a:t>
            </a:r>
          </a:p>
          <a:p>
            <a:endParaRPr lang="en-GB" altLang="en-US">
              <a:latin typeface="Comic Sans MS" panose="030F0702030302020204" pitchFamily="66"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D703024-506C-40B7-9946-EB168D1A6424}"/>
              </a:ext>
            </a:extLst>
          </p:cNvPr>
          <p:cNvSpPr>
            <a:spLocks noGrp="1"/>
          </p:cNvSpPr>
          <p:nvPr>
            <p:ph type="title"/>
          </p:nvPr>
        </p:nvSpPr>
        <p:spPr>
          <a:xfrm>
            <a:off x="549275" y="1174750"/>
            <a:ext cx="8042275" cy="1336675"/>
          </a:xfrm>
        </p:spPr>
        <p:txBody>
          <a:bodyPr/>
          <a:lstStyle/>
          <a:p>
            <a:r>
              <a:rPr lang="en-GB" altLang="en-US">
                <a:latin typeface="Comic Sans MS" panose="030F0702030302020204" pitchFamily="66" charset="0"/>
                <a:ea typeface="ＭＳ Ｐゴシック" panose="020B0600070205080204" pitchFamily="34" charset="-128"/>
              </a:rPr>
              <a:t>What Decade am I ?</a:t>
            </a:r>
          </a:p>
        </p:txBody>
      </p:sp>
      <p:sp>
        <p:nvSpPr>
          <p:cNvPr id="5123" name="Content Placeholder 2">
            <a:extLst>
              <a:ext uri="{FF2B5EF4-FFF2-40B4-BE49-F238E27FC236}">
                <a16:creationId xmlns:a16="http://schemas.microsoft.com/office/drawing/2014/main" id="{E0708DB9-BAB0-423C-B79E-CC9AECFEE0A4}"/>
              </a:ext>
            </a:extLst>
          </p:cNvPr>
          <p:cNvSpPr>
            <a:spLocks noGrp="1"/>
          </p:cNvSpPr>
          <p:nvPr>
            <p:ph idx="1"/>
          </p:nvPr>
        </p:nvSpPr>
        <p:spPr>
          <a:xfrm>
            <a:off x="2627313" y="692150"/>
            <a:ext cx="4232275" cy="965200"/>
          </a:xfrm>
        </p:spPr>
        <p:txBody>
          <a:bodyPr/>
          <a:lstStyle/>
          <a:p>
            <a:pPr marL="0" indent="0">
              <a:buFont typeface="Wingdings 2" panose="05020102010507070707" pitchFamily="18" charset="2"/>
              <a:buNone/>
            </a:pPr>
            <a:r>
              <a:rPr lang="en-GB" altLang="en-US" sz="3200">
                <a:solidFill>
                  <a:schemeClr val="tx1"/>
                </a:solidFill>
                <a:latin typeface="Comic Sans MS" panose="030F0702030302020204" pitchFamily="66" charset="0"/>
                <a:ea typeface="ＭＳ Ｐゴシック" panose="020B0600070205080204" pitchFamily="34" charset="-128"/>
              </a:rPr>
              <a:t>BIG QUESTION</a:t>
            </a:r>
          </a:p>
        </p:txBody>
      </p:sp>
      <p:pic>
        <p:nvPicPr>
          <p:cNvPr id="5" name="Picture 4">
            <a:extLst>
              <a:ext uri="{FF2B5EF4-FFF2-40B4-BE49-F238E27FC236}">
                <a16:creationId xmlns:a16="http://schemas.microsoft.com/office/drawing/2014/main" id="{D95BED31-780A-4B4A-A74C-8A0A1EA1D309}"/>
              </a:ext>
            </a:extLst>
          </p:cNvPr>
          <p:cNvPicPr>
            <a:picLocks noChangeAspect="1"/>
          </p:cNvPicPr>
          <p:nvPr/>
        </p:nvPicPr>
        <p:blipFill>
          <a:blip r:embed="rId2"/>
          <a:stretch>
            <a:fillRect/>
          </a:stretch>
        </p:blipFill>
        <p:spPr>
          <a:xfrm>
            <a:off x="1403350" y="2994025"/>
            <a:ext cx="3779838" cy="283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E5D21305-6B76-4EAD-B735-24A3E40378CC}"/>
              </a:ext>
            </a:extLst>
          </p:cNvPr>
          <p:cNvSpPr txBox="1"/>
          <p:nvPr/>
        </p:nvSpPr>
        <p:spPr>
          <a:xfrm>
            <a:off x="6646863" y="4259263"/>
            <a:ext cx="1944687" cy="15700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GB" sz="2400" u="sng" dirty="0"/>
              <a:t>Key Words</a:t>
            </a:r>
          </a:p>
          <a:p>
            <a:pPr eaLnBrk="1" hangingPunct="1">
              <a:defRPr/>
            </a:pPr>
            <a:r>
              <a:rPr lang="en-GB" sz="2400" dirty="0"/>
              <a:t>Decade</a:t>
            </a:r>
          </a:p>
          <a:p>
            <a:pPr eaLnBrk="1" hangingPunct="1">
              <a:defRPr/>
            </a:pPr>
            <a:r>
              <a:rPr lang="en-GB" sz="2400" dirty="0"/>
              <a:t>History</a:t>
            </a:r>
          </a:p>
          <a:p>
            <a:pPr eaLnBrk="1" hangingPunct="1">
              <a:defRPr/>
            </a:pPr>
            <a:r>
              <a:rPr lang="en-GB" sz="2400" dirty="0"/>
              <a:t>Edwardian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a:extLst>
              <a:ext uri="{FF2B5EF4-FFF2-40B4-BE49-F238E27FC236}">
                <a16:creationId xmlns:a16="http://schemas.microsoft.com/office/drawing/2014/main" id="{E50677D5-D982-4486-A16A-DB4E64AC7BF5}"/>
              </a:ext>
            </a:extLst>
          </p:cNvPr>
          <p:cNvSpPr>
            <a:spLocks noGrp="1"/>
          </p:cNvSpPr>
          <p:nvPr>
            <p:ph type="title"/>
          </p:nvPr>
        </p:nvSpPr>
        <p:spPr>
          <a:xfrm>
            <a:off x="549275" y="-3873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Edwardian 1890 - 1914</a:t>
            </a:r>
          </a:p>
        </p:txBody>
      </p:sp>
      <p:sp>
        <p:nvSpPr>
          <p:cNvPr id="6147" name="Content Placeholder 5">
            <a:extLst>
              <a:ext uri="{FF2B5EF4-FFF2-40B4-BE49-F238E27FC236}">
                <a16:creationId xmlns:a16="http://schemas.microsoft.com/office/drawing/2014/main" id="{38C08584-4ED2-4CD9-A58F-E55FDA9F7AC0}"/>
              </a:ext>
            </a:extLst>
          </p:cNvPr>
          <p:cNvSpPr>
            <a:spLocks noGrp="1"/>
          </p:cNvSpPr>
          <p:nvPr>
            <p:ph sz="half" idx="2"/>
          </p:nvPr>
        </p:nvSpPr>
        <p:spPr>
          <a:xfrm>
            <a:off x="3851275" y="1196975"/>
            <a:ext cx="5041900" cy="4343400"/>
          </a:xfrm>
        </p:spPr>
        <p:txBody>
          <a:bodyPr>
            <a:normAutofit fontScale="92500"/>
          </a:bodyPr>
          <a:lstStyle/>
          <a:p>
            <a:pPr eaLnBrk="1" hangingPunct="1">
              <a:defRPr/>
            </a:pPr>
            <a:r>
              <a:rPr lang="en-US" altLang="en-US" sz="2400">
                <a:solidFill>
                  <a:schemeClr val="tx1"/>
                </a:solidFill>
                <a:latin typeface="Comic Sans MS" pitchFamily="66" charset="0"/>
                <a:ea typeface="ＭＳ Ｐゴシック" pitchFamily="34" charset="-128"/>
              </a:rPr>
              <a:t>The fashionable hour glass silhouette belonged to the mature woman of ample curves and full bosom. The S-bend health corset set the line for fashion conscious women until 1905. The corset was too tightly laced at the waist and so forced the hips back and the drooping monobosom was thrust forward in a pouter pigeon effect creating an S shape</a:t>
            </a:r>
          </a:p>
        </p:txBody>
      </p:sp>
      <p:pic>
        <p:nvPicPr>
          <p:cNvPr id="6148" name="Picture 6" descr="Picture of two ladies wearing pouched top day dresses. Edwardian fashion history and costume history. ">
            <a:extLst>
              <a:ext uri="{FF2B5EF4-FFF2-40B4-BE49-F238E27FC236}">
                <a16:creationId xmlns:a16="http://schemas.microsoft.com/office/drawing/2014/main" id="{D57CCACB-0F6B-4CA8-A175-503AD681C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06488"/>
            <a:ext cx="212090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http://cf.ltkcdn.net/womens-fashion/images/std/131463-229x425-victorian-women's-fashion.jpg">
            <a:extLst>
              <a:ext uri="{FF2B5EF4-FFF2-40B4-BE49-F238E27FC236}">
                <a16:creationId xmlns:a16="http://schemas.microsoft.com/office/drawing/2014/main" id="{E39C4311-35A7-4F2F-B457-8B4762AA8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368675"/>
            <a:ext cx="1601788"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487714F-5909-4DE0-ABBF-4BEE3384B9A7}"/>
              </a:ext>
            </a:extLst>
          </p:cNvPr>
          <p:cNvSpPr>
            <a:spLocks noGrp="1"/>
          </p:cNvSpPr>
          <p:nvPr>
            <p:ph type="title"/>
          </p:nvPr>
        </p:nvSpPr>
        <p:spPr>
          <a:xfrm>
            <a:off x="323850" y="-315913"/>
            <a:ext cx="8042275" cy="1336676"/>
          </a:xfrm>
        </p:spPr>
        <p:txBody>
          <a:bodyPr/>
          <a:lstStyle/>
          <a:p>
            <a:r>
              <a:rPr lang="en-GB" altLang="en-US">
                <a:latin typeface="Comic Sans MS" panose="030F0702030302020204" pitchFamily="66" charset="0"/>
                <a:ea typeface="ＭＳ Ｐゴシック" panose="020B0600070205080204" pitchFamily="34" charset="-128"/>
              </a:rPr>
              <a:t>Paul Poiret</a:t>
            </a:r>
          </a:p>
        </p:txBody>
      </p:sp>
      <p:pic>
        <p:nvPicPr>
          <p:cNvPr id="7171" name="Content Placeholder 4">
            <a:extLst>
              <a:ext uri="{FF2B5EF4-FFF2-40B4-BE49-F238E27FC236}">
                <a16:creationId xmlns:a16="http://schemas.microsoft.com/office/drawing/2014/main" id="{D83D7B09-620A-44F0-BEAD-F899E28750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306388"/>
            <a:ext cx="1773237" cy="2728912"/>
          </a:xfrm>
        </p:spPr>
      </p:pic>
      <p:pic>
        <p:nvPicPr>
          <p:cNvPr id="7172" name="Content Placeholder 5">
            <a:extLst>
              <a:ext uri="{FF2B5EF4-FFF2-40B4-BE49-F238E27FC236}">
                <a16:creationId xmlns:a16="http://schemas.microsoft.com/office/drawing/2014/main" id="{174CDB67-F218-4E31-BC18-68A7DCCBCC8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1188" y="3271838"/>
            <a:ext cx="2025650" cy="3084512"/>
          </a:xfrm>
        </p:spPr>
      </p:pic>
      <p:sp>
        <p:nvSpPr>
          <p:cNvPr id="7173" name="Rectangle 6">
            <a:extLst>
              <a:ext uri="{FF2B5EF4-FFF2-40B4-BE49-F238E27FC236}">
                <a16:creationId xmlns:a16="http://schemas.microsoft.com/office/drawing/2014/main" id="{A96F32B1-C196-48B1-B836-E50EC64FEBE4}"/>
              </a:ext>
            </a:extLst>
          </p:cNvPr>
          <p:cNvSpPr>
            <a:spLocks noChangeArrowheads="1"/>
          </p:cNvSpPr>
          <p:nvPr/>
        </p:nvSpPr>
        <p:spPr bwMode="auto">
          <a:xfrm>
            <a:off x="2916238" y="1557338"/>
            <a:ext cx="59737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400">
                <a:latin typeface="Verdana" panose="020B0604030504040204" pitchFamily="34" charset="0"/>
              </a:rPr>
              <a:t>The term 'hobble skirt' came into popular use in the early 1910s, when a European fashion trend started by French designer Paul Poiret introduced long skirts that were narrow at the hem, thus 'hobbling' the wearer. </a:t>
            </a:r>
            <a:endParaRPr lang="en-GB"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C8C024FE-344F-4BC6-AF3C-AF528F53855B}"/>
              </a:ext>
            </a:extLst>
          </p:cNvPr>
          <p:cNvSpPr>
            <a:spLocks noGrp="1"/>
          </p:cNvSpPr>
          <p:nvPr>
            <p:ph type="title"/>
          </p:nvPr>
        </p:nvSpPr>
        <p:spPr>
          <a:xfrm>
            <a:off x="549275" y="-458788"/>
            <a:ext cx="8042275" cy="1336676"/>
          </a:xfrm>
        </p:spPr>
        <p:txBody>
          <a:bodyPr/>
          <a:lstStyle/>
          <a:p>
            <a:pPr eaLnBrk="1" hangingPunct="1"/>
            <a:r>
              <a:rPr lang="en-US" altLang="en-US">
                <a:latin typeface="Comic Sans MS" panose="030F0702030302020204" pitchFamily="66" charset="0"/>
                <a:ea typeface="ＭＳ Ｐゴシック" panose="020B0600070205080204" pitchFamily="34" charset="-128"/>
              </a:rPr>
              <a:t>Roaring 20’s</a:t>
            </a:r>
          </a:p>
        </p:txBody>
      </p:sp>
      <p:sp>
        <p:nvSpPr>
          <p:cNvPr id="8195" name="Content Placeholder 5">
            <a:extLst>
              <a:ext uri="{FF2B5EF4-FFF2-40B4-BE49-F238E27FC236}">
                <a16:creationId xmlns:a16="http://schemas.microsoft.com/office/drawing/2014/main" id="{0FE68DB3-58D6-4AE0-8BD5-ECF6A80243A9}"/>
              </a:ext>
            </a:extLst>
          </p:cNvPr>
          <p:cNvSpPr>
            <a:spLocks noGrp="1"/>
          </p:cNvSpPr>
          <p:nvPr>
            <p:ph sz="half" idx="2"/>
          </p:nvPr>
        </p:nvSpPr>
        <p:spPr>
          <a:xfrm>
            <a:off x="3276600" y="1125538"/>
            <a:ext cx="5602288" cy="4343400"/>
          </a:xfrm>
        </p:spPr>
        <p:txBody>
          <a:bodyPr>
            <a:normAutofit lnSpcReduction="10000"/>
          </a:bodyPr>
          <a:lstStyle/>
          <a:p>
            <a:pPr eaLnBrk="1" hangingPunct="1">
              <a:defRPr/>
            </a:pPr>
            <a:r>
              <a:rPr lang="en-GB" altLang="en-US">
                <a:solidFill>
                  <a:schemeClr val="tx1"/>
                </a:solidFill>
                <a:latin typeface="Comic Sans MS" pitchFamily="66" charset="0"/>
                <a:ea typeface="ＭＳ Ｐゴシック" pitchFamily="34" charset="-128"/>
              </a:rPr>
              <a:t>Dipping, scalloped and handkerchief hemlines in floating fabrics.  It was only in 1925 that skirts rose 14 to 16 inches (45 to 50 cm) from the ground making the shorter hemline we associate with the era.</a:t>
            </a:r>
          </a:p>
          <a:p>
            <a:pPr eaLnBrk="1" hangingPunct="1">
              <a:defRPr/>
            </a:pPr>
            <a:r>
              <a:rPr lang="en-GB" altLang="en-US">
                <a:solidFill>
                  <a:schemeClr val="tx1"/>
                </a:solidFill>
                <a:latin typeface="Comic Sans MS" pitchFamily="66" charset="0"/>
                <a:ea typeface="ＭＳ Ｐゴシック" pitchFamily="34" charset="-128"/>
              </a:rPr>
              <a:t>Female clothes became looser and more shapeless in fit. The bust was suppressed, the waist disappeared, the shoulders became broader and hair shorter and shorter.  Narrow boyish hips were preferred.  The silhouette emphasised a flattened chest and womanly curves were eliminated a</a:t>
            </a:r>
            <a:r>
              <a:rPr lang="en-GB" altLang="en-US">
                <a:latin typeface="Comic Sans MS" pitchFamily="66" charset="0"/>
                <a:ea typeface="ＭＳ Ｐゴシック" pitchFamily="34" charset="-128"/>
              </a:rPr>
              <a:t>s the line became more simplified.</a:t>
            </a:r>
            <a:endParaRPr lang="en-US" altLang="en-US">
              <a:solidFill>
                <a:schemeClr val="tx1"/>
              </a:solidFill>
              <a:latin typeface="Comic Sans MS" pitchFamily="66" charset="0"/>
              <a:ea typeface="ＭＳ Ｐゴシック" pitchFamily="34" charset="-128"/>
            </a:endParaRPr>
          </a:p>
        </p:txBody>
      </p:sp>
      <p:pic>
        <p:nvPicPr>
          <p:cNvPr id="8196" name="Picture 2">
            <a:extLst>
              <a:ext uri="{FF2B5EF4-FFF2-40B4-BE49-F238E27FC236}">
                <a16:creationId xmlns:a16="http://schemas.microsoft.com/office/drawing/2014/main" id="{2C9CA212-ED8F-4FE4-B59F-4F09324A4CA0}"/>
              </a:ext>
            </a:extLst>
          </p:cNvPr>
          <p:cNvPicPr>
            <a:picLocks noChangeAspect="1"/>
          </p:cNvPicPr>
          <p:nvPr/>
        </p:nvPicPr>
        <p:blipFill>
          <a:blip r:embed="rId2">
            <a:extLst>
              <a:ext uri="{28A0092B-C50C-407E-A947-70E740481C1C}">
                <a14:useLocalDpi xmlns:a14="http://schemas.microsoft.com/office/drawing/2010/main" val="0"/>
              </a:ext>
            </a:extLst>
          </a:blip>
          <a:srcRect l="17932" r="35385"/>
          <a:stretch>
            <a:fillRect/>
          </a:stretch>
        </p:blipFill>
        <p:spPr bwMode="auto">
          <a:xfrm>
            <a:off x="323850" y="1120775"/>
            <a:ext cx="28114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1E239955-088F-4650-B57B-2F90EC92AD66}"/>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Madeleine Vionnet, 1930’s</a:t>
            </a:r>
          </a:p>
        </p:txBody>
      </p:sp>
      <p:pic>
        <p:nvPicPr>
          <p:cNvPr id="9219" name="Content Placeholder 3" descr="h2_C.I.52.18.4.jpg">
            <a:extLst>
              <a:ext uri="{FF2B5EF4-FFF2-40B4-BE49-F238E27FC236}">
                <a16:creationId xmlns:a16="http://schemas.microsoft.com/office/drawing/2014/main" id="{C4DAD6C3-9623-4F63-ACDB-E54601D2CA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98600" y="1600200"/>
            <a:ext cx="1941513" cy="4343400"/>
          </a:xfrm>
        </p:spPr>
      </p:pic>
      <p:sp>
        <p:nvSpPr>
          <p:cNvPr id="9220" name="Content Placeholder 5">
            <a:extLst>
              <a:ext uri="{FF2B5EF4-FFF2-40B4-BE49-F238E27FC236}">
                <a16:creationId xmlns:a16="http://schemas.microsoft.com/office/drawing/2014/main" id="{E8398773-A4C9-46EB-AADC-513F31186037}"/>
              </a:ext>
            </a:extLst>
          </p:cNvPr>
          <p:cNvSpPr>
            <a:spLocks noGrp="1"/>
          </p:cNvSpPr>
          <p:nvPr>
            <p:ph sz="half" idx="2"/>
          </p:nvPr>
        </p:nvSpPr>
        <p:spPr>
          <a:xfrm>
            <a:off x="4751388" y="1600200"/>
            <a:ext cx="3840162" cy="4343400"/>
          </a:xfrm>
        </p:spPr>
        <p:txBody>
          <a:bodyPr/>
          <a:lstStyle/>
          <a:p>
            <a:pPr eaLnBrk="1" hangingPunct="1"/>
            <a:r>
              <a:rPr lang="en-US" altLang="en-US">
                <a:solidFill>
                  <a:schemeClr val="tx1"/>
                </a:solidFill>
                <a:latin typeface="Comic Sans MS" panose="030F0702030302020204" pitchFamily="66" charset="0"/>
                <a:ea typeface="ＭＳ Ｐゴシック" panose="020B0600070205080204" pitchFamily="34" charset="-128"/>
              </a:rPr>
              <a:t>In the 1930s, the ideal of slimness remained but the silhouette regained some curve.</a:t>
            </a:r>
          </a:p>
          <a:p>
            <a:pPr eaLnBrk="1" hangingPunct="1"/>
            <a:endParaRPr lang="en-US" altLang="en-US">
              <a:solidFill>
                <a:schemeClr val="tx1"/>
              </a:solidFill>
              <a:latin typeface="Comic Sans MS" panose="030F0702030302020204" pitchFamily="66" charset="0"/>
              <a:ea typeface="ＭＳ Ｐゴシック" panose="020B0600070205080204" pitchFamily="34" charset="-128"/>
            </a:endParaRPr>
          </a:p>
          <a:p>
            <a:pPr eaLnBrk="1" hangingPunct="1"/>
            <a:r>
              <a:rPr lang="en-US" altLang="en-US">
                <a:solidFill>
                  <a:schemeClr val="tx1"/>
                </a:solidFill>
                <a:latin typeface="Comic Sans MS" panose="030F0702030302020204" pitchFamily="66" charset="0"/>
                <a:ea typeface="ＭＳ Ｐゴシック" panose="020B0600070205080204" pitchFamily="34" charset="-128"/>
              </a:rPr>
              <a:t>Evening dresses during this period were made of clinging bias-cut fabrics that expressed the body underneath with every motion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A12DE06-CE5F-4AC9-B585-E8B2AF2AFECF}"/>
              </a:ext>
            </a:extLst>
          </p:cNvPr>
          <p:cNvSpPr>
            <a:spLocks noGrp="1"/>
          </p:cNvSpPr>
          <p:nvPr>
            <p:ph type="title"/>
          </p:nvPr>
        </p:nvSpPr>
        <p:spPr>
          <a:xfrm>
            <a:off x="549275" y="107950"/>
            <a:ext cx="8042275" cy="1336675"/>
          </a:xfrm>
        </p:spPr>
        <p:txBody>
          <a:bodyPr/>
          <a:lstStyle/>
          <a:p>
            <a:pPr eaLnBrk="1" hangingPunct="1"/>
            <a:r>
              <a:rPr lang="en-US" altLang="en-US">
                <a:latin typeface="Comic Sans MS" panose="030F0702030302020204" pitchFamily="66" charset="0"/>
                <a:ea typeface="ＭＳ Ｐゴシック" panose="020B0600070205080204" pitchFamily="34" charset="-128"/>
              </a:rPr>
              <a:t>Rationing, 1940’s</a:t>
            </a:r>
          </a:p>
        </p:txBody>
      </p:sp>
      <p:sp>
        <p:nvSpPr>
          <p:cNvPr id="10243" name="Content Placeholder 1">
            <a:extLst>
              <a:ext uri="{FF2B5EF4-FFF2-40B4-BE49-F238E27FC236}">
                <a16:creationId xmlns:a16="http://schemas.microsoft.com/office/drawing/2014/main" id="{C3EC761E-BB28-4502-AFDE-AE64C5AF26DD}"/>
              </a:ext>
            </a:extLst>
          </p:cNvPr>
          <p:cNvSpPr>
            <a:spLocks noGrp="1"/>
          </p:cNvSpPr>
          <p:nvPr>
            <p:ph sz="half" idx="1"/>
          </p:nvPr>
        </p:nvSpPr>
        <p:spPr>
          <a:xfrm>
            <a:off x="250825" y="1600200"/>
            <a:ext cx="8713788" cy="4343400"/>
          </a:xfrm>
        </p:spPr>
        <p:txBody>
          <a:bodyPr/>
          <a:lstStyle/>
          <a:p>
            <a:r>
              <a:rPr lang="en-GB" altLang="en-US" sz="2400">
                <a:latin typeface="Comic Sans MS" panose="030F0702030302020204" pitchFamily="66" charset="0"/>
                <a:ea typeface="ＭＳ Ｐゴシック" panose="020B0600070205080204" pitchFamily="34" charset="-128"/>
              </a:rPr>
              <a:t>Fashion items that became popular were the wedge sole shoe, the turban, the siren suit and the kangaroo cloak.  The turban equalised people of all sorts.  It began as a simple safety device to prevent the wearer's hair entangling in factory machinery.  It doubled as a disguise for unkempt hair which women had less time to attend to being so busy running homes, jobs and giving extra help wherever they could.</a:t>
            </a:r>
          </a:p>
        </p:txBody>
      </p:sp>
      <p:pic>
        <p:nvPicPr>
          <p:cNvPr id="10244" name="Picture 3">
            <a:extLst>
              <a:ext uri="{FF2B5EF4-FFF2-40B4-BE49-F238E27FC236}">
                <a16:creationId xmlns:a16="http://schemas.microsoft.com/office/drawing/2014/main" id="{BCF2C4B9-22BA-4B3F-BADA-F28BD4E54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4868863"/>
            <a:ext cx="47625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BE08DF6-C420-4995-921C-C607FB24ADD4}"/>
              </a:ext>
            </a:extLst>
          </p:cNvPr>
          <p:cNvSpPr>
            <a:spLocks noGrp="1"/>
          </p:cNvSpPr>
          <p:nvPr>
            <p:ph type="title"/>
          </p:nvPr>
        </p:nvSpPr>
        <p:spPr>
          <a:xfrm>
            <a:off x="815975" y="-388938"/>
            <a:ext cx="8042275" cy="1336676"/>
          </a:xfrm>
        </p:spPr>
        <p:txBody>
          <a:bodyPr/>
          <a:lstStyle/>
          <a:p>
            <a:pPr eaLnBrk="1" hangingPunct="1"/>
            <a:r>
              <a:rPr lang="en-US" altLang="en-US">
                <a:latin typeface="Comic Sans MS" panose="030F0702030302020204" pitchFamily="66" charset="0"/>
                <a:ea typeface="ＭＳ Ｐゴシック" panose="020B0600070205080204" pitchFamily="34" charset="-128"/>
              </a:rPr>
              <a:t>1940’s New Look</a:t>
            </a:r>
          </a:p>
        </p:txBody>
      </p:sp>
      <p:pic>
        <p:nvPicPr>
          <p:cNvPr id="11267" name="Content Placeholder 4" descr="dior1940Junon.jpg">
            <a:extLst>
              <a:ext uri="{FF2B5EF4-FFF2-40B4-BE49-F238E27FC236}">
                <a16:creationId xmlns:a16="http://schemas.microsoft.com/office/drawing/2014/main" id="{F951B5AC-E9A7-4E41-A639-DDC64CB431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92275" y="3213100"/>
            <a:ext cx="2376488" cy="3514725"/>
          </a:xfrm>
        </p:spPr>
      </p:pic>
      <p:sp>
        <p:nvSpPr>
          <p:cNvPr id="11268" name="Content Placeholder 3">
            <a:extLst>
              <a:ext uri="{FF2B5EF4-FFF2-40B4-BE49-F238E27FC236}">
                <a16:creationId xmlns:a16="http://schemas.microsoft.com/office/drawing/2014/main" id="{F1E33658-3162-4412-B086-8DC3E45E57E8}"/>
              </a:ext>
            </a:extLst>
          </p:cNvPr>
          <p:cNvSpPr>
            <a:spLocks noGrp="1"/>
          </p:cNvSpPr>
          <p:nvPr>
            <p:ph sz="half" idx="2"/>
          </p:nvPr>
        </p:nvSpPr>
        <p:spPr>
          <a:xfrm>
            <a:off x="4068763" y="1257300"/>
            <a:ext cx="4954587" cy="4343400"/>
          </a:xfrm>
        </p:spPr>
        <p:txBody>
          <a:bodyPr/>
          <a:lstStyle/>
          <a:p>
            <a:pPr eaLnBrk="1" hangingPunct="1"/>
            <a:r>
              <a:rPr lang="en-US" altLang="en-US">
                <a:solidFill>
                  <a:schemeClr val="tx1"/>
                </a:solidFill>
                <a:latin typeface="Comic Sans MS" panose="030F0702030302020204" pitchFamily="66" charset="0"/>
                <a:ea typeface="ＭＳ Ｐゴシック" panose="020B0600070205080204" pitchFamily="34" charset="-128"/>
              </a:rPr>
              <a:t>women's fashion in the 1940s combined style and practicality to achieve a lasting elegance. </a:t>
            </a:r>
          </a:p>
          <a:p>
            <a:pPr eaLnBrk="1" hangingPunct="1"/>
            <a:r>
              <a:rPr lang="en-GB" altLang="en-US">
                <a:solidFill>
                  <a:schemeClr val="tx1"/>
                </a:solidFill>
                <a:latin typeface="Comic Sans MS" panose="030F0702030302020204" pitchFamily="66" charset="0"/>
                <a:ea typeface="ＭＳ Ｐゴシック" panose="020B0600070205080204" pitchFamily="34" charset="-128"/>
              </a:rPr>
              <a:t>In 1947 a revolutionary new fashion style dubbed the New Look by the press thrust fashion designer Christian Dior into the headlines. Styles began to change silhouette as skirts lengthened and increased in volume or became long slim line columns. This set the silhouette style trends for the next ten years.</a:t>
            </a:r>
            <a:endParaRPr lang="en-US" altLang="en-US">
              <a:solidFill>
                <a:schemeClr val="tx1"/>
              </a:solidFill>
              <a:latin typeface="Comic Sans MS" panose="030F0702030302020204" pitchFamily="66" charset="0"/>
              <a:ea typeface="ＭＳ Ｐゴシック" panose="020B0600070205080204" pitchFamily="34" charset="-128"/>
            </a:endParaRPr>
          </a:p>
        </p:txBody>
      </p:sp>
      <p:pic>
        <p:nvPicPr>
          <p:cNvPr id="11269" name="Picture 1">
            <a:extLst>
              <a:ext uri="{FF2B5EF4-FFF2-40B4-BE49-F238E27FC236}">
                <a16:creationId xmlns:a16="http://schemas.microsoft.com/office/drawing/2014/main" id="{8817EBBE-23A5-46C4-981A-EACC4B0C4A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98525"/>
            <a:ext cx="20875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368</TotalTime>
  <Words>885</Words>
  <Application>Microsoft Office PowerPoint</Application>
  <PresentationFormat>On-screen Show (4:3)</PresentationFormat>
  <Paragraphs>49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ＭＳ Ｐゴシック</vt:lpstr>
      <vt:lpstr>Comic Sans MS</vt:lpstr>
      <vt:lpstr>Wingdings 2</vt:lpstr>
      <vt:lpstr>Calibri</vt:lpstr>
      <vt:lpstr>News Gothic MT</vt:lpstr>
      <vt:lpstr>Verdana</vt:lpstr>
      <vt:lpstr>Breeze</vt:lpstr>
      <vt:lpstr>Fashion through the Decades</vt:lpstr>
      <vt:lpstr>Research Task</vt:lpstr>
      <vt:lpstr>What Decade am I ?</vt:lpstr>
      <vt:lpstr>Edwardian 1890 - 1914</vt:lpstr>
      <vt:lpstr>Paul Poiret</vt:lpstr>
      <vt:lpstr>Roaring 20’s</vt:lpstr>
      <vt:lpstr>Madeleine Vionnet, 1930’s</vt:lpstr>
      <vt:lpstr>Rationing, 1940’s</vt:lpstr>
      <vt:lpstr>1940’s New Look</vt:lpstr>
      <vt:lpstr>Jacques Fath, 1950’s</vt:lpstr>
      <vt:lpstr>‘Teddy Boys, 1950’s’</vt:lpstr>
      <vt:lpstr>Mary Quant, 1960s</vt:lpstr>
      <vt:lpstr>‘Mods, 1960’s’</vt:lpstr>
      <vt:lpstr>Zandra Rhodes, 1970’s</vt:lpstr>
      <vt:lpstr>Vivienne Weswood, 1970’s</vt:lpstr>
      <vt:lpstr>Calvin Klein, 1980’s</vt:lpstr>
      <vt:lpstr>Marc Jacob, 1990</vt:lpstr>
      <vt:lpstr>Tommy Hilfiger, 2000</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User</dc:creator>
  <cp:lastModifiedBy>Steve Hope</cp:lastModifiedBy>
  <cp:revision>33</cp:revision>
  <dcterms:created xsi:type="dcterms:W3CDTF">2010-10-24T17:51:47Z</dcterms:created>
  <dcterms:modified xsi:type="dcterms:W3CDTF">2021-04-16T10:10:52Z</dcterms:modified>
</cp:coreProperties>
</file>