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5"/>
  </p:notesMasterIdLst>
  <p:sldIdLst>
    <p:sldId id="279" r:id="rId2"/>
    <p:sldId id="259" r:id="rId3"/>
    <p:sldId id="280" r:id="rId4"/>
    <p:sldId id="281" r:id="rId5"/>
    <p:sldId id="282" r:id="rId6"/>
    <p:sldId id="283" r:id="rId7"/>
    <p:sldId id="287" r:id="rId8"/>
    <p:sldId id="288" r:id="rId9"/>
    <p:sldId id="289" r:id="rId10"/>
    <p:sldId id="290" r:id="rId11"/>
    <p:sldId id="291" r:id="rId12"/>
    <p:sldId id="293" r:id="rId13"/>
    <p:sldId id="294" r:id="rId14"/>
    <p:sldId id="295" r:id="rId15"/>
    <p:sldId id="296" r:id="rId16"/>
    <p:sldId id="297" r:id="rId17"/>
    <p:sldId id="298" r:id="rId18"/>
    <p:sldId id="299" r:id="rId19"/>
    <p:sldId id="300" r:id="rId20"/>
    <p:sldId id="301" r:id="rId21"/>
    <p:sldId id="302" r:id="rId22"/>
    <p:sldId id="308"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357382"/>
    <a:srgbClr val="000000"/>
    <a:srgbClr val="FFFFFF"/>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849" autoAdjust="0"/>
  </p:normalViewPr>
  <p:slideViewPr>
    <p:cSldViewPr snapToGrid="0">
      <p:cViewPr varScale="1">
        <p:scale>
          <a:sx n="87" d="100"/>
          <a:sy n="87"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hyperlink" Target="https://stackoverflow.com/questions/37108164/what-is-stored-in-the-first-memory-address-of-the-os-why-cant-i-print-the-con"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hyperlink" Target="https://stackoverflow.com/questions/37108164/what-is-stored-in-the-first-memory-address-of-the-os-why-cant-i-print-the-c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50C34-9FE7-469D-96B5-01374BD8C17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5AC5701-B7B8-484B-8417-049DEC462697}">
      <dgm:prSet phldrT="[Text]" custT="1"/>
      <dgm:spPr/>
      <dgm:t>
        <a:bodyPr/>
        <a:lstStyle/>
        <a:p>
          <a:pPr>
            <a:buFont typeface="Arial" panose="020B0604020202020204" pitchFamily="34" charset="0"/>
            <a:buChar char="•"/>
          </a:pPr>
          <a:r>
            <a:rPr lang="en-GB" sz="900" b="1" dirty="0"/>
            <a:t>What is Computer Science?</a:t>
          </a:r>
        </a:p>
      </dgm:t>
    </dgm:pt>
    <dgm:pt modelId="{9207340B-18EC-4DEB-850D-4ACE11A3A57B}" type="parTrans" cxnId="{E2C3FF8F-2A51-4D56-A336-F80585D3988A}">
      <dgm:prSet/>
      <dgm:spPr/>
      <dgm:t>
        <a:bodyPr/>
        <a:lstStyle/>
        <a:p>
          <a:endParaRPr lang="en-GB"/>
        </a:p>
      </dgm:t>
    </dgm:pt>
    <dgm:pt modelId="{C395F14D-EEFF-464B-A5BB-9CB91AA12EFF}" type="sibTrans" cxnId="{E2C3FF8F-2A51-4D56-A336-F80585D3988A}">
      <dgm:prSet/>
      <dgm:spPr/>
      <dgm:t>
        <a:bodyPr/>
        <a:lstStyle/>
        <a:p>
          <a:endParaRPr lang="en-GB"/>
        </a:p>
      </dgm:t>
    </dgm:pt>
    <dgm:pt modelId="{C6E1B501-2718-433B-B862-080D17B121D0}">
      <dgm:prSet phldrT="[Text]"/>
      <dgm:spPr/>
      <dgm:t>
        <a:bodyPr/>
        <a:lstStyle/>
        <a:p>
          <a:r>
            <a:rPr lang="en-GB" dirty="0">
              <a:solidFill>
                <a:srgbClr val="595959"/>
              </a:solidFill>
            </a:rPr>
            <a:t>Enter your answer here</a:t>
          </a:r>
        </a:p>
      </dgm:t>
    </dgm:pt>
    <dgm:pt modelId="{6D6A99FB-07BE-47E6-AC81-A892C963CF23}" type="parTrans" cxnId="{575ECBFE-9F17-4BBD-88BA-A42ABD75D9D8}">
      <dgm:prSet/>
      <dgm:spPr/>
      <dgm:t>
        <a:bodyPr/>
        <a:lstStyle/>
        <a:p>
          <a:endParaRPr lang="en-GB"/>
        </a:p>
      </dgm:t>
    </dgm:pt>
    <dgm:pt modelId="{0F07CE2F-95C6-46B9-B600-B010B3CC4CDE}" type="sibTrans" cxnId="{575ECBFE-9F17-4BBD-88BA-A42ABD75D9D8}">
      <dgm:prSet/>
      <dgm:spPr/>
      <dgm:t>
        <a:bodyPr/>
        <a:lstStyle/>
        <a:p>
          <a:endParaRPr lang="en-GB"/>
        </a:p>
      </dgm:t>
    </dgm:pt>
    <dgm:pt modelId="{EF216913-7570-4AD3-B149-F74AA09DABE1}">
      <dgm:prSet phldrT="[Text]" custT="1"/>
      <dgm:spPr/>
      <dgm:t>
        <a:bodyPr/>
        <a:lstStyle/>
        <a:p>
          <a:r>
            <a:rPr lang="en-GB" sz="900" b="1" dirty="0"/>
            <a:t>What are the benefits and risks of Computer Science at a local level </a:t>
          </a:r>
        </a:p>
      </dgm:t>
    </dgm:pt>
    <dgm:pt modelId="{F31E2A3A-78B6-428A-8157-0D1C98C93B43}" type="parTrans" cxnId="{1C6B111F-5698-44A1-8184-AB65E285E01B}">
      <dgm:prSet/>
      <dgm:spPr/>
      <dgm:t>
        <a:bodyPr/>
        <a:lstStyle/>
        <a:p>
          <a:endParaRPr lang="en-GB"/>
        </a:p>
      </dgm:t>
    </dgm:pt>
    <dgm:pt modelId="{21A420FD-9AD4-4587-8515-E5638EAC41EC}" type="sibTrans" cxnId="{1C6B111F-5698-44A1-8184-AB65E285E01B}">
      <dgm:prSet/>
      <dgm:spPr/>
      <dgm:t>
        <a:bodyPr/>
        <a:lstStyle/>
        <a:p>
          <a:endParaRPr lang="en-GB"/>
        </a:p>
      </dgm:t>
    </dgm:pt>
    <dgm:pt modelId="{32D61BF6-AD3B-4C56-BD9F-86AC17F3B144}">
      <dgm:prSet phldrT="[Text]"/>
      <dgm:spPr/>
      <dgm:t>
        <a:bodyPr/>
        <a:lstStyle/>
        <a:p>
          <a:r>
            <a:rPr lang="en-GB" dirty="0">
              <a:solidFill>
                <a:srgbClr val="595959"/>
              </a:solidFill>
            </a:rPr>
            <a:t>Enter your answer here</a:t>
          </a:r>
        </a:p>
      </dgm:t>
    </dgm:pt>
    <dgm:pt modelId="{022F9A5A-C7BD-44FF-8C95-FA5B119D80C6}" type="parTrans" cxnId="{F5BF1B0D-F645-4950-939B-463CC68BEFEC}">
      <dgm:prSet/>
      <dgm:spPr/>
      <dgm:t>
        <a:bodyPr/>
        <a:lstStyle/>
        <a:p>
          <a:endParaRPr lang="en-GB"/>
        </a:p>
      </dgm:t>
    </dgm:pt>
    <dgm:pt modelId="{453121EA-875C-4669-8D48-9FEC0F6C331A}" type="sibTrans" cxnId="{F5BF1B0D-F645-4950-939B-463CC68BEFEC}">
      <dgm:prSet/>
      <dgm:spPr/>
      <dgm:t>
        <a:bodyPr/>
        <a:lstStyle/>
        <a:p>
          <a:endParaRPr lang="en-GB"/>
        </a:p>
      </dgm:t>
    </dgm:pt>
    <dgm:pt modelId="{6C594628-B6BC-42B9-8C21-E13586A4BFA9}">
      <dgm:prSet phldrT="[Text]"/>
      <dgm:spPr/>
      <dgm:t>
        <a:bodyPr/>
        <a:lstStyle/>
        <a:p>
          <a:r>
            <a:rPr lang="en-GB" dirty="0">
              <a:solidFill>
                <a:srgbClr val="595959"/>
              </a:solidFill>
            </a:rPr>
            <a:t>Try to make at least 4 valid points</a:t>
          </a:r>
        </a:p>
      </dgm:t>
    </dgm:pt>
    <dgm:pt modelId="{9321D7AD-5BD9-4873-9A3F-05F253261F83}" type="parTrans" cxnId="{B50DD9B9-5B93-4F94-AC2F-6483B67927B1}">
      <dgm:prSet/>
      <dgm:spPr/>
      <dgm:t>
        <a:bodyPr/>
        <a:lstStyle/>
        <a:p>
          <a:endParaRPr lang="en-GB"/>
        </a:p>
      </dgm:t>
    </dgm:pt>
    <dgm:pt modelId="{19987D7B-27BA-4861-8CEF-531E95A084EA}" type="sibTrans" cxnId="{B50DD9B9-5B93-4F94-AC2F-6483B67927B1}">
      <dgm:prSet/>
      <dgm:spPr/>
      <dgm:t>
        <a:bodyPr/>
        <a:lstStyle/>
        <a:p>
          <a:endParaRPr lang="en-GB"/>
        </a:p>
      </dgm:t>
    </dgm:pt>
    <dgm:pt modelId="{97EDCB82-B54F-4166-B223-6F1340533688}">
      <dgm:prSet phldrT="[Text]" custT="1"/>
      <dgm:spPr/>
      <dgm:t>
        <a:bodyPr/>
        <a:lstStyle/>
        <a:p>
          <a:pPr>
            <a:buFont typeface="Arial" panose="020B0604020202020204" pitchFamily="34" charset="0"/>
            <a:buChar char="•"/>
          </a:pPr>
          <a:r>
            <a:rPr lang="en-GB" sz="900" b="1" dirty="0"/>
            <a:t>What are the benefits and risks of Computer Science at a national level </a:t>
          </a:r>
        </a:p>
      </dgm:t>
    </dgm:pt>
    <dgm:pt modelId="{604B0901-CD98-482B-803C-39A180E03D76}" type="parTrans" cxnId="{B9E9EB1E-C0C6-4601-9883-9EF45AE6DC23}">
      <dgm:prSet/>
      <dgm:spPr/>
      <dgm:t>
        <a:bodyPr/>
        <a:lstStyle/>
        <a:p>
          <a:endParaRPr lang="en-GB"/>
        </a:p>
      </dgm:t>
    </dgm:pt>
    <dgm:pt modelId="{57CA9076-7B09-44B5-9FD3-14B2D5F1B9EA}" type="sibTrans" cxnId="{B9E9EB1E-C0C6-4601-9883-9EF45AE6DC23}">
      <dgm:prSet/>
      <dgm:spPr/>
      <dgm:t>
        <a:bodyPr/>
        <a:lstStyle/>
        <a:p>
          <a:endParaRPr lang="en-GB"/>
        </a:p>
      </dgm:t>
    </dgm:pt>
    <dgm:pt modelId="{24D7E199-AF88-4A0D-99B0-8541289D3154}">
      <dgm:prSet phldrT="[Text]"/>
      <dgm:spPr/>
      <dgm:t>
        <a:bodyPr/>
        <a:lstStyle/>
        <a:p>
          <a:r>
            <a:rPr lang="en-GB" dirty="0">
              <a:solidFill>
                <a:srgbClr val="595959"/>
              </a:solidFill>
            </a:rPr>
            <a:t>Enter your answer here</a:t>
          </a:r>
        </a:p>
      </dgm:t>
    </dgm:pt>
    <dgm:pt modelId="{FBF298B0-6225-4652-9595-B4EB2B3A80B6}" type="parTrans" cxnId="{4F8EB6B2-EB13-4F68-BDAB-8E3BF62AE80D}">
      <dgm:prSet/>
      <dgm:spPr/>
      <dgm:t>
        <a:bodyPr/>
        <a:lstStyle/>
        <a:p>
          <a:endParaRPr lang="en-GB"/>
        </a:p>
      </dgm:t>
    </dgm:pt>
    <dgm:pt modelId="{CD840EE3-66D1-4797-9D61-019208DF7F42}" type="sibTrans" cxnId="{4F8EB6B2-EB13-4F68-BDAB-8E3BF62AE80D}">
      <dgm:prSet/>
      <dgm:spPr/>
      <dgm:t>
        <a:bodyPr/>
        <a:lstStyle/>
        <a:p>
          <a:endParaRPr lang="en-GB"/>
        </a:p>
      </dgm:t>
    </dgm:pt>
    <dgm:pt modelId="{ABDCF836-00C3-43E1-BA75-1C6B6DD5B8C2}">
      <dgm:prSet phldrT="[Text]"/>
      <dgm:spPr/>
      <dgm:t>
        <a:bodyPr/>
        <a:lstStyle/>
        <a:p>
          <a:r>
            <a:rPr lang="en-GB" dirty="0">
              <a:solidFill>
                <a:srgbClr val="595959"/>
              </a:solidFill>
            </a:rPr>
            <a:t>At least 2 of your points should be about the potential risks of Computer Science</a:t>
          </a:r>
        </a:p>
      </dgm:t>
    </dgm:pt>
    <dgm:pt modelId="{9D1318C7-6F96-4A94-9634-9FF8E56BF840}" type="parTrans" cxnId="{C025E09F-DBA1-41AC-83FE-3EFF8489FB46}">
      <dgm:prSet/>
      <dgm:spPr/>
      <dgm:t>
        <a:bodyPr/>
        <a:lstStyle/>
        <a:p>
          <a:endParaRPr lang="en-GB"/>
        </a:p>
      </dgm:t>
    </dgm:pt>
    <dgm:pt modelId="{E1220FBA-EB5B-4817-AADF-7A354030822E}" type="sibTrans" cxnId="{C025E09F-DBA1-41AC-83FE-3EFF8489FB46}">
      <dgm:prSet/>
      <dgm:spPr/>
      <dgm:t>
        <a:bodyPr/>
        <a:lstStyle/>
        <a:p>
          <a:endParaRPr lang="en-GB"/>
        </a:p>
      </dgm:t>
    </dgm:pt>
    <dgm:pt modelId="{957E7E50-9D3F-4E20-81BE-72D66D280A83}">
      <dgm:prSet phldrT="[Text]"/>
      <dgm:spPr/>
      <dgm:t>
        <a:bodyPr/>
        <a:lstStyle/>
        <a:p>
          <a:r>
            <a:rPr lang="en-GB" dirty="0">
              <a:solidFill>
                <a:srgbClr val="595959"/>
              </a:solidFill>
            </a:rPr>
            <a:t>At least 2 of your points should be about the potential benefits of Computer Science</a:t>
          </a:r>
        </a:p>
      </dgm:t>
    </dgm:pt>
    <dgm:pt modelId="{D89677D7-4FEA-40EF-8CA1-34CA167812F2}" type="parTrans" cxnId="{A677F451-AB0C-41E1-88FE-1DD9B89B3AEE}">
      <dgm:prSet/>
      <dgm:spPr/>
      <dgm:t>
        <a:bodyPr/>
        <a:lstStyle/>
        <a:p>
          <a:endParaRPr lang="en-GB"/>
        </a:p>
      </dgm:t>
    </dgm:pt>
    <dgm:pt modelId="{B37F7AD8-D66E-40E8-A197-FBDB90C4BE89}" type="sibTrans" cxnId="{A677F451-AB0C-41E1-88FE-1DD9B89B3AEE}">
      <dgm:prSet/>
      <dgm:spPr/>
      <dgm:t>
        <a:bodyPr/>
        <a:lstStyle/>
        <a:p>
          <a:endParaRPr lang="en-GB"/>
        </a:p>
      </dgm:t>
    </dgm:pt>
    <dgm:pt modelId="{1B78025C-1DA5-495D-95F9-0B68EA2C290C}">
      <dgm:prSet/>
      <dgm:spPr/>
      <dgm:t>
        <a:bodyPr/>
        <a:lstStyle/>
        <a:p>
          <a:r>
            <a:rPr lang="en-GB" dirty="0">
              <a:solidFill>
                <a:srgbClr val="595959"/>
              </a:solidFill>
            </a:rPr>
            <a:t>Try to make at least 4 valid points</a:t>
          </a:r>
        </a:p>
      </dgm:t>
    </dgm:pt>
    <dgm:pt modelId="{48B3030D-29E2-49FC-A7F6-452BB8E75F38}" type="parTrans" cxnId="{6591C48E-C6A3-4055-BA23-DE5B17BC6C05}">
      <dgm:prSet/>
      <dgm:spPr/>
      <dgm:t>
        <a:bodyPr/>
        <a:lstStyle/>
        <a:p>
          <a:endParaRPr lang="en-GB"/>
        </a:p>
      </dgm:t>
    </dgm:pt>
    <dgm:pt modelId="{5666A484-B532-4490-8ED0-02D28A7218C9}" type="sibTrans" cxnId="{6591C48E-C6A3-4055-BA23-DE5B17BC6C05}">
      <dgm:prSet/>
      <dgm:spPr/>
      <dgm:t>
        <a:bodyPr/>
        <a:lstStyle/>
        <a:p>
          <a:endParaRPr lang="en-GB"/>
        </a:p>
      </dgm:t>
    </dgm:pt>
    <dgm:pt modelId="{63FDBB36-18C1-40BD-A537-12A1E3B42579}">
      <dgm:prSet/>
      <dgm:spPr/>
      <dgm:t>
        <a:bodyPr/>
        <a:lstStyle/>
        <a:p>
          <a:r>
            <a:rPr lang="en-GB" dirty="0">
              <a:solidFill>
                <a:srgbClr val="595959"/>
              </a:solidFill>
            </a:rPr>
            <a:t>At least 2 of your points should be about the potential risks of Computer Science</a:t>
          </a:r>
        </a:p>
      </dgm:t>
    </dgm:pt>
    <dgm:pt modelId="{533A30D0-D514-4194-853B-4C59D29C4754}" type="parTrans" cxnId="{3CEFE576-40F6-40D2-9DC6-6DC77767D36B}">
      <dgm:prSet/>
      <dgm:spPr/>
      <dgm:t>
        <a:bodyPr/>
        <a:lstStyle/>
        <a:p>
          <a:endParaRPr lang="en-GB"/>
        </a:p>
      </dgm:t>
    </dgm:pt>
    <dgm:pt modelId="{BD2D4BF6-73E2-43DD-B79A-1979BDB3680D}" type="sibTrans" cxnId="{3CEFE576-40F6-40D2-9DC6-6DC77767D36B}">
      <dgm:prSet/>
      <dgm:spPr/>
      <dgm:t>
        <a:bodyPr/>
        <a:lstStyle/>
        <a:p>
          <a:endParaRPr lang="en-GB"/>
        </a:p>
      </dgm:t>
    </dgm:pt>
    <dgm:pt modelId="{99F7D3E7-17E3-4360-8422-A742F549A17C}">
      <dgm:prSet/>
      <dgm:spPr/>
      <dgm:t>
        <a:bodyPr/>
        <a:lstStyle/>
        <a:p>
          <a:r>
            <a:rPr lang="en-GB" dirty="0">
              <a:solidFill>
                <a:srgbClr val="595959"/>
              </a:solidFill>
            </a:rPr>
            <a:t>At least 2 of your points should be about the potential benefits of Computer Science</a:t>
          </a:r>
        </a:p>
      </dgm:t>
    </dgm:pt>
    <dgm:pt modelId="{72543AB6-2BC7-4D36-A4BC-D2B389B15099}" type="parTrans" cxnId="{ED3182BF-92CA-4F63-809B-750878BFA13A}">
      <dgm:prSet/>
      <dgm:spPr/>
      <dgm:t>
        <a:bodyPr/>
        <a:lstStyle/>
        <a:p>
          <a:endParaRPr lang="en-GB"/>
        </a:p>
      </dgm:t>
    </dgm:pt>
    <dgm:pt modelId="{291723C4-0943-46FB-AA68-25628FE850A4}" type="sibTrans" cxnId="{ED3182BF-92CA-4F63-809B-750878BFA13A}">
      <dgm:prSet/>
      <dgm:spPr/>
      <dgm:t>
        <a:bodyPr/>
        <a:lstStyle/>
        <a:p>
          <a:endParaRPr lang="en-GB"/>
        </a:p>
      </dgm:t>
    </dgm:pt>
    <dgm:pt modelId="{780E8C12-8717-4525-80AD-B9E89EBE3A8C}">
      <dgm:prSet phldrT="[Text]" custT="1"/>
      <dgm:spPr/>
      <dgm:t>
        <a:bodyPr/>
        <a:lstStyle/>
        <a:p>
          <a:pPr>
            <a:buFont typeface="Arial" panose="020B0604020202020204" pitchFamily="34" charset="0"/>
            <a:buChar char="•"/>
          </a:pPr>
          <a:r>
            <a:rPr lang="en-GB" sz="900" b="1" dirty="0"/>
            <a:t>What are the benefits and risks of Computer Science at a global level</a:t>
          </a:r>
        </a:p>
      </dgm:t>
    </dgm:pt>
    <dgm:pt modelId="{669C7209-69AC-48FD-9933-A0BAB554E1F3}" type="sibTrans" cxnId="{CDCB2FAB-0E7E-4214-A25F-518BA4752A8D}">
      <dgm:prSet/>
      <dgm:spPr/>
      <dgm:t>
        <a:bodyPr/>
        <a:lstStyle/>
        <a:p>
          <a:endParaRPr lang="en-GB"/>
        </a:p>
      </dgm:t>
    </dgm:pt>
    <dgm:pt modelId="{C0999AF3-A431-44CA-807A-9C02CA9D2F79}" type="parTrans" cxnId="{CDCB2FAB-0E7E-4214-A25F-518BA4752A8D}">
      <dgm:prSet/>
      <dgm:spPr/>
      <dgm:t>
        <a:bodyPr/>
        <a:lstStyle/>
        <a:p>
          <a:endParaRPr lang="en-GB"/>
        </a:p>
      </dgm:t>
    </dgm:pt>
    <dgm:pt modelId="{CAAB6A97-BA37-439A-BEA6-354A61007906}">
      <dgm:prSet phldrT="[Text]"/>
      <dgm:spPr/>
      <dgm:t>
        <a:bodyPr/>
        <a:lstStyle/>
        <a:p>
          <a:r>
            <a:rPr lang="en-GB" dirty="0">
              <a:solidFill>
                <a:srgbClr val="595959"/>
              </a:solidFill>
            </a:rPr>
            <a:t>Enter your answer here</a:t>
          </a:r>
        </a:p>
      </dgm:t>
    </dgm:pt>
    <dgm:pt modelId="{C2E605AB-25C3-4F39-8D7D-94821BD82C7A}" type="parTrans" cxnId="{28741AFA-86B8-4CE1-AF03-0C25DA68A39A}">
      <dgm:prSet/>
      <dgm:spPr/>
      <dgm:t>
        <a:bodyPr/>
        <a:lstStyle/>
        <a:p>
          <a:endParaRPr lang="en-GB"/>
        </a:p>
      </dgm:t>
    </dgm:pt>
    <dgm:pt modelId="{ADEF89EA-504D-44BA-B79A-1CC0E5F1AE7A}" type="sibTrans" cxnId="{28741AFA-86B8-4CE1-AF03-0C25DA68A39A}">
      <dgm:prSet/>
      <dgm:spPr/>
      <dgm:t>
        <a:bodyPr/>
        <a:lstStyle/>
        <a:p>
          <a:endParaRPr lang="en-GB"/>
        </a:p>
      </dgm:t>
    </dgm:pt>
    <dgm:pt modelId="{8912004D-0EEB-4862-9850-00C0DDF82422}">
      <dgm:prSet/>
      <dgm:spPr/>
      <dgm:t>
        <a:bodyPr/>
        <a:lstStyle/>
        <a:p>
          <a:pPr>
            <a:buFont typeface="Arial" panose="020B0604020202020204" pitchFamily="34" charset="0"/>
            <a:buChar char="•"/>
          </a:pPr>
          <a:r>
            <a:rPr lang="en-GB" dirty="0">
              <a:solidFill>
                <a:srgbClr val="595959"/>
              </a:solidFill>
            </a:rPr>
            <a:t>Try to make at least 4 valid points</a:t>
          </a:r>
        </a:p>
      </dgm:t>
    </dgm:pt>
    <dgm:pt modelId="{522D81EA-D8A2-417B-84EB-442A9BBFE509}" type="parTrans" cxnId="{E7D4A9A7-F7C9-411E-A916-52D06D35C8B3}">
      <dgm:prSet/>
      <dgm:spPr/>
      <dgm:t>
        <a:bodyPr/>
        <a:lstStyle/>
        <a:p>
          <a:endParaRPr lang="en-GB"/>
        </a:p>
      </dgm:t>
    </dgm:pt>
    <dgm:pt modelId="{5C39E078-2AA0-42C7-B4FB-A4FD39E6C3D5}" type="sibTrans" cxnId="{E7D4A9A7-F7C9-411E-A916-52D06D35C8B3}">
      <dgm:prSet/>
      <dgm:spPr/>
      <dgm:t>
        <a:bodyPr/>
        <a:lstStyle/>
        <a:p>
          <a:endParaRPr lang="en-GB"/>
        </a:p>
      </dgm:t>
    </dgm:pt>
    <dgm:pt modelId="{C00273B4-4842-46C3-8791-E18DAA66B85A}">
      <dgm:prSet/>
      <dgm:spPr/>
      <dgm:t>
        <a:bodyPr/>
        <a:lstStyle/>
        <a:p>
          <a:pPr>
            <a:buFont typeface="Arial" panose="020B0604020202020204" pitchFamily="34" charset="0"/>
            <a:buChar char="•"/>
          </a:pPr>
          <a:r>
            <a:rPr lang="en-GB" dirty="0">
              <a:solidFill>
                <a:srgbClr val="595959"/>
              </a:solidFill>
            </a:rPr>
            <a:t>At least 2 of your points should be about the potential risks of Computer Science</a:t>
          </a:r>
        </a:p>
      </dgm:t>
    </dgm:pt>
    <dgm:pt modelId="{C2FA1386-1E6C-4B91-B435-EB28313BAFDD}" type="parTrans" cxnId="{277432CF-A806-4BBD-91CE-0518AE85FDBE}">
      <dgm:prSet/>
      <dgm:spPr/>
      <dgm:t>
        <a:bodyPr/>
        <a:lstStyle/>
        <a:p>
          <a:endParaRPr lang="en-GB"/>
        </a:p>
      </dgm:t>
    </dgm:pt>
    <dgm:pt modelId="{A234A9C9-898E-4659-8AA9-A19AC4A43197}" type="sibTrans" cxnId="{277432CF-A806-4BBD-91CE-0518AE85FDBE}">
      <dgm:prSet/>
      <dgm:spPr/>
      <dgm:t>
        <a:bodyPr/>
        <a:lstStyle/>
        <a:p>
          <a:endParaRPr lang="en-GB"/>
        </a:p>
      </dgm:t>
    </dgm:pt>
    <dgm:pt modelId="{D07C8816-7ECB-42AE-89E0-5FF0A1E11D54}">
      <dgm:prSet/>
      <dgm:spPr/>
      <dgm:t>
        <a:bodyPr/>
        <a:lstStyle/>
        <a:p>
          <a:pPr>
            <a:buFont typeface="Arial" panose="020B0604020202020204" pitchFamily="34" charset="0"/>
            <a:buChar char="•"/>
          </a:pPr>
          <a:r>
            <a:rPr lang="en-GB" dirty="0">
              <a:solidFill>
                <a:srgbClr val="595959"/>
              </a:solidFill>
            </a:rPr>
            <a:t>At least 2 of your points should be about the potential benefits of Computer Science</a:t>
          </a:r>
        </a:p>
      </dgm:t>
    </dgm:pt>
    <dgm:pt modelId="{BA44E540-3006-4662-BE1B-A728B3CF21CE}" type="parTrans" cxnId="{8D8DCDEF-BC5C-4959-BE12-F591B1924888}">
      <dgm:prSet/>
      <dgm:spPr/>
      <dgm:t>
        <a:bodyPr/>
        <a:lstStyle/>
        <a:p>
          <a:endParaRPr lang="en-GB"/>
        </a:p>
      </dgm:t>
    </dgm:pt>
    <dgm:pt modelId="{2C1D1698-0988-4FEC-B91F-30F0CC1024D1}" type="sibTrans" cxnId="{8D8DCDEF-BC5C-4959-BE12-F591B1924888}">
      <dgm:prSet/>
      <dgm:spPr/>
      <dgm:t>
        <a:bodyPr/>
        <a:lstStyle/>
        <a:p>
          <a:endParaRPr lang="en-GB"/>
        </a:p>
      </dgm:t>
    </dgm:pt>
    <dgm:pt modelId="{0317305F-BADC-4C13-8B50-D1953E0809C0}" type="pres">
      <dgm:prSet presAssocID="{AAF50C34-9FE7-469D-96B5-01374BD8C17C}" presName="linearFlow" presStyleCnt="0">
        <dgm:presLayoutVars>
          <dgm:dir/>
          <dgm:animLvl val="lvl"/>
          <dgm:resizeHandles val="exact"/>
        </dgm:presLayoutVars>
      </dgm:prSet>
      <dgm:spPr/>
    </dgm:pt>
    <dgm:pt modelId="{D2A13537-1DD7-40BC-A741-77BE4F4E7433}" type="pres">
      <dgm:prSet presAssocID="{35AC5701-B7B8-484B-8417-049DEC462697}" presName="composite" presStyleCnt="0"/>
      <dgm:spPr/>
    </dgm:pt>
    <dgm:pt modelId="{B5CD2A9F-DCB8-4549-AB96-190E6D4BD2E3}" type="pres">
      <dgm:prSet presAssocID="{35AC5701-B7B8-484B-8417-049DEC462697}" presName="parentText" presStyleLbl="alignNode1" presStyleIdx="0" presStyleCnt="4">
        <dgm:presLayoutVars>
          <dgm:chMax val="1"/>
          <dgm:bulletEnabled val="1"/>
        </dgm:presLayoutVars>
      </dgm:prSet>
      <dgm:spPr/>
    </dgm:pt>
    <dgm:pt modelId="{DC09C502-1074-4502-A228-DB9A53D3E80C}" type="pres">
      <dgm:prSet presAssocID="{35AC5701-B7B8-484B-8417-049DEC462697}" presName="descendantText" presStyleLbl="alignAcc1" presStyleIdx="0" presStyleCnt="4">
        <dgm:presLayoutVars>
          <dgm:bulletEnabled val="1"/>
        </dgm:presLayoutVars>
      </dgm:prSet>
      <dgm:spPr/>
    </dgm:pt>
    <dgm:pt modelId="{D4F316CD-FC3F-4C88-9BE3-350BB88DFB83}" type="pres">
      <dgm:prSet presAssocID="{C395F14D-EEFF-464B-A5BB-9CB91AA12EFF}" presName="sp" presStyleCnt="0"/>
      <dgm:spPr/>
    </dgm:pt>
    <dgm:pt modelId="{53CF5039-B757-43B1-8964-1478973B5E10}" type="pres">
      <dgm:prSet presAssocID="{EF216913-7570-4AD3-B149-F74AA09DABE1}" presName="composite" presStyleCnt="0"/>
      <dgm:spPr/>
    </dgm:pt>
    <dgm:pt modelId="{BC9CC326-8B5F-49EA-ACE3-F120D43C5CD6}" type="pres">
      <dgm:prSet presAssocID="{EF216913-7570-4AD3-B149-F74AA09DABE1}" presName="parentText" presStyleLbl="alignNode1" presStyleIdx="1" presStyleCnt="4">
        <dgm:presLayoutVars>
          <dgm:chMax val="1"/>
          <dgm:bulletEnabled val="1"/>
        </dgm:presLayoutVars>
      </dgm:prSet>
      <dgm:spPr/>
    </dgm:pt>
    <dgm:pt modelId="{1BA41900-A111-41F6-8056-155A0FCE8CD7}" type="pres">
      <dgm:prSet presAssocID="{EF216913-7570-4AD3-B149-F74AA09DABE1}" presName="descendantText" presStyleLbl="alignAcc1" presStyleIdx="1" presStyleCnt="4">
        <dgm:presLayoutVars>
          <dgm:bulletEnabled val="1"/>
        </dgm:presLayoutVars>
      </dgm:prSet>
      <dgm:spPr/>
    </dgm:pt>
    <dgm:pt modelId="{ABCFA6CE-CC3C-45F5-A788-E986EA19EC24}" type="pres">
      <dgm:prSet presAssocID="{21A420FD-9AD4-4587-8515-E5638EAC41EC}" presName="sp" presStyleCnt="0"/>
      <dgm:spPr/>
    </dgm:pt>
    <dgm:pt modelId="{C3B96ED4-F586-481F-9C7F-BD17C0DD469A}" type="pres">
      <dgm:prSet presAssocID="{97EDCB82-B54F-4166-B223-6F1340533688}" presName="composite" presStyleCnt="0"/>
      <dgm:spPr/>
    </dgm:pt>
    <dgm:pt modelId="{85645FA0-4EB6-4B91-B208-4848458187CE}" type="pres">
      <dgm:prSet presAssocID="{97EDCB82-B54F-4166-B223-6F1340533688}" presName="parentText" presStyleLbl="alignNode1" presStyleIdx="2" presStyleCnt="4">
        <dgm:presLayoutVars>
          <dgm:chMax val="1"/>
          <dgm:bulletEnabled val="1"/>
        </dgm:presLayoutVars>
      </dgm:prSet>
      <dgm:spPr/>
    </dgm:pt>
    <dgm:pt modelId="{257C588F-9A78-4ACE-BCB7-030E5144CCEE}" type="pres">
      <dgm:prSet presAssocID="{97EDCB82-B54F-4166-B223-6F1340533688}" presName="descendantText" presStyleLbl="alignAcc1" presStyleIdx="2" presStyleCnt="4">
        <dgm:presLayoutVars>
          <dgm:bulletEnabled val="1"/>
        </dgm:presLayoutVars>
      </dgm:prSet>
      <dgm:spPr/>
    </dgm:pt>
    <dgm:pt modelId="{785D4EE7-AE15-4AF7-B9BA-7B52A58C5B45}" type="pres">
      <dgm:prSet presAssocID="{57CA9076-7B09-44B5-9FD3-14B2D5F1B9EA}" presName="sp" presStyleCnt="0"/>
      <dgm:spPr/>
    </dgm:pt>
    <dgm:pt modelId="{32165095-8B74-4BE1-8E5A-7EFC3DD1DBCD}" type="pres">
      <dgm:prSet presAssocID="{780E8C12-8717-4525-80AD-B9E89EBE3A8C}" presName="composite" presStyleCnt="0"/>
      <dgm:spPr/>
    </dgm:pt>
    <dgm:pt modelId="{2F73ADA9-CA21-4ACC-8080-20EFD752F704}" type="pres">
      <dgm:prSet presAssocID="{780E8C12-8717-4525-80AD-B9E89EBE3A8C}" presName="parentText" presStyleLbl="alignNode1" presStyleIdx="3" presStyleCnt="4">
        <dgm:presLayoutVars>
          <dgm:chMax val="1"/>
          <dgm:bulletEnabled val="1"/>
        </dgm:presLayoutVars>
      </dgm:prSet>
      <dgm:spPr/>
    </dgm:pt>
    <dgm:pt modelId="{3617B7A4-A2D7-4C51-8A09-CD019DB2E9AD}" type="pres">
      <dgm:prSet presAssocID="{780E8C12-8717-4525-80AD-B9E89EBE3A8C}" presName="descendantText" presStyleLbl="alignAcc1" presStyleIdx="3" presStyleCnt="4">
        <dgm:presLayoutVars>
          <dgm:bulletEnabled val="1"/>
        </dgm:presLayoutVars>
      </dgm:prSet>
      <dgm:spPr/>
    </dgm:pt>
  </dgm:ptLst>
  <dgm:cxnLst>
    <dgm:cxn modelId="{3D596102-C15B-4447-8971-858B4F218336}" type="presOf" srcId="{99F7D3E7-17E3-4360-8422-A742F549A17C}" destId="{257C588F-9A78-4ACE-BCB7-030E5144CCEE}" srcOrd="0" destOrd="3" presId="urn:microsoft.com/office/officeart/2005/8/layout/chevron2"/>
    <dgm:cxn modelId="{7C917408-F3AC-46AD-A2A0-B1C8DF56EE16}" type="presOf" srcId="{D07C8816-7ECB-42AE-89E0-5FF0A1E11D54}" destId="{3617B7A4-A2D7-4C51-8A09-CD019DB2E9AD}" srcOrd="0" destOrd="3" presId="urn:microsoft.com/office/officeart/2005/8/layout/chevron2"/>
    <dgm:cxn modelId="{F5BF1B0D-F645-4950-939B-463CC68BEFEC}" srcId="{EF216913-7570-4AD3-B149-F74AA09DABE1}" destId="{32D61BF6-AD3B-4C56-BD9F-86AC17F3B144}" srcOrd="0" destOrd="0" parTransId="{022F9A5A-C7BD-44FF-8C95-FA5B119D80C6}" sibTransId="{453121EA-875C-4669-8D48-9FEC0F6C331A}"/>
    <dgm:cxn modelId="{B9E9EB1E-C0C6-4601-9883-9EF45AE6DC23}" srcId="{AAF50C34-9FE7-469D-96B5-01374BD8C17C}" destId="{97EDCB82-B54F-4166-B223-6F1340533688}" srcOrd="2" destOrd="0" parTransId="{604B0901-CD98-482B-803C-39A180E03D76}" sibTransId="{57CA9076-7B09-44B5-9FD3-14B2D5F1B9EA}"/>
    <dgm:cxn modelId="{1C6B111F-5698-44A1-8184-AB65E285E01B}" srcId="{AAF50C34-9FE7-469D-96B5-01374BD8C17C}" destId="{EF216913-7570-4AD3-B149-F74AA09DABE1}" srcOrd="1" destOrd="0" parTransId="{F31E2A3A-78B6-428A-8157-0D1C98C93B43}" sibTransId="{21A420FD-9AD4-4587-8515-E5638EAC41EC}"/>
    <dgm:cxn modelId="{C652CC2C-EB94-4EF6-A79F-E08E760D2D99}" type="presOf" srcId="{63FDBB36-18C1-40BD-A537-12A1E3B42579}" destId="{257C588F-9A78-4ACE-BCB7-030E5144CCEE}" srcOrd="0" destOrd="2" presId="urn:microsoft.com/office/officeart/2005/8/layout/chevron2"/>
    <dgm:cxn modelId="{DE1FFD37-F7D8-40E5-A53A-FE8B388C881C}" type="presOf" srcId="{780E8C12-8717-4525-80AD-B9E89EBE3A8C}" destId="{2F73ADA9-CA21-4ACC-8080-20EFD752F704}" srcOrd="0" destOrd="0" presId="urn:microsoft.com/office/officeart/2005/8/layout/chevron2"/>
    <dgm:cxn modelId="{A677F451-AB0C-41E1-88FE-1DD9B89B3AEE}" srcId="{EF216913-7570-4AD3-B149-F74AA09DABE1}" destId="{957E7E50-9D3F-4E20-81BE-72D66D280A83}" srcOrd="3" destOrd="0" parTransId="{D89677D7-4FEA-40EF-8CA1-34CA167812F2}" sibTransId="{B37F7AD8-D66E-40E8-A197-FBDB90C4BE89}"/>
    <dgm:cxn modelId="{39A0565E-44A9-481C-9713-4F47420C6822}" type="presOf" srcId="{EF216913-7570-4AD3-B149-F74AA09DABE1}" destId="{BC9CC326-8B5F-49EA-ACE3-F120D43C5CD6}" srcOrd="0" destOrd="0" presId="urn:microsoft.com/office/officeart/2005/8/layout/chevron2"/>
    <dgm:cxn modelId="{3A90A55E-A09E-4437-834E-2733E297CEA9}" type="presOf" srcId="{32D61BF6-AD3B-4C56-BD9F-86AC17F3B144}" destId="{1BA41900-A111-41F6-8056-155A0FCE8CD7}" srcOrd="0" destOrd="0" presId="urn:microsoft.com/office/officeart/2005/8/layout/chevron2"/>
    <dgm:cxn modelId="{1E8C0865-0E01-43E1-B280-4A69F0A4C5EB}" type="presOf" srcId="{35AC5701-B7B8-484B-8417-049DEC462697}" destId="{B5CD2A9F-DCB8-4549-AB96-190E6D4BD2E3}" srcOrd="0" destOrd="0" presId="urn:microsoft.com/office/officeart/2005/8/layout/chevron2"/>
    <dgm:cxn modelId="{A4A79F68-9595-402F-8096-AB16CDE3F34F}" type="presOf" srcId="{C00273B4-4842-46C3-8791-E18DAA66B85A}" destId="{3617B7A4-A2D7-4C51-8A09-CD019DB2E9AD}" srcOrd="0" destOrd="2" presId="urn:microsoft.com/office/officeart/2005/8/layout/chevron2"/>
    <dgm:cxn modelId="{320A806B-81E6-46B6-8675-7B28352ADE88}" type="presOf" srcId="{957E7E50-9D3F-4E20-81BE-72D66D280A83}" destId="{1BA41900-A111-41F6-8056-155A0FCE8CD7}" srcOrd="0" destOrd="3" presId="urn:microsoft.com/office/officeart/2005/8/layout/chevron2"/>
    <dgm:cxn modelId="{3CEFE576-40F6-40D2-9DC6-6DC77767D36B}" srcId="{97EDCB82-B54F-4166-B223-6F1340533688}" destId="{63FDBB36-18C1-40BD-A537-12A1E3B42579}" srcOrd="2" destOrd="0" parTransId="{533A30D0-D514-4194-853B-4C59D29C4754}" sibTransId="{BD2D4BF6-73E2-43DD-B79A-1979BDB3680D}"/>
    <dgm:cxn modelId="{E9D6A986-7D85-4262-97FE-2039DD92D3CB}" type="presOf" srcId="{97EDCB82-B54F-4166-B223-6F1340533688}" destId="{85645FA0-4EB6-4B91-B208-4848458187CE}" srcOrd="0" destOrd="0" presId="urn:microsoft.com/office/officeart/2005/8/layout/chevron2"/>
    <dgm:cxn modelId="{6591C48E-C6A3-4055-BA23-DE5B17BC6C05}" srcId="{97EDCB82-B54F-4166-B223-6F1340533688}" destId="{1B78025C-1DA5-495D-95F9-0B68EA2C290C}" srcOrd="1" destOrd="0" parTransId="{48B3030D-29E2-49FC-A7F6-452BB8E75F38}" sibTransId="{5666A484-B532-4490-8ED0-02D28A7218C9}"/>
    <dgm:cxn modelId="{0DDDCD8E-BC14-4F3E-8A9D-7B885C52E86B}" type="presOf" srcId="{6C594628-B6BC-42B9-8C21-E13586A4BFA9}" destId="{1BA41900-A111-41F6-8056-155A0FCE8CD7}" srcOrd="0" destOrd="1" presId="urn:microsoft.com/office/officeart/2005/8/layout/chevron2"/>
    <dgm:cxn modelId="{E2C3FF8F-2A51-4D56-A336-F80585D3988A}" srcId="{AAF50C34-9FE7-469D-96B5-01374BD8C17C}" destId="{35AC5701-B7B8-484B-8417-049DEC462697}" srcOrd="0" destOrd="0" parTransId="{9207340B-18EC-4DEB-850D-4ACE11A3A57B}" sibTransId="{C395F14D-EEFF-464B-A5BB-9CB91AA12EFF}"/>
    <dgm:cxn modelId="{6867A598-32F4-4099-8F23-C0B6B7CF93B5}" type="presOf" srcId="{CAAB6A97-BA37-439A-BEA6-354A61007906}" destId="{3617B7A4-A2D7-4C51-8A09-CD019DB2E9AD}" srcOrd="0" destOrd="0" presId="urn:microsoft.com/office/officeart/2005/8/layout/chevron2"/>
    <dgm:cxn modelId="{C025E09F-DBA1-41AC-83FE-3EFF8489FB46}" srcId="{EF216913-7570-4AD3-B149-F74AA09DABE1}" destId="{ABDCF836-00C3-43E1-BA75-1C6B6DD5B8C2}" srcOrd="2" destOrd="0" parTransId="{9D1318C7-6F96-4A94-9634-9FF8E56BF840}" sibTransId="{E1220FBA-EB5B-4817-AADF-7A354030822E}"/>
    <dgm:cxn modelId="{E7D4A9A7-F7C9-411E-A916-52D06D35C8B3}" srcId="{780E8C12-8717-4525-80AD-B9E89EBE3A8C}" destId="{8912004D-0EEB-4862-9850-00C0DDF82422}" srcOrd="1" destOrd="0" parTransId="{522D81EA-D8A2-417B-84EB-442A9BBFE509}" sibTransId="{5C39E078-2AA0-42C7-B4FB-A4FD39E6C3D5}"/>
    <dgm:cxn modelId="{CDCB2FAB-0E7E-4214-A25F-518BA4752A8D}" srcId="{AAF50C34-9FE7-469D-96B5-01374BD8C17C}" destId="{780E8C12-8717-4525-80AD-B9E89EBE3A8C}" srcOrd="3" destOrd="0" parTransId="{C0999AF3-A431-44CA-807A-9C02CA9D2F79}" sibTransId="{669C7209-69AC-48FD-9933-A0BAB554E1F3}"/>
    <dgm:cxn modelId="{4F8EB6B2-EB13-4F68-BDAB-8E3BF62AE80D}" srcId="{97EDCB82-B54F-4166-B223-6F1340533688}" destId="{24D7E199-AF88-4A0D-99B0-8541289D3154}" srcOrd="0" destOrd="0" parTransId="{FBF298B0-6225-4652-9595-B4EB2B3A80B6}" sibTransId="{CD840EE3-66D1-4797-9D61-019208DF7F42}"/>
    <dgm:cxn modelId="{519E15B6-6A7B-4BCB-9158-2C8CFECE20B8}" type="presOf" srcId="{24D7E199-AF88-4A0D-99B0-8541289D3154}" destId="{257C588F-9A78-4ACE-BCB7-030E5144CCEE}" srcOrd="0" destOrd="0" presId="urn:microsoft.com/office/officeart/2005/8/layout/chevron2"/>
    <dgm:cxn modelId="{6B7B62B8-7D61-409D-95D2-8D33B8B0B840}" type="presOf" srcId="{C6E1B501-2718-433B-B862-080D17B121D0}" destId="{DC09C502-1074-4502-A228-DB9A53D3E80C}" srcOrd="0" destOrd="0" presId="urn:microsoft.com/office/officeart/2005/8/layout/chevron2"/>
    <dgm:cxn modelId="{B50DD9B9-5B93-4F94-AC2F-6483B67927B1}" srcId="{EF216913-7570-4AD3-B149-F74AA09DABE1}" destId="{6C594628-B6BC-42B9-8C21-E13586A4BFA9}" srcOrd="1" destOrd="0" parTransId="{9321D7AD-5BD9-4873-9A3F-05F253261F83}" sibTransId="{19987D7B-27BA-4861-8CEF-531E95A084EA}"/>
    <dgm:cxn modelId="{ED3182BF-92CA-4F63-809B-750878BFA13A}" srcId="{97EDCB82-B54F-4166-B223-6F1340533688}" destId="{99F7D3E7-17E3-4360-8422-A742F549A17C}" srcOrd="3" destOrd="0" parTransId="{72543AB6-2BC7-4D36-A4BC-D2B389B15099}" sibTransId="{291723C4-0943-46FB-AA68-25628FE850A4}"/>
    <dgm:cxn modelId="{219BB2C6-B316-44EC-A7F9-4DBA35B39A0C}" type="presOf" srcId="{1B78025C-1DA5-495D-95F9-0B68EA2C290C}" destId="{257C588F-9A78-4ACE-BCB7-030E5144CCEE}" srcOrd="0" destOrd="1" presId="urn:microsoft.com/office/officeart/2005/8/layout/chevron2"/>
    <dgm:cxn modelId="{277432CF-A806-4BBD-91CE-0518AE85FDBE}" srcId="{780E8C12-8717-4525-80AD-B9E89EBE3A8C}" destId="{C00273B4-4842-46C3-8791-E18DAA66B85A}" srcOrd="2" destOrd="0" parTransId="{C2FA1386-1E6C-4B91-B435-EB28313BAFDD}" sibTransId="{A234A9C9-898E-4659-8AA9-A19AC4A43197}"/>
    <dgm:cxn modelId="{C7E19DD8-51B2-4325-802D-6FFC95CF1518}" type="presOf" srcId="{8912004D-0EEB-4862-9850-00C0DDF82422}" destId="{3617B7A4-A2D7-4C51-8A09-CD019DB2E9AD}" srcOrd="0" destOrd="1" presId="urn:microsoft.com/office/officeart/2005/8/layout/chevron2"/>
    <dgm:cxn modelId="{CF6C81DB-5D7A-4FB2-9F58-AC3D4D5024F8}" type="presOf" srcId="{ABDCF836-00C3-43E1-BA75-1C6B6DD5B8C2}" destId="{1BA41900-A111-41F6-8056-155A0FCE8CD7}" srcOrd="0" destOrd="2" presId="urn:microsoft.com/office/officeart/2005/8/layout/chevron2"/>
    <dgm:cxn modelId="{C9D859EC-6419-419D-B7C8-B5D6302A5369}" type="presOf" srcId="{AAF50C34-9FE7-469D-96B5-01374BD8C17C}" destId="{0317305F-BADC-4C13-8B50-D1953E0809C0}" srcOrd="0" destOrd="0" presId="urn:microsoft.com/office/officeart/2005/8/layout/chevron2"/>
    <dgm:cxn modelId="{8D8DCDEF-BC5C-4959-BE12-F591B1924888}" srcId="{780E8C12-8717-4525-80AD-B9E89EBE3A8C}" destId="{D07C8816-7ECB-42AE-89E0-5FF0A1E11D54}" srcOrd="3" destOrd="0" parTransId="{BA44E540-3006-4662-BE1B-A728B3CF21CE}" sibTransId="{2C1D1698-0988-4FEC-B91F-30F0CC1024D1}"/>
    <dgm:cxn modelId="{28741AFA-86B8-4CE1-AF03-0C25DA68A39A}" srcId="{780E8C12-8717-4525-80AD-B9E89EBE3A8C}" destId="{CAAB6A97-BA37-439A-BEA6-354A61007906}" srcOrd="0" destOrd="0" parTransId="{C2E605AB-25C3-4F39-8D7D-94821BD82C7A}" sibTransId="{ADEF89EA-504D-44BA-B79A-1CC0E5F1AE7A}"/>
    <dgm:cxn modelId="{575ECBFE-9F17-4BBD-88BA-A42ABD75D9D8}" srcId="{35AC5701-B7B8-484B-8417-049DEC462697}" destId="{C6E1B501-2718-433B-B862-080D17B121D0}" srcOrd="0" destOrd="0" parTransId="{6D6A99FB-07BE-47E6-AC81-A892C963CF23}" sibTransId="{0F07CE2F-95C6-46B9-B600-B010B3CC4CDE}"/>
    <dgm:cxn modelId="{5B88539D-6A41-4A6F-BB23-87F87B44C2D1}" type="presParOf" srcId="{0317305F-BADC-4C13-8B50-D1953E0809C0}" destId="{D2A13537-1DD7-40BC-A741-77BE4F4E7433}" srcOrd="0" destOrd="0" presId="urn:microsoft.com/office/officeart/2005/8/layout/chevron2"/>
    <dgm:cxn modelId="{AC538BB3-8CC3-493C-ACA9-7DB9AB1AEA73}" type="presParOf" srcId="{D2A13537-1DD7-40BC-A741-77BE4F4E7433}" destId="{B5CD2A9F-DCB8-4549-AB96-190E6D4BD2E3}" srcOrd="0" destOrd="0" presId="urn:microsoft.com/office/officeart/2005/8/layout/chevron2"/>
    <dgm:cxn modelId="{E0347C08-5B03-49B8-922A-FB9230551C45}" type="presParOf" srcId="{D2A13537-1DD7-40BC-A741-77BE4F4E7433}" destId="{DC09C502-1074-4502-A228-DB9A53D3E80C}" srcOrd="1" destOrd="0" presId="urn:microsoft.com/office/officeart/2005/8/layout/chevron2"/>
    <dgm:cxn modelId="{FE2F172B-F184-4579-8960-1050DC8A56CB}" type="presParOf" srcId="{0317305F-BADC-4C13-8B50-D1953E0809C0}" destId="{D4F316CD-FC3F-4C88-9BE3-350BB88DFB83}" srcOrd="1" destOrd="0" presId="urn:microsoft.com/office/officeart/2005/8/layout/chevron2"/>
    <dgm:cxn modelId="{5685801A-CBDA-4458-B76D-BB1A32FFF0E4}" type="presParOf" srcId="{0317305F-BADC-4C13-8B50-D1953E0809C0}" destId="{53CF5039-B757-43B1-8964-1478973B5E10}" srcOrd="2" destOrd="0" presId="urn:microsoft.com/office/officeart/2005/8/layout/chevron2"/>
    <dgm:cxn modelId="{1E436635-B249-4262-B5D5-D673AFC95CE2}" type="presParOf" srcId="{53CF5039-B757-43B1-8964-1478973B5E10}" destId="{BC9CC326-8B5F-49EA-ACE3-F120D43C5CD6}" srcOrd="0" destOrd="0" presId="urn:microsoft.com/office/officeart/2005/8/layout/chevron2"/>
    <dgm:cxn modelId="{E844864A-43DA-4E0E-B9FA-B14970FCD4EF}" type="presParOf" srcId="{53CF5039-B757-43B1-8964-1478973B5E10}" destId="{1BA41900-A111-41F6-8056-155A0FCE8CD7}" srcOrd="1" destOrd="0" presId="urn:microsoft.com/office/officeart/2005/8/layout/chevron2"/>
    <dgm:cxn modelId="{46FAB527-EDF3-4FB8-A843-E311DAE5F1AE}" type="presParOf" srcId="{0317305F-BADC-4C13-8B50-D1953E0809C0}" destId="{ABCFA6CE-CC3C-45F5-A788-E986EA19EC24}" srcOrd="3" destOrd="0" presId="urn:microsoft.com/office/officeart/2005/8/layout/chevron2"/>
    <dgm:cxn modelId="{B5F3595C-C534-423D-A190-5CB83E988E76}" type="presParOf" srcId="{0317305F-BADC-4C13-8B50-D1953E0809C0}" destId="{C3B96ED4-F586-481F-9C7F-BD17C0DD469A}" srcOrd="4" destOrd="0" presId="urn:microsoft.com/office/officeart/2005/8/layout/chevron2"/>
    <dgm:cxn modelId="{FCADC59A-FAB6-47E9-88D5-2AEE43D26942}" type="presParOf" srcId="{C3B96ED4-F586-481F-9C7F-BD17C0DD469A}" destId="{85645FA0-4EB6-4B91-B208-4848458187CE}" srcOrd="0" destOrd="0" presId="urn:microsoft.com/office/officeart/2005/8/layout/chevron2"/>
    <dgm:cxn modelId="{A2FD3926-79CD-411B-94C9-4799DF127CFF}" type="presParOf" srcId="{C3B96ED4-F586-481F-9C7F-BD17C0DD469A}" destId="{257C588F-9A78-4ACE-BCB7-030E5144CCEE}" srcOrd="1" destOrd="0" presId="urn:microsoft.com/office/officeart/2005/8/layout/chevron2"/>
    <dgm:cxn modelId="{02415A05-DE15-450A-AC94-18EFA8CB0EB5}" type="presParOf" srcId="{0317305F-BADC-4C13-8B50-D1953E0809C0}" destId="{785D4EE7-AE15-4AF7-B9BA-7B52A58C5B45}" srcOrd="5" destOrd="0" presId="urn:microsoft.com/office/officeart/2005/8/layout/chevron2"/>
    <dgm:cxn modelId="{0702FD7C-4B69-480C-93B5-0DB51CCE71AA}" type="presParOf" srcId="{0317305F-BADC-4C13-8B50-D1953E0809C0}" destId="{32165095-8B74-4BE1-8E5A-7EFC3DD1DBCD}" srcOrd="6" destOrd="0" presId="urn:microsoft.com/office/officeart/2005/8/layout/chevron2"/>
    <dgm:cxn modelId="{A82B73E2-27FF-4CD4-8598-DAE9212C281F}" type="presParOf" srcId="{32165095-8B74-4BE1-8E5A-7EFC3DD1DBCD}" destId="{2F73ADA9-CA21-4ACC-8080-20EFD752F704}" srcOrd="0" destOrd="0" presId="urn:microsoft.com/office/officeart/2005/8/layout/chevron2"/>
    <dgm:cxn modelId="{5D366FD8-2E79-4193-983B-7C08C8FE636D}" type="presParOf" srcId="{32165095-8B74-4BE1-8E5A-7EFC3DD1DBCD}" destId="{3617B7A4-A2D7-4C51-8A09-CD019DB2E9A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C8D38-2AA8-45A2-800B-696062C9C6A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2007EF27-FC8D-4061-BD91-24973731A55C}">
      <dgm:prSet phldrT="[Text]"/>
      <dgm:spPr/>
      <dgm:t>
        <a:bodyPr/>
        <a:lstStyle/>
        <a:p>
          <a:pPr>
            <a:buFont typeface="Arial" panose="020B0604020202020204" pitchFamily="34" charset="0"/>
            <a:buChar char="•"/>
          </a:pPr>
          <a:r>
            <a:rPr lang="en-GB" dirty="0"/>
            <a:t>Medicine &amp; health care</a:t>
          </a:r>
        </a:p>
      </dgm:t>
    </dgm:pt>
    <dgm:pt modelId="{882DC9D7-AD63-45E3-A2C2-5E496B1CD1C2}" type="parTrans" cxnId="{3088205F-6D9F-44BC-ABA2-8C973371DBCD}">
      <dgm:prSet/>
      <dgm:spPr/>
      <dgm:t>
        <a:bodyPr/>
        <a:lstStyle/>
        <a:p>
          <a:endParaRPr lang="en-GB"/>
        </a:p>
      </dgm:t>
    </dgm:pt>
    <dgm:pt modelId="{C29CDC23-889A-4ABD-BF3D-893753C4794B}" type="sibTrans" cxnId="{3088205F-6D9F-44BC-ABA2-8C973371DBCD}">
      <dgm:prSet/>
      <dgm:spPr/>
      <dgm:t>
        <a:bodyPr/>
        <a:lstStyle/>
        <a:p>
          <a:endParaRPr lang="en-GB"/>
        </a:p>
      </dgm:t>
    </dgm:pt>
    <dgm:pt modelId="{F4AF1602-09E6-4B92-8AEB-C799352E1994}">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7954FAAD-FD0C-4F31-90E9-00F0C20043F2}" type="parTrans" cxnId="{AE006CE2-7FBF-448A-A488-C2B85E8F54A3}">
      <dgm:prSet/>
      <dgm:spPr/>
      <dgm:t>
        <a:bodyPr/>
        <a:lstStyle/>
        <a:p>
          <a:endParaRPr lang="en-GB"/>
        </a:p>
      </dgm:t>
    </dgm:pt>
    <dgm:pt modelId="{D0B95B99-0E85-443A-9FD6-909899D4CADC}" type="sibTrans" cxnId="{AE006CE2-7FBF-448A-A488-C2B85E8F54A3}">
      <dgm:prSet/>
      <dgm:spPr/>
      <dgm:t>
        <a:bodyPr/>
        <a:lstStyle/>
        <a:p>
          <a:endParaRPr lang="en-GB"/>
        </a:p>
      </dgm:t>
    </dgm:pt>
    <dgm:pt modelId="{CCAF4EC8-2E4C-49C4-8BD6-C624BF0BE578}">
      <dgm:prSet phldrT="[Text]"/>
      <dgm:spPr/>
      <dgm:t>
        <a:bodyPr/>
        <a:lstStyle/>
        <a:p>
          <a:r>
            <a:rPr lang="en-GB" dirty="0">
              <a:solidFill>
                <a:srgbClr val="595959"/>
              </a:solidFill>
            </a:rPr>
            <a:t>Enter your answer here</a:t>
          </a:r>
        </a:p>
      </dgm:t>
    </dgm:pt>
    <dgm:pt modelId="{18A0C499-86CC-477A-BD0E-C9CB835FE659}" type="parTrans" cxnId="{1E1EFF5F-077E-4468-AACE-6B396523D434}">
      <dgm:prSet/>
      <dgm:spPr/>
      <dgm:t>
        <a:bodyPr/>
        <a:lstStyle/>
        <a:p>
          <a:endParaRPr lang="en-GB"/>
        </a:p>
      </dgm:t>
    </dgm:pt>
    <dgm:pt modelId="{3DACC9E5-CE82-46B2-8E60-C14B08BF2BB7}" type="sibTrans" cxnId="{1E1EFF5F-077E-4468-AACE-6B396523D434}">
      <dgm:prSet/>
      <dgm:spPr/>
      <dgm:t>
        <a:bodyPr/>
        <a:lstStyle/>
        <a:p>
          <a:endParaRPr lang="en-GB"/>
        </a:p>
      </dgm:t>
    </dgm:pt>
    <dgm:pt modelId="{84609A2F-4516-40C6-BE59-475831C0A804}">
      <dgm:prSet phldrT="[Text]"/>
      <dgm:spPr/>
      <dgm:t>
        <a:bodyPr/>
        <a:lstStyle/>
        <a:p>
          <a:pPr>
            <a:buFont typeface="Arial" panose="020B0604020202020204" pitchFamily="34" charset="0"/>
            <a:buChar char="•"/>
          </a:pPr>
          <a:r>
            <a:rPr lang="en-GB" dirty="0"/>
            <a:t>Gaming &amp; entertainment</a:t>
          </a:r>
        </a:p>
      </dgm:t>
    </dgm:pt>
    <dgm:pt modelId="{9844A9FE-3601-4327-83CC-9AA24DAB28AD}" type="parTrans" cxnId="{B86A38FA-9DBC-4F99-9A93-CA6505845913}">
      <dgm:prSet/>
      <dgm:spPr/>
      <dgm:t>
        <a:bodyPr/>
        <a:lstStyle/>
        <a:p>
          <a:endParaRPr lang="en-GB"/>
        </a:p>
      </dgm:t>
    </dgm:pt>
    <dgm:pt modelId="{DC75311E-79C8-4B68-B68D-10C8D4534EE9}" type="sibTrans" cxnId="{B86A38FA-9DBC-4F99-9A93-CA6505845913}">
      <dgm:prSet/>
      <dgm:spPr/>
      <dgm:t>
        <a:bodyPr/>
        <a:lstStyle/>
        <a:p>
          <a:endParaRPr lang="en-GB"/>
        </a:p>
      </dgm:t>
    </dgm:pt>
    <dgm:pt modelId="{629AFC3C-22BC-413E-A6DA-62DB411F23E1}">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2875B97B-49D9-4243-A227-758088F23CB3}" type="parTrans" cxnId="{63C2B32F-AACA-4F60-86BC-33F28B3BF7B9}">
      <dgm:prSet/>
      <dgm:spPr/>
      <dgm:t>
        <a:bodyPr/>
        <a:lstStyle/>
        <a:p>
          <a:endParaRPr lang="en-GB"/>
        </a:p>
      </dgm:t>
    </dgm:pt>
    <dgm:pt modelId="{0F2390A9-181E-460F-A41E-ABEAF8874C71}" type="sibTrans" cxnId="{63C2B32F-AACA-4F60-86BC-33F28B3BF7B9}">
      <dgm:prSet/>
      <dgm:spPr/>
      <dgm:t>
        <a:bodyPr/>
        <a:lstStyle/>
        <a:p>
          <a:endParaRPr lang="en-GB"/>
        </a:p>
      </dgm:t>
    </dgm:pt>
    <dgm:pt modelId="{B46A618E-2CAE-4959-94EC-D552035A2A9D}">
      <dgm:prSet phldrT="[Text]"/>
      <dgm:spPr/>
      <dgm:t>
        <a:bodyPr/>
        <a:lstStyle/>
        <a:p>
          <a:r>
            <a:rPr lang="en-GB" dirty="0">
              <a:solidFill>
                <a:srgbClr val="595959"/>
              </a:solidFill>
            </a:rPr>
            <a:t>Enter your answer here</a:t>
          </a:r>
        </a:p>
      </dgm:t>
    </dgm:pt>
    <dgm:pt modelId="{2789AB17-EC19-4F98-862D-F3DBB251FDF8}" type="parTrans" cxnId="{872F59B8-A6C8-46EB-AC89-D19EDD62EDF3}">
      <dgm:prSet/>
      <dgm:spPr/>
      <dgm:t>
        <a:bodyPr/>
        <a:lstStyle/>
        <a:p>
          <a:endParaRPr lang="en-GB"/>
        </a:p>
      </dgm:t>
    </dgm:pt>
    <dgm:pt modelId="{0848EB63-FC38-44E3-AAFB-B758876DC1C4}" type="sibTrans" cxnId="{872F59B8-A6C8-46EB-AC89-D19EDD62EDF3}">
      <dgm:prSet/>
      <dgm:spPr/>
      <dgm:t>
        <a:bodyPr/>
        <a:lstStyle/>
        <a:p>
          <a:endParaRPr lang="en-GB"/>
        </a:p>
      </dgm:t>
    </dgm:pt>
    <dgm:pt modelId="{A1ECDEF2-3950-4CD5-82D8-8B9D3B8B83CB}">
      <dgm:prSet phldrT="[Text]"/>
      <dgm:spPr/>
      <dgm:t>
        <a:bodyPr/>
        <a:lstStyle/>
        <a:p>
          <a:pPr>
            <a:buFont typeface="Arial" panose="020B0604020202020204" pitchFamily="34" charset="0"/>
            <a:buChar char="•"/>
          </a:pPr>
          <a:r>
            <a:rPr lang="en-GB" dirty="0"/>
            <a:t>Schools &amp; learning</a:t>
          </a:r>
        </a:p>
      </dgm:t>
    </dgm:pt>
    <dgm:pt modelId="{C05F343C-D8C6-4525-AF53-C4C11991B844}" type="parTrans" cxnId="{A6040A73-3FA8-47D3-A1DB-560F358CDC37}">
      <dgm:prSet/>
      <dgm:spPr/>
      <dgm:t>
        <a:bodyPr/>
        <a:lstStyle/>
        <a:p>
          <a:endParaRPr lang="en-GB"/>
        </a:p>
      </dgm:t>
    </dgm:pt>
    <dgm:pt modelId="{AF0D59E5-2FBB-4D84-AAE3-E18F933396C9}" type="sibTrans" cxnId="{A6040A73-3FA8-47D3-A1DB-560F358CDC37}">
      <dgm:prSet/>
      <dgm:spPr/>
      <dgm:t>
        <a:bodyPr/>
        <a:lstStyle/>
        <a:p>
          <a:endParaRPr lang="en-GB"/>
        </a:p>
      </dgm:t>
    </dgm:pt>
    <dgm:pt modelId="{16B28F01-36C6-4466-A798-586058EFC08A}">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045B468F-7A24-4565-98AD-160C252CAC4F}" type="parTrans" cxnId="{EE0CEFB3-C40D-43C3-A8DF-C2E1E782DF6D}">
      <dgm:prSet/>
      <dgm:spPr/>
      <dgm:t>
        <a:bodyPr/>
        <a:lstStyle/>
        <a:p>
          <a:endParaRPr lang="en-GB"/>
        </a:p>
      </dgm:t>
    </dgm:pt>
    <dgm:pt modelId="{470C3C7F-FCE5-410A-BB26-04CABD69DCC4}" type="sibTrans" cxnId="{EE0CEFB3-C40D-43C3-A8DF-C2E1E782DF6D}">
      <dgm:prSet/>
      <dgm:spPr/>
      <dgm:t>
        <a:bodyPr/>
        <a:lstStyle/>
        <a:p>
          <a:endParaRPr lang="en-GB"/>
        </a:p>
      </dgm:t>
    </dgm:pt>
    <dgm:pt modelId="{120C7895-F6B8-4EED-B204-E8C4C9D61760}">
      <dgm:prSet phldrT="[Text]"/>
      <dgm:spPr/>
      <dgm:t>
        <a:bodyPr/>
        <a:lstStyle/>
        <a:p>
          <a:r>
            <a:rPr lang="en-GB" dirty="0">
              <a:solidFill>
                <a:srgbClr val="595959"/>
              </a:solidFill>
            </a:rPr>
            <a:t>Enter your answer here</a:t>
          </a:r>
        </a:p>
      </dgm:t>
    </dgm:pt>
    <dgm:pt modelId="{FF47E2B0-6D62-4023-94B5-8F152E897961}" type="parTrans" cxnId="{A065031D-9DDE-42D1-AA50-69E83F260BE8}">
      <dgm:prSet/>
      <dgm:spPr/>
      <dgm:t>
        <a:bodyPr/>
        <a:lstStyle/>
        <a:p>
          <a:endParaRPr lang="en-GB"/>
        </a:p>
      </dgm:t>
    </dgm:pt>
    <dgm:pt modelId="{FD61D54B-A58B-4CA5-8D86-B59B40640C9D}" type="sibTrans" cxnId="{A065031D-9DDE-42D1-AA50-69E83F260BE8}">
      <dgm:prSet/>
      <dgm:spPr/>
      <dgm:t>
        <a:bodyPr/>
        <a:lstStyle/>
        <a:p>
          <a:endParaRPr lang="en-GB"/>
        </a:p>
      </dgm:t>
    </dgm:pt>
    <dgm:pt modelId="{FE75ACD0-BD6B-4133-8279-DE068BEF3939}">
      <dgm:prSet phldrT="[Text]"/>
      <dgm:spPr/>
      <dgm:t>
        <a:bodyPr/>
        <a:lstStyle/>
        <a:p>
          <a:pPr>
            <a:buFont typeface="Arial" panose="020B0604020202020204" pitchFamily="34" charset="0"/>
            <a:buChar char="•"/>
          </a:pPr>
          <a:r>
            <a:rPr lang="en-GB" dirty="0"/>
            <a:t>Travel &amp; tourism</a:t>
          </a:r>
        </a:p>
      </dgm:t>
    </dgm:pt>
    <dgm:pt modelId="{9FB380EB-52DE-4132-8BE5-19953CE313C4}" type="parTrans" cxnId="{B567FA15-9950-4115-A14D-8520AF9D169C}">
      <dgm:prSet/>
      <dgm:spPr/>
      <dgm:t>
        <a:bodyPr/>
        <a:lstStyle/>
        <a:p>
          <a:endParaRPr lang="en-GB"/>
        </a:p>
      </dgm:t>
    </dgm:pt>
    <dgm:pt modelId="{86001041-F5F4-4773-BC7B-3FA48262FAF6}" type="sibTrans" cxnId="{B567FA15-9950-4115-A14D-8520AF9D169C}">
      <dgm:prSet/>
      <dgm:spPr/>
      <dgm:t>
        <a:bodyPr/>
        <a:lstStyle/>
        <a:p>
          <a:endParaRPr lang="en-GB"/>
        </a:p>
      </dgm:t>
    </dgm:pt>
    <dgm:pt modelId="{01CA71B5-18D4-4691-B46A-2F569A638AB8}">
      <dgm:prSet phldrT="[Text]"/>
      <dgm:spPr/>
      <dgm:t>
        <a:bodyPr/>
        <a:lstStyle/>
        <a:p>
          <a:pPr>
            <a:buFont typeface="Arial" panose="020B0604020202020204" pitchFamily="34" charset="0"/>
            <a:buChar char="•"/>
          </a:pPr>
          <a:r>
            <a:rPr lang="en-GB" dirty="0"/>
            <a:t>Social media</a:t>
          </a:r>
        </a:p>
      </dgm:t>
    </dgm:pt>
    <dgm:pt modelId="{7755FE1E-E41D-4644-82B1-92F6DB44249B}" type="parTrans" cxnId="{F75EBE29-AACE-4060-8FAB-CEB1300F4350}">
      <dgm:prSet/>
      <dgm:spPr/>
      <dgm:t>
        <a:bodyPr/>
        <a:lstStyle/>
        <a:p>
          <a:endParaRPr lang="en-GB"/>
        </a:p>
      </dgm:t>
    </dgm:pt>
    <dgm:pt modelId="{1ACF68F9-12CC-4292-A919-2801434370E2}" type="sibTrans" cxnId="{F75EBE29-AACE-4060-8FAB-CEB1300F4350}">
      <dgm:prSet/>
      <dgm:spPr/>
      <dgm:t>
        <a:bodyPr/>
        <a:lstStyle/>
        <a:p>
          <a:endParaRPr lang="en-GB"/>
        </a:p>
      </dgm:t>
    </dgm:pt>
    <dgm:pt modelId="{EA736CCC-5EF1-40AD-9667-A18F07EE54DC}">
      <dgm:prSet phldrT="[Text]"/>
      <dgm:spPr/>
      <dgm:t>
        <a:bodyPr/>
        <a:lstStyle/>
        <a:p>
          <a:pPr>
            <a:buFont typeface="Arial" panose="020B0604020202020204" pitchFamily="34" charset="0"/>
            <a:buChar char="•"/>
          </a:pPr>
          <a:r>
            <a:rPr lang="en-GB" dirty="0"/>
            <a:t>Transport &amp; navigation</a:t>
          </a:r>
        </a:p>
      </dgm:t>
    </dgm:pt>
    <dgm:pt modelId="{0CD8118F-9643-47D5-AA35-A00262BC3A07}" type="parTrans" cxnId="{77070F71-9CB5-4A7A-8525-1668FFABF9FF}">
      <dgm:prSet/>
      <dgm:spPr/>
      <dgm:t>
        <a:bodyPr/>
        <a:lstStyle/>
        <a:p>
          <a:endParaRPr lang="en-GB"/>
        </a:p>
      </dgm:t>
    </dgm:pt>
    <dgm:pt modelId="{06F1C6E1-BD57-4C2F-AC22-17E03AD53B71}" type="sibTrans" cxnId="{77070F71-9CB5-4A7A-8525-1668FFABF9FF}">
      <dgm:prSet/>
      <dgm:spPr/>
      <dgm:t>
        <a:bodyPr/>
        <a:lstStyle/>
        <a:p>
          <a:endParaRPr lang="en-GB"/>
        </a:p>
      </dgm:t>
    </dgm:pt>
    <dgm:pt modelId="{416ACCCC-32AD-4D50-AF04-BB8AAF19CD90}">
      <dgm:prSet phldrT="[Text]"/>
      <dgm:spPr/>
      <dgm:t>
        <a:bodyPr/>
        <a:lstStyle/>
        <a:p>
          <a:pPr>
            <a:buFont typeface="Arial" panose="020B0604020202020204" pitchFamily="34" charset="0"/>
            <a:buChar char="•"/>
          </a:pPr>
          <a:r>
            <a:rPr lang="en-GB" dirty="0">
              <a:solidFill>
                <a:srgbClr val="595959"/>
              </a:solidFill>
            </a:rPr>
            <a:t>Enter your answer here</a:t>
          </a:r>
        </a:p>
      </dgm:t>
    </dgm:pt>
    <dgm:pt modelId="{30735857-50FB-4100-AA6F-9D11059E4FE6}" type="parTrans" cxnId="{BAE8ADFD-3666-4798-8FFC-7799F7B09D78}">
      <dgm:prSet/>
      <dgm:spPr/>
      <dgm:t>
        <a:bodyPr/>
        <a:lstStyle/>
        <a:p>
          <a:endParaRPr lang="en-GB"/>
        </a:p>
      </dgm:t>
    </dgm:pt>
    <dgm:pt modelId="{0DD954A2-F43E-4A94-91A2-E1A91B145683}" type="sibTrans" cxnId="{BAE8ADFD-3666-4798-8FFC-7799F7B09D78}">
      <dgm:prSet/>
      <dgm:spPr/>
      <dgm:t>
        <a:bodyPr/>
        <a:lstStyle/>
        <a:p>
          <a:endParaRPr lang="en-GB"/>
        </a:p>
      </dgm:t>
    </dgm:pt>
    <dgm:pt modelId="{4BC6A204-E9C4-4576-92D7-AD7F6FAC3518}">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5955058D-8416-45D4-B225-D8E1FE4EBAE2}" type="parTrans" cxnId="{6C041A5E-E168-4A12-85F2-EA63C0D1F7C5}">
      <dgm:prSet/>
      <dgm:spPr/>
      <dgm:t>
        <a:bodyPr/>
        <a:lstStyle/>
        <a:p>
          <a:endParaRPr lang="en-GB"/>
        </a:p>
      </dgm:t>
    </dgm:pt>
    <dgm:pt modelId="{A54DCB16-014B-44C5-AF85-7C0FA0332005}" type="sibTrans" cxnId="{6C041A5E-E168-4A12-85F2-EA63C0D1F7C5}">
      <dgm:prSet/>
      <dgm:spPr/>
      <dgm:t>
        <a:bodyPr/>
        <a:lstStyle/>
        <a:p>
          <a:endParaRPr lang="en-GB"/>
        </a:p>
      </dgm:t>
    </dgm:pt>
    <dgm:pt modelId="{7E0EA0D4-3935-4EBF-89BD-2B5CF8B29272}">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F37DE109-C3F9-412B-B3F1-3C5E5A1C657E}" type="parTrans" cxnId="{D1D0DB74-D105-43F7-9497-4C4B5DBB3298}">
      <dgm:prSet/>
      <dgm:spPr/>
      <dgm:t>
        <a:bodyPr/>
        <a:lstStyle/>
        <a:p>
          <a:endParaRPr lang="en-GB"/>
        </a:p>
      </dgm:t>
    </dgm:pt>
    <dgm:pt modelId="{95489CDC-E529-41DD-8C05-0429863E1866}" type="sibTrans" cxnId="{D1D0DB74-D105-43F7-9497-4C4B5DBB3298}">
      <dgm:prSet/>
      <dgm:spPr/>
      <dgm:t>
        <a:bodyPr/>
        <a:lstStyle/>
        <a:p>
          <a:endParaRPr lang="en-GB"/>
        </a:p>
      </dgm:t>
    </dgm:pt>
    <dgm:pt modelId="{EDE37D75-C588-4165-B30B-F42D23AB53CB}">
      <dgm:prSet phldrT="[Text]"/>
      <dgm:spPr/>
      <dgm:t>
        <a:bodyPr/>
        <a:lstStyle/>
        <a:p>
          <a:pPr>
            <a:buFont typeface="Arial" panose="020B0604020202020204" pitchFamily="34" charset="0"/>
            <a:buChar char="•"/>
          </a:pPr>
          <a:r>
            <a:rPr lang="en-GB" dirty="0">
              <a:solidFill>
                <a:srgbClr val="595959"/>
              </a:solidFill>
            </a:rPr>
            <a:t>Enter your answer here</a:t>
          </a:r>
        </a:p>
      </dgm:t>
    </dgm:pt>
    <dgm:pt modelId="{D1670ADA-CE2B-452A-873F-D7A536D44CF9}" type="parTrans" cxnId="{FBA4A866-927C-4801-88B0-9CFBA3C2862D}">
      <dgm:prSet/>
      <dgm:spPr/>
      <dgm:t>
        <a:bodyPr/>
        <a:lstStyle/>
        <a:p>
          <a:endParaRPr lang="en-GB"/>
        </a:p>
      </dgm:t>
    </dgm:pt>
    <dgm:pt modelId="{55B89C69-602A-4C2A-83FF-9B72E574DA96}" type="sibTrans" cxnId="{FBA4A866-927C-4801-88B0-9CFBA3C2862D}">
      <dgm:prSet/>
      <dgm:spPr/>
      <dgm:t>
        <a:bodyPr/>
        <a:lstStyle/>
        <a:p>
          <a:endParaRPr lang="en-GB"/>
        </a:p>
      </dgm:t>
    </dgm:pt>
    <dgm:pt modelId="{741C4C11-29FB-4B84-8A81-11C7F7A8C743}">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CD07D52C-6493-4AF6-9567-E8A0B603BD39}" type="parTrans" cxnId="{5D1057E8-9128-4EB0-97F3-0C067D9D69B3}">
      <dgm:prSet/>
      <dgm:spPr/>
      <dgm:t>
        <a:bodyPr/>
        <a:lstStyle/>
        <a:p>
          <a:endParaRPr lang="en-GB"/>
        </a:p>
      </dgm:t>
    </dgm:pt>
    <dgm:pt modelId="{1B7D6C28-473D-4FD7-AEAC-D295C4708587}" type="sibTrans" cxnId="{5D1057E8-9128-4EB0-97F3-0C067D9D69B3}">
      <dgm:prSet/>
      <dgm:spPr/>
      <dgm:t>
        <a:bodyPr/>
        <a:lstStyle/>
        <a:p>
          <a:endParaRPr lang="en-GB"/>
        </a:p>
      </dgm:t>
    </dgm:pt>
    <dgm:pt modelId="{C65D1DF3-4565-4DDB-A7DA-B247D139C146}">
      <dgm:prSet phldrT="[Text]"/>
      <dgm:spPr/>
      <dgm:t>
        <a:bodyPr/>
        <a:lstStyle/>
        <a:p>
          <a:pPr>
            <a:buFont typeface="Arial" panose="020B0604020202020204" pitchFamily="34" charset="0"/>
            <a:buChar char="•"/>
          </a:pPr>
          <a:r>
            <a:rPr lang="en-GB" dirty="0">
              <a:solidFill>
                <a:srgbClr val="595959"/>
              </a:solidFill>
            </a:rPr>
            <a:t>Enter your answer here</a:t>
          </a:r>
        </a:p>
      </dgm:t>
    </dgm:pt>
    <dgm:pt modelId="{EB804D58-EBEF-46B6-904F-9F67F09D4F15}" type="parTrans" cxnId="{1A75A2B7-2512-4CAD-81D4-5FF2187E2E12}">
      <dgm:prSet/>
      <dgm:spPr/>
      <dgm:t>
        <a:bodyPr/>
        <a:lstStyle/>
        <a:p>
          <a:endParaRPr lang="en-GB"/>
        </a:p>
      </dgm:t>
    </dgm:pt>
    <dgm:pt modelId="{C0CF8080-B8CB-4983-B75F-C87669995F1E}" type="sibTrans" cxnId="{1A75A2B7-2512-4CAD-81D4-5FF2187E2E12}">
      <dgm:prSet/>
      <dgm:spPr/>
      <dgm:t>
        <a:bodyPr/>
        <a:lstStyle/>
        <a:p>
          <a:endParaRPr lang="en-GB"/>
        </a:p>
      </dgm:t>
    </dgm:pt>
    <dgm:pt modelId="{44D3E5A9-84AE-45D4-9D39-12E59A3B1C75}" type="pres">
      <dgm:prSet presAssocID="{51EC8D38-2AA8-45A2-800B-696062C9C6AC}" presName="Name0" presStyleCnt="0">
        <dgm:presLayoutVars>
          <dgm:chMax/>
          <dgm:chPref val="3"/>
          <dgm:dir/>
          <dgm:animOne val="branch"/>
          <dgm:animLvl val="lvl"/>
        </dgm:presLayoutVars>
      </dgm:prSet>
      <dgm:spPr/>
    </dgm:pt>
    <dgm:pt modelId="{3474855E-F1BD-4A81-8672-6D4BA6518013}" type="pres">
      <dgm:prSet presAssocID="{2007EF27-FC8D-4061-BD91-24973731A55C}" presName="composite" presStyleCnt="0"/>
      <dgm:spPr/>
    </dgm:pt>
    <dgm:pt modelId="{88E701FA-27E5-4E24-99B6-16A37B534A93}" type="pres">
      <dgm:prSet presAssocID="{2007EF27-FC8D-4061-BD91-24973731A55C}" presName="FirstChild" presStyleLbl="revTx" presStyleIdx="0" presStyleCnt="12">
        <dgm:presLayoutVars>
          <dgm:chMax val="0"/>
          <dgm:chPref val="0"/>
          <dgm:bulletEnabled val="1"/>
        </dgm:presLayoutVars>
      </dgm:prSet>
      <dgm:spPr/>
    </dgm:pt>
    <dgm:pt modelId="{DAD54D21-7237-4F95-90E9-C1839ED4CA2F}" type="pres">
      <dgm:prSet presAssocID="{2007EF27-FC8D-4061-BD91-24973731A55C}" presName="Parent" presStyleLbl="alignNode1" presStyleIdx="0" presStyleCnt="6">
        <dgm:presLayoutVars>
          <dgm:chMax val="3"/>
          <dgm:chPref val="3"/>
          <dgm:bulletEnabled val="1"/>
        </dgm:presLayoutVars>
      </dgm:prSet>
      <dgm:spPr/>
    </dgm:pt>
    <dgm:pt modelId="{98A20917-AAD9-4317-87D9-56B02DBA7BF3}" type="pres">
      <dgm:prSet presAssocID="{2007EF27-FC8D-4061-BD91-24973731A55C}" presName="Accent" presStyleLbl="parChTrans1D1" presStyleIdx="0" presStyleCnt="6"/>
      <dgm:spPr/>
    </dgm:pt>
    <dgm:pt modelId="{11C91439-5A11-4611-96FE-02F90D6DF59F}" type="pres">
      <dgm:prSet presAssocID="{2007EF27-FC8D-4061-BD91-24973731A55C}" presName="Child" presStyleLbl="revTx" presStyleIdx="1" presStyleCnt="12">
        <dgm:presLayoutVars>
          <dgm:chMax val="0"/>
          <dgm:chPref val="0"/>
          <dgm:bulletEnabled val="1"/>
        </dgm:presLayoutVars>
      </dgm:prSet>
      <dgm:spPr/>
    </dgm:pt>
    <dgm:pt modelId="{E1FAC438-400B-4FC3-A705-C970F37F2867}" type="pres">
      <dgm:prSet presAssocID="{C29CDC23-889A-4ABD-BF3D-893753C4794B}" presName="sibTrans" presStyleCnt="0"/>
      <dgm:spPr/>
    </dgm:pt>
    <dgm:pt modelId="{B0C36BD7-13F6-4FFE-940B-6A84658B1B8A}" type="pres">
      <dgm:prSet presAssocID="{84609A2F-4516-40C6-BE59-475831C0A804}" presName="composite" presStyleCnt="0"/>
      <dgm:spPr/>
    </dgm:pt>
    <dgm:pt modelId="{D3736D36-CE75-48C1-9A1E-29504EFC6D85}" type="pres">
      <dgm:prSet presAssocID="{84609A2F-4516-40C6-BE59-475831C0A804}" presName="FirstChild" presStyleLbl="revTx" presStyleIdx="2" presStyleCnt="12">
        <dgm:presLayoutVars>
          <dgm:chMax val="0"/>
          <dgm:chPref val="0"/>
          <dgm:bulletEnabled val="1"/>
        </dgm:presLayoutVars>
      </dgm:prSet>
      <dgm:spPr/>
    </dgm:pt>
    <dgm:pt modelId="{BE9D450A-DDBC-4CC8-9CFF-799CF6300AFF}" type="pres">
      <dgm:prSet presAssocID="{84609A2F-4516-40C6-BE59-475831C0A804}" presName="Parent" presStyleLbl="alignNode1" presStyleIdx="1" presStyleCnt="6">
        <dgm:presLayoutVars>
          <dgm:chMax val="3"/>
          <dgm:chPref val="3"/>
          <dgm:bulletEnabled val="1"/>
        </dgm:presLayoutVars>
      </dgm:prSet>
      <dgm:spPr/>
    </dgm:pt>
    <dgm:pt modelId="{005B5421-F07B-4CF0-952A-E9514E30A521}" type="pres">
      <dgm:prSet presAssocID="{84609A2F-4516-40C6-BE59-475831C0A804}" presName="Accent" presStyleLbl="parChTrans1D1" presStyleIdx="1" presStyleCnt="6"/>
      <dgm:spPr/>
    </dgm:pt>
    <dgm:pt modelId="{E9104B11-00A6-4847-8A66-A8EBD693B840}" type="pres">
      <dgm:prSet presAssocID="{84609A2F-4516-40C6-BE59-475831C0A804}" presName="Child" presStyleLbl="revTx" presStyleIdx="3" presStyleCnt="12">
        <dgm:presLayoutVars>
          <dgm:chMax val="0"/>
          <dgm:chPref val="0"/>
          <dgm:bulletEnabled val="1"/>
        </dgm:presLayoutVars>
      </dgm:prSet>
      <dgm:spPr/>
    </dgm:pt>
    <dgm:pt modelId="{A65ACD8A-8031-4099-8A4F-C755AF14B380}" type="pres">
      <dgm:prSet presAssocID="{DC75311E-79C8-4B68-B68D-10C8D4534EE9}" presName="sibTrans" presStyleCnt="0"/>
      <dgm:spPr/>
    </dgm:pt>
    <dgm:pt modelId="{197D371C-665F-455C-A5B0-F00024BF12D3}" type="pres">
      <dgm:prSet presAssocID="{A1ECDEF2-3950-4CD5-82D8-8B9D3B8B83CB}" presName="composite" presStyleCnt="0"/>
      <dgm:spPr/>
    </dgm:pt>
    <dgm:pt modelId="{DC8B444C-148F-4EAF-AD80-1F8CD9C242B0}" type="pres">
      <dgm:prSet presAssocID="{A1ECDEF2-3950-4CD5-82D8-8B9D3B8B83CB}" presName="FirstChild" presStyleLbl="revTx" presStyleIdx="4" presStyleCnt="12">
        <dgm:presLayoutVars>
          <dgm:chMax val="0"/>
          <dgm:chPref val="0"/>
          <dgm:bulletEnabled val="1"/>
        </dgm:presLayoutVars>
      </dgm:prSet>
      <dgm:spPr/>
    </dgm:pt>
    <dgm:pt modelId="{069FB9F5-D672-400A-BB26-6FA4F2F52C41}" type="pres">
      <dgm:prSet presAssocID="{A1ECDEF2-3950-4CD5-82D8-8B9D3B8B83CB}" presName="Parent" presStyleLbl="alignNode1" presStyleIdx="2" presStyleCnt="6">
        <dgm:presLayoutVars>
          <dgm:chMax val="3"/>
          <dgm:chPref val="3"/>
          <dgm:bulletEnabled val="1"/>
        </dgm:presLayoutVars>
      </dgm:prSet>
      <dgm:spPr/>
    </dgm:pt>
    <dgm:pt modelId="{AE6BF785-C42C-4C46-ACE4-33C7A7EADC28}" type="pres">
      <dgm:prSet presAssocID="{A1ECDEF2-3950-4CD5-82D8-8B9D3B8B83CB}" presName="Accent" presStyleLbl="parChTrans1D1" presStyleIdx="2" presStyleCnt="6"/>
      <dgm:spPr/>
    </dgm:pt>
    <dgm:pt modelId="{8D7A4BD3-10EB-44F2-9E0F-8BCE833DE1C5}" type="pres">
      <dgm:prSet presAssocID="{A1ECDEF2-3950-4CD5-82D8-8B9D3B8B83CB}" presName="Child" presStyleLbl="revTx" presStyleIdx="5" presStyleCnt="12">
        <dgm:presLayoutVars>
          <dgm:chMax val="0"/>
          <dgm:chPref val="0"/>
          <dgm:bulletEnabled val="1"/>
        </dgm:presLayoutVars>
      </dgm:prSet>
      <dgm:spPr/>
    </dgm:pt>
    <dgm:pt modelId="{EFE76708-A376-417F-83D8-B00665EC53F7}" type="pres">
      <dgm:prSet presAssocID="{AF0D59E5-2FBB-4D84-AAE3-E18F933396C9}" presName="sibTrans" presStyleCnt="0"/>
      <dgm:spPr/>
    </dgm:pt>
    <dgm:pt modelId="{15602731-0D07-4C86-8323-72402833CE53}" type="pres">
      <dgm:prSet presAssocID="{FE75ACD0-BD6B-4133-8279-DE068BEF3939}" presName="composite" presStyleCnt="0"/>
      <dgm:spPr/>
    </dgm:pt>
    <dgm:pt modelId="{3DA94605-057C-46B3-A6D3-0B3EB94F17C6}" type="pres">
      <dgm:prSet presAssocID="{FE75ACD0-BD6B-4133-8279-DE068BEF3939}" presName="FirstChild" presStyleLbl="revTx" presStyleIdx="6" presStyleCnt="12">
        <dgm:presLayoutVars>
          <dgm:chMax val="0"/>
          <dgm:chPref val="0"/>
          <dgm:bulletEnabled val="1"/>
        </dgm:presLayoutVars>
      </dgm:prSet>
      <dgm:spPr/>
    </dgm:pt>
    <dgm:pt modelId="{5DB78712-E7A1-40AB-9850-93C5101AB796}" type="pres">
      <dgm:prSet presAssocID="{FE75ACD0-BD6B-4133-8279-DE068BEF3939}" presName="Parent" presStyleLbl="alignNode1" presStyleIdx="3" presStyleCnt="6">
        <dgm:presLayoutVars>
          <dgm:chMax val="3"/>
          <dgm:chPref val="3"/>
          <dgm:bulletEnabled val="1"/>
        </dgm:presLayoutVars>
      </dgm:prSet>
      <dgm:spPr/>
    </dgm:pt>
    <dgm:pt modelId="{BAC1A423-43F8-4EE3-B9E0-6DCE963D5F49}" type="pres">
      <dgm:prSet presAssocID="{FE75ACD0-BD6B-4133-8279-DE068BEF3939}" presName="Accent" presStyleLbl="parChTrans1D1" presStyleIdx="3" presStyleCnt="6"/>
      <dgm:spPr/>
    </dgm:pt>
    <dgm:pt modelId="{E6D6AED3-7A04-4700-B127-8F37E6B62816}" type="pres">
      <dgm:prSet presAssocID="{FE75ACD0-BD6B-4133-8279-DE068BEF3939}" presName="Child" presStyleLbl="revTx" presStyleIdx="7" presStyleCnt="12">
        <dgm:presLayoutVars>
          <dgm:chMax val="0"/>
          <dgm:chPref val="0"/>
          <dgm:bulletEnabled val="1"/>
        </dgm:presLayoutVars>
      </dgm:prSet>
      <dgm:spPr/>
    </dgm:pt>
    <dgm:pt modelId="{E95819EF-D881-4B99-A154-992843653B26}" type="pres">
      <dgm:prSet presAssocID="{86001041-F5F4-4773-BC7B-3FA48262FAF6}" presName="sibTrans" presStyleCnt="0"/>
      <dgm:spPr/>
    </dgm:pt>
    <dgm:pt modelId="{CF66E0B8-B5C1-470A-9B7C-E8A281298107}" type="pres">
      <dgm:prSet presAssocID="{01CA71B5-18D4-4691-B46A-2F569A638AB8}" presName="composite" presStyleCnt="0"/>
      <dgm:spPr/>
    </dgm:pt>
    <dgm:pt modelId="{D3C2DF78-F303-41AF-99D0-DF66806E26F7}" type="pres">
      <dgm:prSet presAssocID="{01CA71B5-18D4-4691-B46A-2F569A638AB8}" presName="FirstChild" presStyleLbl="revTx" presStyleIdx="8" presStyleCnt="12">
        <dgm:presLayoutVars>
          <dgm:chMax val="0"/>
          <dgm:chPref val="0"/>
          <dgm:bulletEnabled val="1"/>
        </dgm:presLayoutVars>
      </dgm:prSet>
      <dgm:spPr/>
    </dgm:pt>
    <dgm:pt modelId="{4C4361E2-CF17-41F6-9461-57CF53AF3714}" type="pres">
      <dgm:prSet presAssocID="{01CA71B5-18D4-4691-B46A-2F569A638AB8}" presName="Parent" presStyleLbl="alignNode1" presStyleIdx="4" presStyleCnt="6">
        <dgm:presLayoutVars>
          <dgm:chMax val="3"/>
          <dgm:chPref val="3"/>
          <dgm:bulletEnabled val="1"/>
        </dgm:presLayoutVars>
      </dgm:prSet>
      <dgm:spPr/>
    </dgm:pt>
    <dgm:pt modelId="{244B7C05-7858-4EFA-8EDB-200509177488}" type="pres">
      <dgm:prSet presAssocID="{01CA71B5-18D4-4691-B46A-2F569A638AB8}" presName="Accent" presStyleLbl="parChTrans1D1" presStyleIdx="4" presStyleCnt="6"/>
      <dgm:spPr/>
    </dgm:pt>
    <dgm:pt modelId="{B777BD8A-BB8A-4426-8984-A8812BE68162}" type="pres">
      <dgm:prSet presAssocID="{01CA71B5-18D4-4691-B46A-2F569A638AB8}" presName="Child" presStyleLbl="revTx" presStyleIdx="9" presStyleCnt="12">
        <dgm:presLayoutVars>
          <dgm:chMax val="0"/>
          <dgm:chPref val="0"/>
          <dgm:bulletEnabled val="1"/>
        </dgm:presLayoutVars>
      </dgm:prSet>
      <dgm:spPr/>
    </dgm:pt>
    <dgm:pt modelId="{34D4261D-A4B1-4BC9-A97B-82B4BC21997B}" type="pres">
      <dgm:prSet presAssocID="{1ACF68F9-12CC-4292-A919-2801434370E2}" presName="sibTrans" presStyleCnt="0"/>
      <dgm:spPr/>
    </dgm:pt>
    <dgm:pt modelId="{3FA1ABC3-7EE3-4586-97AB-D1053A333E96}" type="pres">
      <dgm:prSet presAssocID="{EA736CCC-5EF1-40AD-9667-A18F07EE54DC}" presName="composite" presStyleCnt="0"/>
      <dgm:spPr/>
    </dgm:pt>
    <dgm:pt modelId="{D7AA04C3-426A-4F26-AA38-A6D542F079E3}" type="pres">
      <dgm:prSet presAssocID="{EA736CCC-5EF1-40AD-9667-A18F07EE54DC}" presName="FirstChild" presStyleLbl="revTx" presStyleIdx="10" presStyleCnt="12">
        <dgm:presLayoutVars>
          <dgm:chMax val="0"/>
          <dgm:chPref val="0"/>
          <dgm:bulletEnabled val="1"/>
        </dgm:presLayoutVars>
      </dgm:prSet>
      <dgm:spPr/>
    </dgm:pt>
    <dgm:pt modelId="{E8A29A54-138C-4357-9D92-7812DF7152BD}" type="pres">
      <dgm:prSet presAssocID="{EA736CCC-5EF1-40AD-9667-A18F07EE54DC}" presName="Parent" presStyleLbl="alignNode1" presStyleIdx="5" presStyleCnt="6">
        <dgm:presLayoutVars>
          <dgm:chMax val="3"/>
          <dgm:chPref val="3"/>
          <dgm:bulletEnabled val="1"/>
        </dgm:presLayoutVars>
      </dgm:prSet>
      <dgm:spPr/>
    </dgm:pt>
    <dgm:pt modelId="{EAD0347A-6BE5-434E-AE6A-3F37D6EA03FE}" type="pres">
      <dgm:prSet presAssocID="{EA736CCC-5EF1-40AD-9667-A18F07EE54DC}" presName="Accent" presStyleLbl="parChTrans1D1" presStyleIdx="5" presStyleCnt="6"/>
      <dgm:spPr/>
    </dgm:pt>
    <dgm:pt modelId="{65F1BC2B-6914-4E88-B715-1F4272E9A9AE}" type="pres">
      <dgm:prSet presAssocID="{EA736CCC-5EF1-40AD-9667-A18F07EE54DC}" presName="Child" presStyleLbl="revTx" presStyleIdx="11" presStyleCnt="12">
        <dgm:presLayoutVars>
          <dgm:chMax val="0"/>
          <dgm:chPref val="0"/>
          <dgm:bulletEnabled val="1"/>
        </dgm:presLayoutVars>
      </dgm:prSet>
      <dgm:spPr/>
    </dgm:pt>
  </dgm:ptLst>
  <dgm:cxnLst>
    <dgm:cxn modelId="{7B799808-87AB-455C-B5C5-F39831D68EE0}" type="presOf" srcId="{2007EF27-FC8D-4061-BD91-24973731A55C}" destId="{DAD54D21-7237-4F95-90E9-C1839ED4CA2F}" srcOrd="0" destOrd="0" presId="urn:microsoft.com/office/officeart/2011/layout/TabList"/>
    <dgm:cxn modelId="{B567FA15-9950-4115-A14D-8520AF9D169C}" srcId="{51EC8D38-2AA8-45A2-800B-696062C9C6AC}" destId="{FE75ACD0-BD6B-4133-8279-DE068BEF3939}" srcOrd="3" destOrd="0" parTransId="{9FB380EB-52DE-4132-8BE5-19953CE313C4}" sibTransId="{86001041-F5F4-4773-BC7B-3FA48262FAF6}"/>
    <dgm:cxn modelId="{5442741B-53DA-4CD8-9195-515E71C44444}" type="presOf" srcId="{4BC6A204-E9C4-4576-92D7-AD7F6FAC3518}" destId="{3DA94605-057C-46B3-A6D3-0B3EB94F17C6}" srcOrd="0" destOrd="0" presId="urn:microsoft.com/office/officeart/2011/layout/TabList"/>
    <dgm:cxn modelId="{A065031D-9DDE-42D1-AA50-69E83F260BE8}" srcId="{A1ECDEF2-3950-4CD5-82D8-8B9D3B8B83CB}" destId="{120C7895-F6B8-4EED-B204-E8C4C9D61760}" srcOrd="1" destOrd="0" parTransId="{FF47E2B0-6D62-4023-94B5-8F152E897961}" sibTransId="{FD61D54B-A58B-4CA5-8D86-B59B40640C9D}"/>
    <dgm:cxn modelId="{F75EBE29-AACE-4060-8FAB-CEB1300F4350}" srcId="{51EC8D38-2AA8-45A2-800B-696062C9C6AC}" destId="{01CA71B5-18D4-4691-B46A-2F569A638AB8}" srcOrd="4" destOrd="0" parTransId="{7755FE1E-E41D-4644-82B1-92F6DB44249B}" sibTransId="{1ACF68F9-12CC-4292-A919-2801434370E2}"/>
    <dgm:cxn modelId="{63C2B32F-AACA-4F60-86BC-33F28B3BF7B9}" srcId="{84609A2F-4516-40C6-BE59-475831C0A804}" destId="{629AFC3C-22BC-413E-A6DA-62DB411F23E1}" srcOrd="0" destOrd="0" parTransId="{2875B97B-49D9-4243-A227-758088F23CB3}" sibTransId="{0F2390A9-181E-460F-A41E-ABEAF8874C71}"/>
    <dgm:cxn modelId="{A6E7A834-4F5F-4949-B848-D92CD0C4C9DA}" type="presOf" srcId="{120C7895-F6B8-4EED-B204-E8C4C9D61760}" destId="{8D7A4BD3-10EB-44F2-9E0F-8BCE833DE1C5}" srcOrd="0" destOrd="0" presId="urn:microsoft.com/office/officeart/2011/layout/TabList"/>
    <dgm:cxn modelId="{90334535-78A1-4D3B-892D-C1D41DF6AB03}" type="presOf" srcId="{EA736CCC-5EF1-40AD-9667-A18F07EE54DC}" destId="{E8A29A54-138C-4357-9D92-7812DF7152BD}" srcOrd="0" destOrd="0" presId="urn:microsoft.com/office/officeart/2011/layout/TabList"/>
    <dgm:cxn modelId="{58A59336-4230-4903-B481-CF126F0269EF}" type="presOf" srcId="{51EC8D38-2AA8-45A2-800B-696062C9C6AC}" destId="{44D3E5A9-84AE-45D4-9D39-12E59A3B1C75}" srcOrd="0" destOrd="0" presId="urn:microsoft.com/office/officeart/2011/layout/TabList"/>
    <dgm:cxn modelId="{89020C3A-54B6-4E04-952D-04769EF72023}" type="presOf" srcId="{A1ECDEF2-3950-4CD5-82D8-8B9D3B8B83CB}" destId="{069FB9F5-D672-400A-BB26-6FA4F2F52C41}" srcOrd="0" destOrd="0" presId="urn:microsoft.com/office/officeart/2011/layout/TabList"/>
    <dgm:cxn modelId="{1AE3D643-F604-4097-8BA6-C188DFBF19CC}" type="presOf" srcId="{629AFC3C-22BC-413E-A6DA-62DB411F23E1}" destId="{D3736D36-CE75-48C1-9A1E-29504EFC6D85}" srcOrd="0" destOrd="0" presId="urn:microsoft.com/office/officeart/2011/layout/TabList"/>
    <dgm:cxn modelId="{45AC8B55-500D-4E85-832A-BC3D7FED2B76}" type="presOf" srcId="{F4AF1602-09E6-4B92-8AEB-C799352E1994}" destId="{88E701FA-27E5-4E24-99B6-16A37B534A93}" srcOrd="0" destOrd="0" presId="urn:microsoft.com/office/officeart/2011/layout/TabList"/>
    <dgm:cxn modelId="{8FBD025E-3731-4497-9686-48EF218375DE}" type="presOf" srcId="{C65D1DF3-4565-4DDB-A7DA-B247D139C146}" destId="{65F1BC2B-6914-4E88-B715-1F4272E9A9AE}" srcOrd="0" destOrd="0" presId="urn:microsoft.com/office/officeart/2011/layout/TabList"/>
    <dgm:cxn modelId="{6C041A5E-E168-4A12-85F2-EA63C0D1F7C5}" srcId="{FE75ACD0-BD6B-4133-8279-DE068BEF3939}" destId="{4BC6A204-E9C4-4576-92D7-AD7F6FAC3518}" srcOrd="0" destOrd="0" parTransId="{5955058D-8416-45D4-B225-D8E1FE4EBAE2}" sibTransId="{A54DCB16-014B-44C5-AF85-7C0FA0332005}"/>
    <dgm:cxn modelId="{3088205F-6D9F-44BC-ABA2-8C973371DBCD}" srcId="{51EC8D38-2AA8-45A2-800B-696062C9C6AC}" destId="{2007EF27-FC8D-4061-BD91-24973731A55C}" srcOrd="0" destOrd="0" parTransId="{882DC9D7-AD63-45E3-A2C2-5E496B1CD1C2}" sibTransId="{C29CDC23-889A-4ABD-BF3D-893753C4794B}"/>
    <dgm:cxn modelId="{1E1EFF5F-077E-4468-AACE-6B396523D434}" srcId="{2007EF27-FC8D-4061-BD91-24973731A55C}" destId="{CCAF4EC8-2E4C-49C4-8BD6-C624BF0BE578}" srcOrd="1" destOrd="0" parTransId="{18A0C499-86CC-477A-BD0E-C9CB835FE659}" sibTransId="{3DACC9E5-CE82-46B2-8E60-C14B08BF2BB7}"/>
    <dgm:cxn modelId="{FBA4A866-927C-4801-88B0-9CFBA3C2862D}" srcId="{01CA71B5-18D4-4691-B46A-2F569A638AB8}" destId="{EDE37D75-C588-4165-B30B-F42D23AB53CB}" srcOrd="1" destOrd="0" parTransId="{D1670ADA-CE2B-452A-873F-D7A536D44CF9}" sibTransId="{55B89C69-602A-4C2A-83FF-9B72E574DA96}"/>
    <dgm:cxn modelId="{77070F71-9CB5-4A7A-8525-1668FFABF9FF}" srcId="{51EC8D38-2AA8-45A2-800B-696062C9C6AC}" destId="{EA736CCC-5EF1-40AD-9667-A18F07EE54DC}" srcOrd="5" destOrd="0" parTransId="{0CD8118F-9643-47D5-AA35-A00262BC3A07}" sibTransId="{06F1C6E1-BD57-4C2F-AC22-17E03AD53B71}"/>
    <dgm:cxn modelId="{A6040A73-3FA8-47D3-A1DB-560F358CDC37}" srcId="{51EC8D38-2AA8-45A2-800B-696062C9C6AC}" destId="{A1ECDEF2-3950-4CD5-82D8-8B9D3B8B83CB}" srcOrd="2" destOrd="0" parTransId="{C05F343C-D8C6-4525-AF53-C4C11991B844}" sibTransId="{AF0D59E5-2FBB-4D84-AAE3-E18F933396C9}"/>
    <dgm:cxn modelId="{F4E12173-1901-4210-BFDB-16992F4011B2}" type="presOf" srcId="{416ACCCC-32AD-4D50-AF04-BB8AAF19CD90}" destId="{E6D6AED3-7A04-4700-B127-8F37E6B62816}" srcOrd="0" destOrd="0" presId="urn:microsoft.com/office/officeart/2011/layout/TabList"/>
    <dgm:cxn modelId="{D1D0DB74-D105-43F7-9497-4C4B5DBB3298}" srcId="{01CA71B5-18D4-4691-B46A-2F569A638AB8}" destId="{7E0EA0D4-3935-4EBF-89BD-2B5CF8B29272}" srcOrd="0" destOrd="0" parTransId="{F37DE109-C3F9-412B-B3F1-3C5E5A1C657E}" sibTransId="{95489CDC-E529-41DD-8C05-0429863E1866}"/>
    <dgm:cxn modelId="{CE749B9D-7D33-4781-9716-079FEAF72F56}" type="presOf" srcId="{EDE37D75-C588-4165-B30B-F42D23AB53CB}" destId="{B777BD8A-BB8A-4426-8984-A8812BE68162}" srcOrd="0" destOrd="0" presId="urn:microsoft.com/office/officeart/2011/layout/TabList"/>
    <dgm:cxn modelId="{E8B5E3AD-F3C4-4E8A-BD53-E1A2FFA72093}" type="presOf" srcId="{84609A2F-4516-40C6-BE59-475831C0A804}" destId="{BE9D450A-DDBC-4CC8-9CFF-799CF6300AFF}" srcOrd="0" destOrd="0" presId="urn:microsoft.com/office/officeart/2011/layout/TabList"/>
    <dgm:cxn modelId="{FCD54DAE-B7EA-407F-AAC7-B1EB6173EFF0}" type="presOf" srcId="{B46A618E-2CAE-4959-94EC-D552035A2A9D}" destId="{E9104B11-00A6-4847-8A66-A8EBD693B840}" srcOrd="0" destOrd="0" presId="urn:microsoft.com/office/officeart/2011/layout/TabList"/>
    <dgm:cxn modelId="{EE0CEFB3-C40D-43C3-A8DF-C2E1E782DF6D}" srcId="{A1ECDEF2-3950-4CD5-82D8-8B9D3B8B83CB}" destId="{16B28F01-36C6-4466-A798-586058EFC08A}" srcOrd="0" destOrd="0" parTransId="{045B468F-7A24-4565-98AD-160C252CAC4F}" sibTransId="{470C3C7F-FCE5-410A-BB26-04CABD69DCC4}"/>
    <dgm:cxn modelId="{1A75A2B7-2512-4CAD-81D4-5FF2187E2E12}" srcId="{EA736CCC-5EF1-40AD-9667-A18F07EE54DC}" destId="{C65D1DF3-4565-4DDB-A7DA-B247D139C146}" srcOrd="1" destOrd="0" parTransId="{EB804D58-EBEF-46B6-904F-9F67F09D4F15}" sibTransId="{C0CF8080-B8CB-4983-B75F-C87669995F1E}"/>
    <dgm:cxn modelId="{872F59B8-A6C8-46EB-AC89-D19EDD62EDF3}" srcId="{84609A2F-4516-40C6-BE59-475831C0A804}" destId="{B46A618E-2CAE-4959-94EC-D552035A2A9D}" srcOrd="1" destOrd="0" parTransId="{2789AB17-EC19-4F98-862D-F3DBB251FDF8}" sibTransId="{0848EB63-FC38-44E3-AAFB-B758876DC1C4}"/>
    <dgm:cxn modelId="{D67426C9-C66D-436F-A691-BC3C8F046123}" type="presOf" srcId="{7E0EA0D4-3935-4EBF-89BD-2B5CF8B29272}" destId="{D3C2DF78-F303-41AF-99D0-DF66806E26F7}" srcOrd="0" destOrd="0" presId="urn:microsoft.com/office/officeart/2011/layout/TabList"/>
    <dgm:cxn modelId="{26D794CA-7BE3-42A7-9A16-71886306B82E}" type="presOf" srcId="{741C4C11-29FB-4B84-8A81-11C7F7A8C743}" destId="{D7AA04C3-426A-4F26-AA38-A6D542F079E3}" srcOrd="0" destOrd="0" presId="urn:microsoft.com/office/officeart/2011/layout/TabList"/>
    <dgm:cxn modelId="{E0F7EBDC-CA76-4BC5-9ED3-F801441665B0}" type="presOf" srcId="{CCAF4EC8-2E4C-49C4-8BD6-C624BF0BE578}" destId="{11C91439-5A11-4611-96FE-02F90D6DF59F}" srcOrd="0" destOrd="0" presId="urn:microsoft.com/office/officeart/2011/layout/TabList"/>
    <dgm:cxn modelId="{AE006CE2-7FBF-448A-A488-C2B85E8F54A3}" srcId="{2007EF27-FC8D-4061-BD91-24973731A55C}" destId="{F4AF1602-09E6-4B92-8AEB-C799352E1994}" srcOrd="0" destOrd="0" parTransId="{7954FAAD-FD0C-4F31-90E9-00F0C20043F2}" sibTransId="{D0B95B99-0E85-443A-9FD6-909899D4CADC}"/>
    <dgm:cxn modelId="{936A8BE4-249C-4FD5-B840-2C52DC21F250}" type="presOf" srcId="{16B28F01-36C6-4466-A798-586058EFC08A}" destId="{DC8B444C-148F-4EAF-AD80-1F8CD9C242B0}" srcOrd="0" destOrd="0" presId="urn:microsoft.com/office/officeart/2011/layout/TabList"/>
    <dgm:cxn modelId="{5D1057E8-9128-4EB0-97F3-0C067D9D69B3}" srcId="{EA736CCC-5EF1-40AD-9667-A18F07EE54DC}" destId="{741C4C11-29FB-4B84-8A81-11C7F7A8C743}" srcOrd="0" destOrd="0" parTransId="{CD07D52C-6493-4AF6-9567-E8A0B603BD39}" sibTransId="{1B7D6C28-473D-4FD7-AEAC-D295C4708587}"/>
    <dgm:cxn modelId="{A57281F9-ACED-4AB9-82D4-03230D9A411E}" type="presOf" srcId="{01CA71B5-18D4-4691-B46A-2F569A638AB8}" destId="{4C4361E2-CF17-41F6-9461-57CF53AF3714}" srcOrd="0" destOrd="0" presId="urn:microsoft.com/office/officeart/2011/layout/TabList"/>
    <dgm:cxn modelId="{B86A38FA-9DBC-4F99-9A93-CA6505845913}" srcId="{51EC8D38-2AA8-45A2-800B-696062C9C6AC}" destId="{84609A2F-4516-40C6-BE59-475831C0A804}" srcOrd="1" destOrd="0" parTransId="{9844A9FE-3601-4327-83CC-9AA24DAB28AD}" sibTransId="{DC75311E-79C8-4B68-B68D-10C8D4534EE9}"/>
    <dgm:cxn modelId="{A029F3FB-8A72-43F6-9009-2FE46A87B82C}" type="presOf" srcId="{FE75ACD0-BD6B-4133-8279-DE068BEF3939}" destId="{5DB78712-E7A1-40AB-9850-93C5101AB796}" srcOrd="0" destOrd="0" presId="urn:microsoft.com/office/officeart/2011/layout/TabList"/>
    <dgm:cxn modelId="{BAE8ADFD-3666-4798-8FFC-7799F7B09D78}" srcId="{FE75ACD0-BD6B-4133-8279-DE068BEF3939}" destId="{416ACCCC-32AD-4D50-AF04-BB8AAF19CD90}" srcOrd="1" destOrd="0" parTransId="{30735857-50FB-4100-AA6F-9D11059E4FE6}" sibTransId="{0DD954A2-F43E-4A94-91A2-E1A91B145683}"/>
    <dgm:cxn modelId="{F9F1324F-0B46-47F1-9CFD-88C98CAA8557}" type="presParOf" srcId="{44D3E5A9-84AE-45D4-9D39-12E59A3B1C75}" destId="{3474855E-F1BD-4A81-8672-6D4BA6518013}" srcOrd="0" destOrd="0" presId="urn:microsoft.com/office/officeart/2011/layout/TabList"/>
    <dgm:cxn modelId="{7D16CE11-DC26-40F0-9342-CA758DCBD341}" type="presParOf" srcId="{3474855E-F1BD-4A81-8672-6D4BA6518013}" destId="{88E701FA-27E5-4E24-99B6-16A37B534A93}" srcOrd="0" destOrd="0" presId="urn:microsoft.com/office/officeart/2011/layout/TabList"/>
    <dgm:cxn modelId="{79346539-0587-43BB-9083-8E08D37CC5E2}" type="presParOf" srcId="{3474855E-F1BD-4A81-8672-6D4BA6518013}" destId="{DAD54D21-7237-4F95-90E9-C1839ED4CA2F}" srcOrd="1" destOrd="0" presId="urn:microsoft.com/office/officeart/2011/layout/TabList"/>
    <dgm:cxn modelId="{9C2123AC-D728-4ED8-89F9-CDAEE7D9ED46}" type="presParOf" srcId="{3474855E-F1BD-4A81-8672-6D4BA6518013}" destId="{98A20917-AAD9-4317-87D9-56B02DBA7BF3}" srcOrd="2" destOrd="0" presId="urn:microsoft.com/office/officeart/2011/layout/TabList"/>
    <dgm:cxn modelId="{82983FA3-771C-4809-9F26-6EF2A1BBAFB7}" type="presParOf" srcId="{44D3E5A9-84AE-45D4-9D39-12E59A3B1C75}" destId="{11C91439-5A11-4611-96FE-02F90D6DF59F}" srcOrd="1" destOrd="0" presId="urn:microsoft.com/office/officeart/2011/layout/TabList"/>
    <dgm:cxn modelId="{473517F2-3D52-4344-8FDA-CBA8D7A84F04}" type="presParOf" srcId="{44D3E5A9-84AE-45D4-9D39-12E59A3B1C75}" destId="{E1FAC438-400B-4FC3-A705-C970F37F2867}" srcOrd="2" destOrd="0" presId="urn:microsoft.com/office/officeart/2011/layout/TabList"/>
    <dgm:cxn modelId="{B6BBC861-5DB9-41ED-8685-75755D6C463B}" type="presParOf" srcId="{44D3E5A9-84AE-45D4-9D39-12E59A3B1C75}" destId="{B0C36BD7-13F6-4FFE-940B-6A84658B1B8A}" srcOrd="3" destOrd="0" presId="urn:microsoft.com/office/officeart/2011/layout/TabList"/>
    <dgm:cxn modelId="{EF4DE390-38C9-48BB-AAB7-55401EF3FC88}" type="presParOf" srcId="{B0C36BD7-13F6-4FFE-940B-6A84658B1B8A}" destId="{D3736D36-CE75-48C1-9A1E-29504EFC6D85}" srcOrd="0" destOrd="0" presId="urn:microsoft.com/office/officeart/2011/layout/TabList"/>
    <dgm:cxn modelId="{D67CC3ED-09AD-48A3-B7F2-8133EFA96369}" type="presParOf" srcId="{B0C36BD7-13F6-4FFE-940B-6A84658B1B8A}" destId="{BE9D450A-DDBC-4CC8-9CFF-799CF6300AFF}" srcOrd="1" destOrd="0" presId="urn:microsoft.com/office/officeart/2011/layout/TabList"/>
    <dgm:cxn modelId="{E43D3509-76BC-408F-A0B3-6313B0AC92D4}" type="presParOf" srcId="{B0C36BD7-13F6-4FFE-940B-6A84658B1B8A}" destId="{005B5421-F07B-4CF0-952A-E9514E30A521}" srcOrd="2" destOrd="0" presId="urn:microsoft.com/office/officeart/2011/layout/TabList"/>
    <dgm:cxn modelId="{79D568F6-88B1-4807-83C6-3665EEA3E330}" type="presParOf" srcId="{44D3E5A9-84AE-45D4-9D39-12E59A3B1C75}" destId="{E9104B11-00A6-4847-8A66-A8EBD693B840}" srcOrd="4" destOrd="0" presId="urn:microsoft.com/office/officeart/2011/layout/TabList"/>
    <dgm:cxn modelId="{4453A0E6-9C73-42AD-8E91-D9C450958BE5}" type="presParOf" srcId="{44D3E5A9-84AE-45D4-9D39-12E59A3B1C75}" destId="{A65ACD8A-8031-4099-8A4F-C755AF14B380}" srcOrd="5" destOrd="0" presId="urn:microsoft.com/office/officeart/2011/layout/TabList"/>
    <dgm:cxn modelId="{89029BC2-27A8-40A4-9275-1D46112D6D4D}" type="presParOf" srcId="{44D3E5A9-84AE-45D4-9D39-12E59A3B1C75}" destId="{197D371C-665F-455C-A5B0-F00024BF12D3}" srcOrd="6" destOrd="0" presId="urn:microsoft.com/office/officeart/2011/layout/TabList"/>
    <dgm:cxn modelId="{D4291886-00EA-43BB-941A-6D8EF39B25EE}" type="presParOf" srcId="{197D371C-665F-455C-A5B0-F00024BF12D3}" destId="{DC8B444C-148F-4EAF-AD80-1F8CD9C242B0}" srcOrd="0" destOrd="0" presId="urn:microsoft.com/office/officeart/2011/layout/TabList"/>
    <dgm:cxn modelId="{F282673C-A9E0-435E-A2B1-48E7BF339B94}" type="presParOf" srcId="{197D371C-665F-455C-A5B0-F00024BF12D3}" destId="{069FB9F5-D672-400A-BB26-6FA4F2F52C41}" srcOrd="1" destOrd="0" presId="urn:microsoft.com/office/officeart/2011/layout/TabList"/>
    <dgm:cxn modelId="{83423569-89B4-4F8E-AF61-672BC571E8B6}" type="presParOf" srcId="{197D371C-665F-455C-A5B0-F00024BF12D3}" destId="{AE6BF785-C42C-4C46-ACE4-33C7A7EADC28}" srcOrd="2" destOrd="0" presId="urn:microsoft.com/office/officeart/2011/layout/TabList"/>
    <dgm:cxn modelId="{7D577753-7042-4F08-96DA-A23C5534D820}" type="presParOf" srcId="{44D3E5A9-84AE-45D4-9D39-12E59A3B1C75}" destId="{8D7A4BD3-10EB-44F2-9E0F-8BCE833DE1C5}" srcOrd="7" destOrd="0" presId="urn:microsoft.com/office/officeart/2011/layout/TabList"/>
    <dgm:cxn modelId="{CB9C96B5-6BA0-4DDB-8F88-F10972AD426D}" type="presParOf" srcId="{44D3E5A9-84AE-45D4-9D39-12E59A3B1C75}" destId="{EFE76708-A376-417F-83D8-B00665EC53F7}" srcOrd="8" destOrd="0" presId="urn:microsoft.com/office/officeart/2011/layout/TabList"/>
    <dgm:cxn modelId="{71F6568A-3193-4A25-8B49-C7CA0DD0AEC5}" type="presParOf" srcId="{44D3E5A9-84AE-45D4-9D39-12E59A3B1C75}" destId="{15602731-0D07-4C86-8323-72402833CE53}" srcOrd="9" destOrd="0" presId="urn:microsoft.com/office/officeart/2011/layout/TabList"/>
    <dgm:cxn modelId="{E328F396-D663-43E3-B569-565461561903}" type="presParOf" srcId="{15602731-0D07-4C86-8323-72402833CE53}" destId="{3DA94605-057C-46B3-A6D3-0B3EB94F17C6}" srcOrd="0" destOrd="0" presId="urn:microsoft.com/office/officeart/2011/layout/TabList"/>
    <dgm:cxn modelId="{D45BBCF5-2C4E-4889-B5E3-E4802A7D14E1}" type="presParOf" srcId="{15602731-0D07-4C86-8323-72402833CE53}" destId="{5DB78712-E7A1-40AB-9850-93C5101AB796}" srcOrd="1" destOrd="0" presId="urn:microsoft.com/office/officeart/2011/layout/TabList"/>
    <dgm:cxn modelId="{BAE99C87-C3C8-498E-AFA6-8CBD7BAE0674}" type="presParOf" srcId="{15602731-0D07-4C86-8323-72402833CE53}" destId="{BAC1A423-43F8-4EE3-B9E0-6DCE963D5F49}" srcOrd="2" destOrd="0" presId="urn:microsoft.com/office/officeart/2011/layout/TabList"/>
    <dgm:cxn modelId="{B6FFE706-6FCF-46C8-8994-FB0D40DDF54F}" type="presParOf" srcId="{44D3E5A9-84AE-45D4-9D39-12E59A3B1C75}" destId="{E6D6AED3-7A04-4700-B127-8F37E6B62816}" srcOrd="10" destOrd="0" presId="urn:microsoft.com/office/officeart/2011/layout/TabList"/>
    <dgm:cxn modelId="{0F38B34D-D416-47B2-9A7D-FB49729ED9FA}" type="presParOf" srcId="{44D3E5A9-84AE-45D4-9D39-12E59A3B1C75}" destId="{E95819EF-D881-4B99-A154-992843653B26}" srcOrd="11" destOrd="0" presId="urn:microsoft.com/office/officeart/2011/layout/TabList"/>
    <dgm:cxn modelId="{E1671628-25E1-4FE5-B6F0-49597784B1D8}" type="presParOf" srcId="{44D3E5A9-84AE-45D4-9D39-12E59A3B1C75}" destId="{CF66E0B8-B5C1-470A-9B7C-E8A281298107}" srcOrd="12" destOrd="0" presId="urn:microsoft.com/office/officeart/2011/layout/TabList"/>
    <dgm:cxn modelId="{6A0A2133-A942-40CF-AAEF-6EB0CD785AE7}" type="presParOf" srcId="{CF66E0B8-B5C1-470A-9B7C-E8A281298107}" destId="{D3C2DF78-F303-41AF-99D0-DF66806E26F7}" srcOrd="0" destOrd="0" presId="urn:microsoft.com/office/officeart/2011/layout/TabList"/>
    <dgm:cxn modelId="{B2E35A5F-8A21-4C8A-B70A-A0671884F2B8}" type="presParOf" srcId="{CF66E0B8-B5C1-470A-9B7C-E8A281298107}" destId="{4C4361E2-CF17-41F6-9461-57CF53AF3714}" srcOrd="1" destOrd="0" presId="urn:microsoft.com/office/officeart/2011/layout/TabList"/>
    <dgm:cxn modelId="{80A06277-3165-48D9-A471-127AD55D9345}" type="presParOf" srcId="{CF66E0B8-B5C1-470A-9B7C-E8A281298107}" destId="{244B7C05-7858-4EFA-8EDB-200509177488}" srcOrd="2" destOrd="0" presId="urn:microsoft.com/office/officeart/2011/layout/TabList"/>
    <dgm:cxn modelId="{BCFB8BB0-EB52-4A6F-931E-7F16A6381030}" type="presParOf" srcId="{44D3E5A9-84AE-45D4-9D39-12E59A3B1C75}" destId="{B777BD8A-BB8A-4426-8984-A8812BE68162}" srcOrd="13" destOrd="0" presId="urn:microsoft.com/office/officeart/2011/layout/TabList"/>
    <dgm:cxn modelId="{B920DFE7-9069-40B8-9B4A-A82010744B74}" type="presParOf" srcId="{44D3E5A9-84AE-45D4-9D39-12E59A3B1C75}" destId="{34D4261D-A4B1-4BC9-A97B-82B4BC21997B}" srcOrd="14" destOrd="0" presId="urn:microsoft.com/office/officeart/2011/layout/TabList"/>
    <dgm:cxn modelId="{09D24349-9805-4124-9FD9-8814ECEB41E7}" type="presParOf" srcId="{44D3E5A9-84AE-45D4-9D39-12E59A3B1C75}" destId="{3FA1ABC3-7EE3-4586-97AB-D1053A333E96}" srcOrd="15" destOrd="0" presId="urn:microsoft.com/office/officeart/2011/layout/TabList"/>
    <dgm:cxn modelId="{5E312AE5-6AE6-4F4E-A902-BCA6A19EEE25}" type="presParOf" srcId="{3FA1ABC3-7EE3-4586-97AB-D1053A333E96}" destId="{D7AA04C3-426A-4F26-AA38-A6D542F079E3}" srcOrd="0" destOrd="0" presId="urn:microsoft.com/office/officeart/2011/layout/TabList"/>
    <dgm:cxn modelId="{24FFA989-C836-43E3-A950-C3DBC52B48B8}" type="presParOf" srcId="{3FA1ABC3-7EE3-4586-97AB-D1053A333E96}" destId="{E8A29A54-138C-4357-9D92-7812DF7152BD}" srcOrd="1" destOrd="0" presId="urn:microsoft.com/office/officeart/2011/layout/TabList"/>
    <dgm:cxn modelId="{9FA30520-09AB-4880-BF7D-399EB2793E50}" type="presParOf" srcId="{3FA1ABC3-7EE3-4586-97AB-D1053A333E96}" destId="{EAD0347A-6BE5-434E-AE6A-3F37D6EA03FE}" srcOrd="2" destOrd="0" presId="urn:microsoft.com/office/officeart/2011/layout/TabList"/>
    <dgm:cxn modelId="{A692076E-4292-45BA-80D6-826F277A8067}" type="presParOf" srcId="{44D3E5A9-84AE-45D4-9D39-12E59A3B1C75}" destId="{65F1BC2B-6914-4E88-B715-1F4272E9A9AE}" srcOrd="1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D5095-01BB-4318-BCA4-4F6D254AA1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72590B8B-5271-49FD-9A8F-89D8595F1344}">
      <dgm:prSet phldrT="[Text]"/>
      <dgm:spPr/>
      <dgm:t>
        <a:bodyPr/>
        <a:lstStyle/>
        <a:p>
          <a:r>
            <a:rPr lang="en-GB" dirty="0">
              <a:solidFill>
                <a:srgbClr val="595959"/>
              </a:solidFill>
            </a:rPr>
            <a:t>Random Access Memory (RAM)</a:t>
          </a:r>
        </a:p>
      </dgm:t>
    </dgm:pt>
    <dgm:pt modelId="{37FBFE27-1382-48A8-8280-CF9D49A57152}" type="parTrans" cxnId="{F61BEC3C-3E45-438D-8684-E420A255614E}">
      <dgm:prSet/>
      <dgm:spPr/>
      <dgm:t>
        <a:bodyPr/>
        <a:lstStyle/>
        <a:p>
          <a:endParaRPr lang="en-GB"/>
        </a:p>
      </dgm:t>
    </dgm:pt>
    <dgm:pt modelId="{401018C1-EA32-49DA-8526-BAE820C03AE9}" type="sibTrans" cxnId="{F61BEC3C-3E45-438D-8684-E420A255614E}">
      <dgm:prSet/>
      <dgm:spPr/>
      <dgm:t>
        <a:bodyPr/>
        <a:lstStyle/>
        <a:p>
          <a:endParaRPr lang="en-GB"/>
        </a:p>
      </dgm:t>
    </dgm:pt>
    <dgm:pt modelId="{D83585E3-B690-4E19-95B0-3247BB0F237A}">
      <dgm:prSet phldrT="[Text]"/>
      <dgm:spPr/>
      <dgm:t>
        <a:bodyPr/>
        <a:lstStyle/>
        <a:p>
          <a:r>
            <a:rPr lang="en-GB" dirty="0"/>
            <a:t>&lt;Enter a definition for RAM&gt;</a:t>
          </a:r>
        </a:p>
      </dgm:t>
    </dgm:pt>
    <dgm:pt modelId="{84555EBE-2D59-4834-BE21-86A80F16705F}" type="parTrans" cxnId="{B23D5E4A-CFA3-4BAB-A0E7-01F99943AEC4}">
      <dgm:prSet/>
      <dgm:spPr/>
      <dgm:t>
        <a:bodyPr/>
        <a:lstStyle/>
        <a:p>
          <a:endParaRPr lang="en-GB"/>
        </a:p>
      </dgm:t>
    </dgm:pt>
    <dgm:pt modelId="{53A23586-75C5-4808-A276-6F3BD35A9AAB}" type="sibTrans" cxnId="{B23D5E4A-CFA3-4BAB-A0E7-01F99943AEC4}">
      <dgm:prSet/>
      <dgm:spPr/>
      <dgm:t>
        <a:bodyPr/>
        <a:lstStyle/>
        <a:p>
          <a:endParaRPr lang="en-GB"/>
        </a:p>
      </dgm:t>
    </dgm:pt>
    <dgm:pt modelId="{473F7D59-2B5E-4928-9651-11E8EC8C5F9B}">
      <dgm:prSet phldrT="[Text]"/>
      <dgm:spPr/>
      <dgm:t>
        <a:bodyPr/>
        <a:lstStyle/>
        <a:p>
          <a:r>
            <a:rPr lang="en-GB" dirty="0">
              <a:solidFill>
                <a:srgbClr val="595959"/>
              </a:solidFill>
            </a:rPr>
            <a:t>Read Only Memory (ROM)</a:t>
          </a:r>
        </a:p>
      </dgm:t>
    </dgm:pt>
    <dgm:pt modelId="{56B09E19-78A2-45B1-818C-67241DAFE396}" type="parTrans" cxnId="{92ABD910-34B9-49DC-9CE5-FF8E5501B841}">
      <dgm:prSet/>
      <dgm:spPr/>
      <dgm:t>
        <a:bodyPr/>
        <a:lstStyle/>
        <a:p>
          <a:endParaRPr lang="en-GB"/>
        </a:p>
      </dgm:t>
    </dgm:pt>
    <dgm:pt modelId="{E57084AA-59D2-49FB-BFED-28FF7EE1B5DA}" type="sibTrans" cxnId="{92ABD910-34B9-49DC-9CE5-FF8E5501B841}">
      <dgm:prSet/>
      <dgm:spPr/>
      <dgm:t>
        <a:bodyPr/>
        <a:lstStyle/>
        <a:p>
          <a:endParaRPr lang="en-GB"/>
        </a:p>
      </dgm:t>
    </dgm:pt>
    <dgm:pt modelId="{6861D251-4DFB-44DA-9DFB-A61763A2FB71}">
      <dgm:prSet phldrT="[Text]"/>
      <dgm:spPr/>
      <dgm:t>
        <a:bodyPr/>
        <a:lstStyle/>
        <a:p>
          <a:r>
            <a:rPr lang="en-GB" dirty="0"/>
            <a:t>&lt;Enter a definition for ROM&gt;</a:t>
          </a:r>
        </a:p>
      </dgm:t>
    </dgm:pt>
    <dgm:pt modelId="{7A0A5F84-B079-4095-8627-308C25E015F0}" type="parTrans" cxnId="{86F39615-66A7-4704-9D91-15EB692085F6}">
      <dgm:prSet/>
      <dgm:spPr/>
      <dgm:t>
        <a:bodyPr/>
        <a:lstStyle/>
        <a:p>
          <a:endParaRPr lang="en-GB"/>
        </a:p>
      </dgm:t>
    </dgm:pt>
    <dgm:pt modelId="{8B940ED1-B43D-4D8E-B2A9-93ED0A575FD9}" type="sibTrans" cxnId="{86F39615-66A7-4704-9D91-15EB692085F6}">
      <dgm:prSet/>
      <dgm:spPr/>
      <dgm:t>
        <a:bodyPr/>
        <a:lstStyle/>
        <a:p>
          <a:endParaRPr lang="en-GB"/>
        </a:p>
      </dgm:t>
    </dgm:pt>
    <dgm:pt modelId="{F4206F49-BDCD-4B76-BFDB-EDD7A98A2E8F}">
      <dgm:prSet phldrT="[Text]"/>
      <dgm:spPr/>
      <dgm:t>
        <a:bodyPr/>
        <a:lstStyle/>
        <a:p>
          <a:r>
            <a:rPr lang="en-GB" dirty="0">
              <a:solidFill>
                <a:srgbClr val="595959"/>
              </a:solidFill>
            </a:rPr>
            <a:t>Virtual Memory</a:t>
          </a:r>
        </a:p>
      </dgm:t>
    </dgm:pt>
    <dgm:pt modelId="{F76E616C-7EF0-461C-B32F-287B1B3CF466}" type="parTrans" cxnId="{81BA600B-1317-4424-A391-FC11B1ED422F}">
      <dgm:prSet/>
      <dgm:spPr/>
      <dgm:t>
        <a:bodyPr/>
        <a:lstStyle/>
        <a:p>
          <a:endParaRPr lang="en-GB"/>
        </a:p>
      </dgm:t>
    </dgm:pt>
    <dgm:pt modelId="{3318A831-36FE-4302-9B07-727E2884EC72}" type="sibTrans" cxnId="{81BA600B-1317-4424-A391-FC11B1ED422F}">
      <dgm:prSet/>
      <dgm:spPr/>
      <dgm:t>
        <a:bodyPr/>
        <a:lstStyle/>
        <a:p>
          <a:endParaRPr lang="en-GB"/>
        </a:p>
      </dgm:t>
    </dgm:pt>
    <dgm:pt modelId="{B8DD7F51-9AB0-400A-89B7-65907790419E}">
      <dgm:prSet phldrT="[Text]"/>
      <dgm:spPr/>
      <dgm:t>
        <a:bodyPr/>
        <a:lstStyle/>
        <a:p>
          <a:r>
            <a:rPr lang="en-GB" dirty="0"/>
            <a:t>&lt;Enter a definition for Virtual Memory&gt;</a:t>
          </a:r>
        </a:p>
      </dgm:t>
    </dgm:pt>
    <dgm:pt modelId="{79D512EA-4E95-4D0B-85ED-1D280C36F6CD}" type="parTrans" cxnId="{F1A9CD66-7035-4918-9246-CD2787611FAD}">
      <dgm:prSet/>
      <dgm:spPr/>
      <dgm:t>
        <a:bodyPr/>
        <a:lstStyle/>
        <a:p>
          <a:endParaRPr lang="en-GB"/>
        </a:p>
      </dgm:t>
    </dgm:pt>
    <dgm:pt modelId="{97E82F45-B73A-44E2-96F2-8A1C6567AC70}" type="sibTrans" cxnId="{F1A9CD66-7035-4918-9246-CD2787611FAD}">
      <dgm:prSet/>
      <dgm:spPr/>
      <dgm:t>
        <a:bodyPr/>
        <a:lstStyle/>
        <a:p>
          <a:endParaRPr lang="en-GB"/>
        </a:p>
      </dgm:t>
    </dgm:pt>
    <dgm:pt modelId="{42F7FF9B-1D59-42E0-9204-F69DF1C7A65F}">
      <dgm:prSet/>
      <dgm:spPr/>
      <dgm:t>
        <a:bodyPr/>
        <a:lstStyle/>
        <a:p>
          <a:r>
            <a:rPr lang="en-GB"/>
            <a:t>&lt;State if RAM is volatile or non volatile&gt;</a:t>
          </a:r>
          <a:endParaRPr lang="en-GB" dirty="0"/>
        </a:p>
      </dgm:t>
    </dgm:pt>
    <dgm:pt modelId="{9EAC3882-D322-4D78-B0A0-1BB7B1A6C710}" type="parTrans" cxnId="{66723E1D-154C-4D2C-8FB2-63D69910FC6F}">
      <dgm:prSet/>
      <dgm:spPr/>
      <dgm:t>
        <a:bodyPr/>
        <a:lstStyle/>
        <a:p>
          <a:endParaRPr lang="en-GB"/>
        </a:p>
      </dgm:t>
    </dgm:pt>
    <dgm:pt modelId="{9C431C06-2C01-49D0-A99C-66BC51662694}" type="sibTrans" cxnId="{66723E1D-154C-4D2C-8FB2-63D69910FC6F}">
      <dgm:prSet/>
      <dgm:spPr/>
      <dgm:t>
        <a:bodyPr/>
        <a:lstStyle/>
        <a:p>
          <a:endParaRPr lang="en-GB"/>
        </a:p>
      </dgm:t>
    </dgm:pt>
    <dgm:pt modelId="{A930F55D-43C2-486E-84C3-A060E3C15FC9}">
      <dgm:prSet/>
      <dgm:spPr/>
      <dgm:t>
        <a:bodyPr/>
        <a:lstStyle/>
        <a:p>
          <a:r>
            <a:rPr lang="en-GB"/>
            <a:t>&lt;State if RAM is read only or read &amp; writeable&gt;</a:t>
          </a:r>
          <a:endParaRPr lang="en-GB" dirty="0"/>
        </a:p>
      </dgm:t>
    </dgm:pt>
    <dgm:pt modelId="{93C9E364-78DA-48FF-9C31-8529AB1C54D1}" type="parTrans" cxnId="{FCBFAF65-4618-457D-9706-48DD964A3C2A}">
      <dgm:prSet/>
      <dgm:spPr/>
      <dgm:t>
        <a:bodyPr/>
        <a:lstStyle/>
        <a:p>
          <a:endParaRPr lang="en-GB"/>
        </a:p>
      </dgm:t>
    </dgm:pt>
    <dgm:pt modelId="{8317D5EF-FD88-4B2D-A8C5-EE07C7F5D0BC}" type="sibTrans" cxnId="{FCBFAF65-4618-457D-9706-48DD964A3C2A}">
      <dgm:prSet/>
      <dgm:spPr/>
      <dgm:t>
        <a:bodyPr/>
        <a:lstStyle/>
        <a:p>
          <a:endParaRPr lang="en-GB"/>
        </a:p>
      </dgm:t>
    </dgm:pt>
    <dgm:pt modelId="{BB4AC895-1A5C-4BA2-97B2-74C93ACE8977}">
      <dgm:prSet/>
      <dgm:spPr/>
      <dgm:t>
        <a:bodyPr/>
        <a:lstStyle/>
        <a:p>
          <a:r>
            <a:rPr lang="en-GB" dirty="0"/>
            <a:t>&lt;Describe what sort of information RAM typically holds&gt;</a:t>
          </a:r>
        </a:p>
      </dgm:t>
    </dgm:pt>
    <dgm:pt modelId="{B8EE873B-B012-4E97-8D3A-67A0779B69DC}" type="parTrans" cxnId="{45667444-796B-4A14-8842-A7F37111C448}">
      <dgm:prSet/>
      <dgm:spPr/>
      <dgm:t>
        <a:bodyPr/>
        <a:lstStyle/>
        <a:p>
          <a:endParaRPr lang="en-GB"/>
        </a:p>
      </dgm:t>
    </dgm:pt>
    <dgm:pt modelId="{8E0E97E7-7DC6-4B48-ADA3-4DD01B50CE8E}" type="sibTrans" cxnId="{45667444-796B-4A14-8842-A7F37111C448}">
      <dgm:prSet/>
      <dgm:spPr/>
      <dgm:t>
        <a:bodyPr/>
        <a:lstStyle/>
        <a:p>
          <a:endParaRPr lang="en-GB"/>
        </a:p>
      </dgm:t>
    </dgm:pt>
    <dgm:pt modelId="{39D4E441-665F-4286-85C0-CEB8DCDBD88B}">
      <dgm:prSet/>
      <dgm:spPr/>
      <dgm:t>
        <a:bodyPr/>
        <a:lstStyle/>
        <a:p>
          <a:r>
            <a:rPr lang="en-GB"/>
            <a:t>&lt;State if ROM is volatile or non volatile&gt;</a:t>
          </a:r>
          <a:endParaRPr lang="en-GB" dirty="0"/>
        </a:p>
      </dgm:t>
    </dgm:pt>
    <dgm:pt modelId="{521F55F7-0492-400E-AF96-0FA50573E848}" type="parTrans" cxnId="{E0663C32-5E2A-422C-A56E-753A2917F8CF}">
      <dgm:prSet/>
      <dgm:spPr/>
      <dgm:t>
        <a:bodyPr/>
        <a:lstStyle/>
        <a:p>
          <a:endParaRPr lang="en-GB"/>
        </a:p>
      </dgm:t>
    </dgm:pt>
    <dgm:pt modelId="{B0CA641A-7D12-4CE2-93ED-F2CE6C873B9D}" type="sibTrans" cxnId="{E0663C32-5E2A-422C-A56E-753A2917F8CF}">
      <dgm:prSet/>
      <dgm:spPr/>
      <dgm:t>
        <a:bodyPr/>
        <a:lstStyle/>
        <a:p>
          <a:endParaRPr lang="en-GB"/>
        </a:p>
      </dgm:t>
    </dgm:pt>
    <dgm:pt modelId="{4A0B9CDF-F66C-4D2F-9710-E8B9F5D8D23F}">
      <dgm:prSet/>
      <dgm:spPr/>
      <dgm:t>
        <a:bodyPr/>
        <a:lstStyle/>
        <a:p>
          <a:r>
            <a:rPr lang="en-GB"/>
            <a:t>&lt;State if ROM is read only or read &amp; writeable&gt;</a:t>
          </a:r>
          <a:endParaRPr lang="en-GB" dirty="0"/>
        </a:p>
      </dgm:t>
    </dgm:pt>
    <dgm:pt modelId="{7DC99CEF-F102-4BB1-AF46-B48818A0DC95}" type="parTrans" cxnId="{A48F96FF-3FEB-4321-B45B-6B676EAA51FA}">
      <dgm:prSet/>
      <dgm:spPr/>
      <dgm:t>
        <a:bodyPr/>
        <a:lstStyle/>
        <a:p>
          <a:endParaRPr lang="en-GB"/>
        </a:p>
      </dgm:t>
    </dgm:pt>
    <dgm:pt modelId="{493D050F-2A59-4F03-AD39-F0E126A5FE6B}" type="sibTrans" cxnId="{A48F96FF-3FEB-4321-B45B-6B676EAA51FA}">
      <dgm:prSet/>
      <dgm:spPr/>
      <dgm:t>
        <a:bodyPr/>
        <a:lstStyle/>
        <a:p>
          <a:endParaRPr lang="en-GB"/>
        </a:p>
      </dgm:t>
    </dgm:pt>
    <dgm:pt modelId="{427382E5-ABFC-4CF1-BA32-86BF1DC70E8F}">
      <dgm:prSet/>
      <dgm:spPr/>
      <dgm:t>
        <a:bodyPr/>
        <a:lstStyle/>
        <a:p>
          <a:r>
            <a:rPr lang="en-GB" dirty="0"/>
            <a:t>&lt;Describe what sort of information ROM typically holds&gt;</a:t>
          </a:r>
        </a:p>
      </dgm:t>
    </dgm:pt>
    <dgm:pt modelId="{B71B7D10-47F1-4AC9-9032-28CC145F2A3B}" type="parTrans" cxnId="{0C78D414-574C-4020-87A0-9381FB52E79D}">
      <dgm:prSet/>
      <dgm:spPr/>
      <dgm:t>
        <a:bodyPr/>
        <a:lstStyle/>
        <a:p>
          <a:endParaRPr lang="en-GB"/>
        </a:p>
      </dgm:t>
    </dgm:pt>
    <dgm:pt modelId="{5B49CAE6-ADCA-449C-ADBA-B372516D1546}" type="sibTrans" cxnId="{0C78D414-574C-4020-87A0-9381FB52E79D}">
      <dgm:prSet/>
      <dgm:spPr/>
      <dgm:t>
        <a:bodyPr/>
        <a:lstStyle/>
        <a:p>
          <a:endParaRPr lang="en-GB"/>
        </a:p>
      </dgm:t>
    </dgm:pt>
    <dgm:pt modelId="{17EE4EAB-D6FE-412F-9944-C5F696C7EA51}">
      <dgm:prSet/>
      <dgm:spPr/>
      <dgm:t>
        <a:bodyPr/>
        <a:lstStyle/>
        <a:p>
          <a:r>
            <a:rPr lang="en-GB" dirty="0"/>
            <a:t>&lt;Explain why virtual memory is needed&gt;</a:t>
          </a:r>
        </a:p>
      </dgm:t>
    </dgm:pt>
    <dgm:pt modelId="{F5E32FA1-890F-43DF-947D-DFAE8BBF27F0}" type="parTrans" cxnId="{BE8C5A39-D60D-4840-8DBA-A08C53A43AD5}">
      <dgm:prSet/>
      <dgm:spPr/>
      <dgm:t>
        <a:bodyPr/>
        <a:lstStyle/>
        <a:p>
          <a:endParaRPr lang="en-GB"/>
        </a:p>
      </dgm:t>
    </dgm:pt>
    <dgm:pt modelId="{5B6E6FE5-3CD1-4F5F-95CD-1BE6502B5FFA}" type="sibTrans" cxnId="{BE8C5A39-D60D-4840-8DBA-A08C53A43AD5}">
      <dgm:prSet/>
      <dgm:spPr/>
      <dgm:t>
        <a:bodyPr/>
        <a:lstStyle/>
        <a:p>
          <a:endParaRPr lang="en-GB"/>
        </a:p>
      </dgm:t>
    </dgm:pt>
    <dgm:pt modelId="{3C9EFB79-8030-4942-87A0-7CE3724B60AD}" type="pres">
      <dgm:prSet presAssocID="{81ED5095-01BB-4318-BCA4-4F6D254AA1D8}" presName="linearFlow" presStyleCnt="0">
        <dgm:presLayoutVars>
          <dgm:dir/>
          <dgm:animLvl val="lvl"/>
          <dgm:resizeHandles/>
        </dgm:presLayoutVars>
      </dgm:prSet>
      <dgm:spPr/>
    </dgm:pt>
    <dgm:pt modelId="{7BD9B9DF-D214-40FA-9925-D2983CE03C68}" type="pres">
      <dgm:prSet presAssocID="{72590B8B-5271-49FD-9A8F-89D8595F1344}" presName="compositeNode" presStyleCnt="0">
        <dgm:presLayoutVars>
          <dgm:bulletEnabled val="1"/>
        </dgm:presLayoutVars>
      </dgm:prSet>
      <dgm:spPr/>
    </dgm:pt>
    <dgm:pt modelId="{CAAA2CD0-12F6-42EF-8622-42D1AB980DAA}" type="pres">
      <dgm:prSet presAssocID="{72590B8B-5271-49FD-9A8F-89D8595F134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solidFill>
            <a:schemeClr val="accent1"/>
          </a:solidFill>
        </a:ln>
      </dgm:spPr>
    </dgm:pt>
    <dgm:pt modelId="{D1AF36FB-D8D4-4AC1-962C-897202B5EEE7}" type="pres">
      <dgm:prSet presAssocID="{72590B8B-5271-49FD-9A8F-89D8595F1344}" presName="childNode" presStyleLbl="node1" presStyleIdx="0" presStyleCnt="3">
        <dgm:presLayoutVars>
          <dgm:bulletEnabled val="1"/>
        </dgm:presLayoutVars>
      </dgm:prSet>
      <dgm:spPr/>
    </dgm:pt>
    <dgm:pt modelId="{0D94FD57-7675-483E-9209-D30DF28A278D}" type="pres">
      <dgm:prSet presAssocID="{72590B8B-5271-49FD-9A8F-89D8595F1344}" presName="parentNode" presStyleLbl="revTx" presStyleIdx="0" presStyleCnt="3">
        <dgm:presLayoutVars>
          <dgm:chMax val="0"/>
          <dgm:bulletEnabled val="1"/>
        </dgm:presLayoutVars>
      </dgm:prSet>
      <dgm:spPr/>
    </dgm:pt>
    <dgm:pt modelId="{5CA4F779-515B-48C3-A0DB-84AAB6B88496}" type="pres">
      <dgm:prSet presAssocID="{401018C1-EA32-49DA-8526-BAE820C03AE9}" presName="sibTrans" presStyleCnt="0"/>
      <dgm:spPr/>
    </dgm:pt>
    <dgm:pt modelId="{26198115-C5FD-4C3E-840C-E6DACFD6CFF9}" type="pres">
      <dgm:prSet presAssocID="{473F7D59-2B5E-4928-9651-11E8EC8C5F9B}" presName="compositeNode" presStyleCnt="0">
        <dgm:presLayoutVars>
          <dgm:bulletEnabled val="1"/>
        </dgm:presLayoutVars>
      </dgm:prSet>
      <dgm:spPr/>
    </dgm:pt>
    <dgm:pt modelId="{91B82FA8-BC80-4BCF-99E0-ED51ADF110D6}" type="pres">
      <dgm:prSet presAssocID="{473F7D59-2B5E-4928-9651-11E8EC8C5F9B}"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2000" r="-52000"/>
          </a:stretch>
        </a:blipFill>
        <a:ln>
          <a:solidFill>
            <a:schemeClr val="accent1"/>
          </a:solidFill>
        </a:ln>
      </dgm:spPr>
    </dgm:pt>
    <dgm:pt modelId="{A49986A9-84C3-4D45-A933-0712F70E9EDE}" type="pres">
      <dgm:prSet presAssocID="{473F7D59-2B5E-4928-9651-11E8EC8C5F9B}" presName="childNode" presStyleLbl="node1" presStyleIdx="1" presStyleCnt="3">
        <dgm:presLayoutVars>
          <dgm:bulletEnabled val="1"/>
        </dgm:presLayoutVars>
      </dgm:prSet>
      <dgm:spPr/>
    </dgm:pt>
    <dgm:pt modelId="{A29985A3-5C42-489E-B317-FF00AB6C00B4}" type="pres">
      <dgm:prSet presAssocID="{473F7D59-2B5E-4928-9651-11E8EC8C5F9B}" presName="parentNode" presStyleLbl="revTx" presStyleIdx="1" presStyleCnt="3">
        <dgm:presLayoutVars>
          <dgm:chMax val="0"/>
          <dgm:bulletEnabled val="1"/>
        </dgm:presLayoutVars>
      </dgm:prSet>
      <dgm:spPr/>
    </dgm:pt>
    <dgm:pt modelId="{71B2252F-11EF-4C42-B41B-F00BE0C7F0F5}" type="pres">
      <dgm:prSet presAssocID="{E57084AA-59D2-49FB-BFED-28FF7EE1B5DA}" presName="sibTrans" presStyleCnt="0"/>
      <dgm:spPr/>
    </dgm:pt>
    <dgm:pt modelId="{ED2D03C9-7080-49B3-B1A7-D41455D6CA81}" type="pres">
      <dgm:prSet presAssocID="{F4206F49-BDCD-4B76-BFDB-EDD7A98A2E8F}" presName="compositeNode" presStyleCnt="0">
        <dgm:presLayoutVars>
          <dgm:bulletEnabled val="1"/>
        </dgm:presLayoutVars>
      </dgm:prSet>
      <dgm:spPr/>
    </dgm:pt>
    <dgm:pt modelId="{E6C54EDE-B877-4209-A4AB-1A816018FE5A}" type="pres">
      <dgm:prSet presAssocID="{F4206F49-BDCD-4B76-BFDB-EDD7A98A2E8F}"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a:solidFill>
            <a:schemeClr val="accent1"/>
          </a:solidFill>
        </a:ln>
      </dgm:spPr>
    </dgm:pt>
    <dgm:pt modelId="{168E6FC3-69EF-4DD2-8704-2E8F36A4671A}" type="pres">
      <dgm:prSet presAssocID="{F4206F49-BDCD-4B76-BFDB-EDD7A98A2E8F}" presName="childNode" presStyleLbl="node1" presStyleIdx="2" presStyleCnt="3">
        <dgm:presLayoutVars>
          <dgm:bulletEnabled val="1"/>
        </dgm:presLayoutVars>
      </dgm:prSet>
      <dgm:spPr/>
    </dgm:pt>
    <dgm:pt modelId="{6A79AFB2-75BB-4658-88B3-1D29EC4F762B}" type="pres">
      <dgm:prSet presAssocID="{F4206F49-BDCD-4B76-BFDB-EDD7A98A2E8F}" presName="parentNode" presStyleLbl="revTx" presStyleIdx="2" presStyleCnt="3">
        <dgm:presLayoutVars>
          <dgm:chMax val="0"/>
          <dgm:bulletEnabled val="1"/>
        </dgm:presLayoutVars>
      </dgm:prSet>
      <dgm:spPr/>
    </dgm:pt>
  </dgm:ptLst>
  <dgm:cxnLst>
    <dgm:cxn modelId="{81BA600B-1317-4424-A391-FC11B1ED422F}" srcId="{81ED5095-01BB-4318-BCA4-4F6D254AA1D8}" destId="{F4206F49-BDCD-4B76-BFDB-EDD7A98A2E8F}" srcOrd="2" destOrd="0" parTransId="{F76E616C-7EF0-461C-B32F-287B1B3CF466}" sibTransId="{3318A831-36FE-4302-9B07-727E2884EC72}"/>
    <dgm:cxn modelId="{141EB40E-077A-4886-B1E4-9C50D7E702A5}" type="presOf" srcId="{427382E5-ABFC-4CF1-BA32-86BF1DC70E8F}" destId="{A49986A9-84C3-4D45-A933-0712F70E9EDE}" srcOrd="0" destOrd="3" presId="urn:microsoft.com/office/officeart/2005/8/layout/hList2"/>
    <dgm:cxn modelId="{92ABD910-34B9-49DC-9CE5-FF8E5501B841}" srcId="{81ED5095-01BB-4318-BCA4-4F6D254AA1D8}" destId="{473F7D59-2B5E-4928-9651-11E8EC8C5F9B}" srcOrd="1" destOrd="0" parTransId="{56B09E19-78A2-45B1-818C-67241DAFE396}" sibTransId="{E57084AA-59D2-49FB-BFED-28FF7EE1B5DA}"/>
    <dgm:cxn modelId="{7BCC2212-9ED0-48D3-A609-D01760DAF71A}" type="presOf" srcId="{A930F55D-43C2-486E-84C3-A060E3C15FC9}" destId="{D1AF36FB-D8D4-4AC1-962C-897202B5EEE7}" srcOrd="0" destOrd="2" presId="urn:microsoft.com/office/officeart/2005/8/layout/hList2"/>
    <dgm:cxn modelId="{0C78D414-574C-4020-87A0-9381FB52E79D}" srcId="{473F7D59-2B5E-4928-9651-11E8EC8C5F9B}" destId="{427382E5-ABFC-4CF1-BA32-86BF1DC70E8F}" srcOrd="3" destOrd="0" parTransId="{B71B7D10-47F1-4AC9-9032-28CC145F2A3B}" sibTransId="{5B49CAE6-ADCA-449C-ADBA-B372516D1546}"/>
    <dgm:cxn modelId="{86F39615-66A7-4704-9D91-15EB692085F6}" srcId="{473F7D59-2B5E-4928-9651-11E8EC8C5F9B}" destId="{6861D251-4DFB-44DA-9DFB-A61763A2FB71}" srcOrd="0" destOrd="0" parTransId="{7A0A5F84-B079-4095-8627-308C25E015F0}" sibTransId="{8B940ED1-B43D-4D8E-B2A9-93ED0A575FD9}"/>
    <dgm:cxn modelId="{66723E1D-154C-4D2C-8FB2-63D69910FC6F}" srcId="{72590B8B-5271-49FD-9A8F-89D8595F1344}" destId="{42F7FF9B-1D59-42E0-9204-F69DF1C7A65F}" srcOrd="1" destOrd="0" parTransId="{9EAC3882-D322-4D78-B0A0-1BB7B1A6C710}" sibTransId="{9C431C06-2C01-49D0-A99C-66BC51662694}"/>
    <dgm:cxn modelId="{E0663C32-5E2A-422C-A56E-753A2917F8CF}" srcId="{473F7D59-2B5E-4928-9651-11E8EC8C5F9B}" destId="{39D4E441-665F-4286-85C0-CEB8DCDBD88B}" srcOrd="1" destOrd="0" parTransId="{521F55F7-0492-400E-AF96-0FA50573E848}" sibTransId="{B0CA641A-7D12-4CE2-93ED-F2CE6C873B9D}"/>
    <dgm:cxn modelId="{07964234-82D1-4E29-B3A2-95B1CCD60914}" type="presOf" srcId="{17EE4EAB-D6FE-412F-9944-C5F696C7EA51}" destId="{168E6FC3-69EF-4DD2-8704-2E8F36A4671A}" srcOrd="0" destOrd="1" presId="urn:microsoft.com/office/officeart/2005/8/layout/hList2"/>
    <dgm:cxn modelId="{8741B736-22C5-453D-A1ED-707F3764F202}" type="presOf" srcId="{81ED5095-01BB-4318-BCA4-4F6D254AA1D8}" destId="{3C9EFB79-8030-4942-87A0-7CE3724B60AD}" srcOrd="0" destOrd="0" presId="urn:microsoft.com/office/officeart/2005/8/layout/hList2"/>
    <dgm:cxn modelId="{BE8C5A39-D60D-4840-8DBA-A08C53A43AD5}" srcId="{F4206F49-BDCD-4B76-BFDB-EDD7A98A2E8F}" destId="{17EE4EAB-D6FE-412F-9944-C5F696C7EA51}" srcOrd="1" destOrd="0" parTransId="{F5E32FA1-890F-43DF-947D-DFAE8BBF27F0}" sibTransId="{5B6E6FE5-3CD1-4F5F-95CD-1BE6502B5FFA}"/>
    <dgm:cxn modelId="{F61BEC3C-3E45-438D-8684-E420A255614E}" srcId="{81ED5095-01BB-4318-BCA4-4F6D254AA1D8}" destId="{72590B8B-5271-49FD-9A8F-89D8595F1344}" srcOrd="0" destOrd="0" parTransId="{37FBFE27-1382-48A8-8280-CF9D49A57152}" sibTransId="{401018C1-EA32-49DA-8526-BAE820C03AE9}"/>
    <dgm:cxn modelId="{45667444-796B-4A14-8842-A7F37111C448}" srcId="{72590B8B-5271-49FD-9A8F-89D8595F1344}" destId="{BB4AC895-1A5C-4BA2-97B2-74C93ACE8977}" srcOrd="3" destOrd="0" parTransId="{B8EE873B-B012-4E97-8D3A-67A0779B69DC}" sibTransId="{8E0E97E7-7DC6-4B48-ADA3-4DD01B50CE8E}"/>
    <dgm:cxn modelId="{B23D5E4A-CFA3-4BAB-A0E7-01F99943AEC4}" srcId="{72590B8B-5271-49FD-9A8F-89D8595F1344}" destId="{D83585E3-B690-4E19-95B0-3247BB0F237A}" srcOrd="0" destOrd="0" parTransId="{84555EBE-2D59-4834-BE21-86A80F16705F}" sibTransId="{53A23586-75C5-4808-A276-6F3BD35A9AAB}"/>
    <dgm:cxn modelId="{53972456-0704-4807-A114-F763A4404715}" type="presOf" srcId="{4A0B9CDF-F66C-4D2F-9710-E8B9F5D8D23F}" destId="{A49986A9-84C3-4D45-A933-0712F70E9EDE}" srcOrd="0" destOrd="2" presId="urn:microsoft.com/office/officeart/2005/8/layout/hList2"/>
    <dgm:cxn modelId="{FCBFAF65-4618-457D-9706-48DD964A3C2A}" srcId="{72590B8B-5271-49FD-9A8F-89D8595F1344}" destId="{A930F55D-43C2-486E-84C3-A060E3C15FC9}" srcOrd="2" destOrd="0" parTransId="{93C9E364-78DA-48FF-9C31-8529AB1C54D1}" sibTransId="{8317D5EF-FD88-4B2D-A8C5-EE07C7F5D0BC}"/>
    <dgm:cxn modelId="{F1A9CD66-7035-4918-9246-CD2787611FAD}" srcId="{F4206F49-BDCD-4B76-BFDB-EDD7A98A2E8F}" destId="{B8DD7F51-9AB0-400A-89B7-65907790419E}" srcOrd="0" destOrd="0" parTransId="{79D512EA-4E95-4D0B-85ED-1D280C36F6CD}" sibTransId="{97E82F45-B73A-44E2-96F2-8A1C6567AC70}"/>
    <dgm:cxn modelId="{FD824168-511B-4F57-98DF-FF233C5287CA}" type="presOf" srcId="{6861D251-4DFB-44DA-9DFB-A61763A2FB71}" destId="{A49986A9-84C3-4D45-A933-0712F70E9EDE}" srcOrd="0" destOrd="0" presId="urn:microsoft.com/office/officeart/2005/8/layout/hList2"/>
    <dgm:cxn modelId="{E8B1DF83-D936-4A78-ACA2-F814B41F3710}" type="presOf" srcId="{B8DD7F51-9AB0-400A-89B7-65907790419E}" destId="{168E6FC3-69EF-4DD2-8704-2E8F36A4671A}" srcOrd="0" destOrd="0" presId="urn:microsoft.com/office/officeart/2005/8/layout/hList2"/>
    <dgm:cxn modelId="{06FB8A9C-E369-4FB3-B1ED-9DC15C41C4AF}" type="presOf" srcId="{42F7FF9B-1D59-42E0-9204-F69DF1C7A65F}" destId="{D1AF36FB-D8D4-4AC1-962C-897202B5EEE7}" srcOrd="0" destOrd="1" presId="urn:microsoft.com/office/officeart/2005/8/layout/hList2"/>
    <dgm:cxn modelId="{C9F839B6-D7CB-472C-AA36-B818539AA4E6}" type="presOf" srcId="{F4206F49-BDCD-4B76-BFDB-EDD7A98A2E8F}" destId="{6A79AFB2-75BB-4658-88B3-1D29EC4F762B}" srcOrd="0" destOrd="0" presId="urn:microsoft.com/office/officeart/2005/8/layout/hList2"/>
    <dgm:cxn modelId="{1DC406C3-F119-44C7-BABC-E230A810BAEB}" type="presOf" srcId="{D83585E3-B690-4E19-95B0-3247BB0F237A}" destId="{D1AF36FB-D8D4-4AC1-962C-897202B5EEE7}" srcOrd="0" destOrd="0" presId="urn:microsoft.com/office/officeart/2005/8/layout/hList2"/>
    <dgm:cxn modelId="{C2628ED9-D8FD-401E-8BC3-D347411F6AA0}" type="presOf" srcId="{BB4AC895-1A5C-4BA2-97B2-74C93ACE8977}" destId="{D1AF36FB-D8D4-4AC1-962C-897202B5EEE7}" srcOrd="0" destOrd="3" presId="urn:microsoft.com/office/officeart/2005/8/layout/hList2"/>
    <dgm:cxn modelId="{9FBBA1E2-ECA6-4BCF-90DF-BD1B08E8CFFD}" type="presOf" srcId="{72590B8B-5271-49FD-9A8F-89D8595F1344}" destId="{0D94FD57-7675-483E-9209-D30DF28A278D}" srcOrd="0" destOrd="0" presId="urn:microsoft.com/office/officeart/2005/8/layout/hList2"/>
    <dgm:cxn modelId="{7868D2F5-CA22-43DC-A43B-AB57A6282ACC}" type="presOf" srcId="{473F7D59-2B5E-4928-9651-11E8EC8C5F9B}" destId="{A29985A3-5C42-489E-B317-FF00AB6C00B4}" srcOrd="0" destOrd="0" presId="urn:microsoft.com/office/officeart/2005/8/layout/hList2"/>
    <dgm:cxn modelId="{921E79F9-6CB1-46D4-A0CE-3A53CDEE3CD4}" type="presOf" srcId="{39D4E441-665F-4286-85C0-CEB8DCDBD88B}" destId="{A49986A9-84C3-4D45-A933-0712F70E9EDE}" srcOrd="0" destOrd="1" presId="urn:microsoft.com/office/officeart/2005/8/layout/hList2"/>
    <dgm:cxn modelId="{A48F96FF-3FEB-4321-B45B-6B676EAA51FA}" srcId="{473F7D59-2B5E-4928-9651-11E8EC8C5F9B}" destId="{4A0B9CDF-F66C-4D2F-9710-E8B9F5D8D23F}" srcOrd="2" destOrd="0" parTransId="{7DC99CEF-F102-4BB1-AF46-B48818A0DC95}" sibTransId="{493D050F-2A59-4F03-AD39-F0E126A5FE6B}"/>
    <dgm:cxn modelId="{6C14DE22-A98D-4776-A895-28A5857F7D0E}" type="presParOf" srcId="{3C9EFB79-8030-4942-87A0-7CE3724B60AD}" destId="{7BD9B9DF-D214-40FA-9925-D2983CE03C68}" srcOrd="0" destOrd="0" presId="urn:microsoft.com/office/officeart/2005/8/layout/hList2"/>
    <dgm:cxn modelId="{FC244DAB-3F8D-48A0-B918-A0D38577D106}" type="presParOf" srcId="{7BD9B9DF-D214-40FA-9925-D2983CE03C68}" destId="{CAAA2CD0-12F6-42EF-8622-42D1AB980DAA}" srcOrd="0" destOrd="0" presId="urn:microsoft.com/office/officeart/2005/8/layout/hList2"/>
    <dgm:cxn modelId="{68750C98-D52E-426D-9EB9-ADD0CEDF4CAE}" type="presParOf" srcId="{7BD9B9DF-D214-40FA-9925-D2983CE03C68}" destId="{D1AF36FB-D8D4-4AC1-962C-897202B5EEE7}" srcOrd="1" destOrd="0" presId="urn:microsoft.com/office/officeart/2005/8/layout/hList2"/>
    <dgm:cxn modelId="{13DB5374-120C-4CA4-93CA-A920D2E0AC9F}" type="presParOf" srcId="{7BD9B9DF-D214-40FA-9925-D2983CE03C68}" destId="{0D94FD57-7675-483E-9209-D30DF28A278D}" srcOrd="2" destOrd="0" presId="urn:microsoft.com/office/officeart/2005/8/layout/hList2"/>
    <dgm:cxn modelId="{71330B5D-AD71-422F-A75F-D39CC4AD3A85}" type="presParOf" srcId="{3C9EFB79-8030-4942-87A0-7CE3724B60AD}" destId="{5CA4F779-515B-48C3-A0DB-84AAB6B88496}" srcOrd="1" destOrd="0" presId="urn:microsoft.com/office/officeart/2005/8/layout/hList2"/>
    <dgm:cxn modelId="{10A3388D-566C-4063-8133-FFDFB8DD805E}" type="presParOf" srcId="{3C9EFB79-8030-4942-87A0-7CE3724B60AD}" destId="{26198115-C5FD-4C3E-840C-E6DACFD6CFF9}" srcOrd="2" destOrd="0" presId="urn:microsoft.com/office/officeart/2005/8/layout/hList2"/>
    <dgm:cxn modelId="{734FF7CF-DFEE-4E83-B78E-EB8CDE4D145D}" type="presParOf" srcId="{26198115-C5FD-4C3E-840C-E6DACFD6CFF9}" destId="{91B82FA8-BC80-4BCF-99E0-ED51ADF110D6}" srcOrd="0" destOrd="0" presId="urn:microsoft.com/office/officeart/2005/8/layout/hList2"/>
    <dgm:cxn modelId="{379577F6-087B-4EE8-AD27-61679D5DA286}" type="presParOf" srcId="{26198115-C5FD-4C3E-840C-E6DACFD6CFF9}" destId="{A49986A9-84C3-4D45-A933-0712F70E9EDE}" srcOrd="1" destOrd="0" presId="urn:microsoft.com/office/officeart/2005/8/layout/hList2"/>
    <dgm:cxn modelId="{E77DDC0B-5A4D-41A4-BC59-40F9B26198A2}" type="presParOf" srcId="{26198115-C5FD-4C3E-840C-E6DACFD6CFF9}" destId="{A29985A3-5C42-489E-B317-FF00AB6C00B4}" srcOrd="2" destOrd="0" presId="urn:microsoft.com/office/officeart/2005/8/layout/hList2"/>
    <dgm:cxn modelId="{917C8BAB-BD3F-457A-A9BF-249A612A1660}" type="presParOf" srcId="{3C9EFB79-8030-4942-87A0-7CE3724B60AD}" destId="{71B2252F-11EF-4C42-B41B-F00BE0C7F0F5}" srcOrd="3" destOrd="0" presId="urn:microsoft.com/office/officeart/2005/8/layout/hList2"/>
    <dgm:cxn modelId="{D0A65621-83F6-40E1-B70A-FD86B241813A}" type="presParOf" srcId="{3C9EFB79-8030-4942-87A0-7CE3724B60AD}" destId="{ED2D03C9-7080-49B3-B1A7-D41455D6CA81}" srcOrd="4" destOrd="0" presId="urn:microsoft.com/office/officeart/2005/8/layout/hList2"/>
    <dgm:cxn modelId="{430B9293-D1D5-4A1A-8385-E820520CD5C1}" type="presParOf" srcId="{ED2D03C9-7080-49B3-B1A7-D41455D6CA81}" destId="{E6C54EDE-B877-4209-A4AB-1A816018FE5A}" srcOrd="0" destOrd="0" presId="urn:microsoft.com/office/officeart/2005/8/layout/hList2"/>
    <dgm:cxn modelId="{D4B79932-6EE6-438F-9C68-5957055CE07E}" type="presParOf" srcId="{ED2D03C9-7080-49B3-B1A7-D41455D6CA81}" destId="{168E6FC3-69EF-4DD2-8704-2E8F36A4671A}" srcOrd="1" destOrd="0" presId="urn:microsoft.com/office/officeart/2005/8/layout/hList2"/>
    <dgm:cxn modelId="{A39F5896-22AD-43C1-A87E-5F4A99CFC959}" type="presParOf" srcId="{ED2D03C9-7080-49B3-B1A7-D41455D6CA81}" destId="{6A79AFB2-75BB-4658-88B3-1D29EC4F762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E419F-4FAA-446B-842A-246566562304}"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C3E6CFE-3E2C-447D-95BE-6BC569D47DD3}">
      <dgm:prSet phldrT="[Text]"/>
      <dgm:spPr/>
      <dgm:t>
        <a:bodyPr/>
        <a:lstStyle/>
        <a:p>
          <a:r>
            <a:rPr lang="en-US" dirty="0">
              <a:solidFill>
                <a:srgbClr val="595959"/>
              </a:solidFill>
            </a:rPr>
            <a:t>The purpose and roles of an Operating System</a:t>
          </a:r>
        </a:p>
      </dgm:t>
    </dgm:pt>
    <dgm:pt modelId="{5BB76D5B-38CC-4298-ABD9-0788BDAB0071}" type="parTrans" cxnId="{85B747F3-3368-4055-9319-5A0309BBBE79}">
      <dgm:prSet/>
      <dgm:spPr/>
      <dgm:t>
        <a:bodyPr/>
        <a:lstStyle/>
        <a:p>
          <a:endParaRPr lang="en-US">
            <a:solidFill>
              <a:srgbClr val="595959"/>
            </a:solidFill>
          </a:endParaRPr>
        </a:p>
      </dgm:t>
    </dgm:pt>
    <dgm:pt modelId="{1E984020-FF1E-4ABD-9C82-468774831174}" type="sibTrans" cxnId="{85B747F3-3368-4055-9319-5A0309BBBE79}">
      <dgm:prSet/>
      <dgm:spPr/>
      <dgm:t>
        <a:bodyPr/>
        <a:lstStyle/>
        <a:p>
          <a:endParaRPr lang="en-US">
            <a:solidFill>
              <a:srgbClr val="595959"/>
            </a:solidFill>
          </a:endParaRPr>
        </a:p>
      </dgm:t>
    </dgm:pt>
    <dgm:pt modelId="{976B73D8-AFC3-476C-976E-337354BE99ED}">
      <dgm:prSet phldrT="[Text]"/>
      <dgm:spPr/>
      <dgm:t>
        <a:bodyPr/>
        <a:lstStyle/>
        <a:p>
          <a:r>
            <a:rPr lang="en-US" dirty="0">
              <a:solidFill>
                <a:srgbClr val="595959"/>
              </a:solidFill>
            </a:rPr>
            <a:t>&lt;Enter answer here&gt;</a:t>
          </a:r>
        </a:p>
      </dgm:t>
    </dgm:pt>
    <dgm:pt modelId="{5D1E0A00-3EEC-41B2-A4A6-665F971780CB}" type="parTrans" cxnId="{69F04DCC-D365-498C-8BB1-A5C7B6DC9012}">
      <dgm:prSet/>
      <dgm:spPr/>
      <dgm:t>
        <a:bodyPr/>
        <a:lstStyle/>
        <a:p>
          <a:endParaRPr lang="en-US">
            <a:solidFill>
              <a:srgbClr val="595959"/>
            </a:solidFill>
          </a:endParaRPr>
        </a:p>
      </dgm:t>
    </dgm:pt>
    <dgm:pt modelId="{872AF10E-BF2E-4FD5-B160-31041B617C74}" type="sibTrans" cxnId="{69F04DCC-D365-498C-8BB1-A5C7B6DC9012}">
      <dgm:prSet/>
      <dgm:spPr/>
      <dgm:t>
        <a:bodyPr/>
        <a:lstStyle/>
        <a:p>
          <a:endParaRPr lang="en-US">
            <a:solidFill>
              <a:srgbClr val="595959"/>
            </a:solidFill>
          </a:endParaRPr>
        </a:p>
      </dgm:t>
    </dgm:pt>
    <dgm:pt modelId="{3008B037-174E-4A80-A1A8-6A507BA33825}">
      <dgm:prSet phldrT="[Text]"/>
      <dgm:spPr/>
      <dgm:t>
        <a:bodyPr/>
        <a:lstStyle/>
        <a:p>
          <a:r>
            <a:rPr lang="en-US" dirty="0">
              <a:solidFill>
                <a:srgbClr val="595959"/>
              </a:solidFill>
            </a:rPr>
            <a:t>&lt;Enter answer here&gt;</a:t>
          </a:r>
        </a:p>
      </dgm:t>
    </dgm:pt>
    <dgm:pt modelId="{CE846DCD-D871-4AB9-A50C-C00ED6DC49B8}" type="parTrans" cxnId="{81781776-2381-4EE4-9681-AE7A736D2367}">
      <dgm:prSet/>
      <dgm:spPr/>
      <dgm:t>
        <a:bodyPr/>
        <a:lstStyle/>
        <a:p>
          <a:endParaRPr lang="en-US">
            <a:solidFill>
              <a:srgbClr val="595959"/>
            </a:solidFill>
          </a:endParaRPr>
        </a:p>
      </dgm:t>
    </dgm:pt>
    <dgm:pt modelId="{FCF8D45F-4B66-4D5E-AD61-A498536DA8E1}" type="sibTrans" cxnId="{81781776-2381-4EE4-9681-AE7A736D2367}">
      <dgm:prSet/>
      <dgm:spPr/>
      <dgm:t>
        <a:bodyPr/>
        <a:lstStyle/>
        <a:p>
          <a:endParaRPr lang="en-US">
            <a:solidFill>
              <a:srgbClr val="595959"/>
            </a:solidFill>
          </a:endParaRPr>
        </a:p>
      </dgm:t>
    </dgm:pt>
    <dgm:pt modelId="{267680B3-A488-469B-9AC8-EE2F764B3796}">
      <dgm:prSet phldrT="[Text]"/>
      <dgm:spPr/>
      <dgm:t>
        <a:bodyPr/>
        <a:lstStyle/>
        <a:p>
          <a:r>
            <a:rPr lang="en-US" dirty="0">
              <a:solidFill>
                <a:srgbClr val="595959"/>
              </a:solidFill>
            </a:rPr>
            <a:t>&lt;Enter answer here&gt;</a:t>
          </a:r>
        </a:p>
      </dgm:t>
    </dgm:pt>
    <dgm:pt modelId="{E5816852-96BD-40BD-9F97-B594D0300500}" type="parTrans" cxnId="{E1821A8B-1AAF-42AF-8535-1E804B07AD18}">
      <dgm:prSet/>
      <dgm:spPr/>
      <dgm:t>
        <a:bodyPr/>
        <a:lstStyle/>
        <a:p>
          <a:endParaRPr lang="en-US">
            <a:solidFill>
              <a:srgbClr val="595959"/>
            </a:solidFill>
          </a:endParaRPr>
        </a:p>
      </dgm:t>
    </dgm:pt>
    <dgm:pt modelId="{93C64596-B0AF-4155-8622-B82D6DE7F9B6}" type="sibTrans" cxnId="{E1821A8B-1AAF-42AF-8535-1E804B07AD18}">
      <dgm:prSet/>
      <dgm:spPr/>
      <dgm:t>
        <a:bodyPr/>
        <a:lstStyle/>
        <a:p>
          <a:endParaRPr lang="en-US">
            <a:solidFill>
              <a:srgbClr val="595959"/>
            </a:solidFill>
          </a:endParaRPr>
        </a:p>
      </dgm:t>
    </dgm:pt>
    <dgm:pt modelId="{B6122924-9377-4A8F-B1CF-5D70B0BDEC17}">
      <dgm:prSet phldrT="[Text]"/>
      <dgm:spPr/>
      <dgm:t>
        <a:bodyPr/>
        <a:lstStyle/>
        <a:p>
          <a:r>
            <a:rPr lang="en-US" dirty="0">
              <a:solidFill>
                <a:srgbClr val="595959"/>
              </a:solidFill>
            </a:rPr>
            <a:t>&lt;Enter answer here&gt;</a:t>
          </a:r>
        </a:p>
      </dgm:t>
    </dgm:pt>
    <dgm:pt modelId="{C9F80AA0-FD99-479A-A252-308D69839438}" type="parTrans" cxnId="{A22E217B-89A2-4746-B2DE-3D81DBA794DE}">
      <dgm:prSet/>
      <dgm:spPr/>
      <dgm:t>
        <a:bodyPr/>
        <a:lstStyle/>
        <a:p>
          <a:endParaRPr lang="en-US">
            <a:solidFill>
              <a:srgbClr val="595959"/>
            </a:solidFill>
          </a:endParaRPr>
        </a:p>
      </dgm:t>
    </dgm:pt>
    <dgm:pt modelId="{0263CBED-DDA4-4B4B-A1E6-F07BF1559934}" type="sibTrans" cxnId="{A22E217B-89A2-4746-B2DE-3D81DBA794DE}">
      <dgm:prSet/>
      <dgm:spPr/>
      <dgm:t>
        <a:bodyPr/>
        <a:lstStyle/>
        <a:p>
          <a:endParaRPr lang="en-US">
            <a:solidFill>
              <a:srgbClr val="595959"/>
            </a:solidFill>
          </a:endParaRPr>
        </a:p>
      </dgm:t>
    </dgm:pt>
    <dgm:pt modelId="{5B941ED6-6120-440F-BEA9-B72D8C7D37E8}">
      <dgm:prSet phldrT="[Text]"/>
      <dgm:spPr/>
      <dgm:t>
        <a:bodyPr/>
        <a:lstStyle/>
        <a:p>
          <a:r>
            <a:rPr lang="en-US" dirty="0">
              <a:solidFill>
                <a:srgbClr val="595959"/>
              </a:solidFill>
            </a:rPr>
            <a:t>&lt;Enter answer here&gt;</a:t>
          </a:r>
        </a:p>
      </dgm:t>
    </dgm:pt>
    <dgm:pt modelId="{6486F7BA-30F3-4575-9E86-DA47A6B7297E}" type="parTrans" cxnId="{B8EB492C-D4A6-40F9-B76D-388E3EC8F777}">
      <dgm:prSet/>
      <dgm:spPr/>
      <dgm:t>
        <a:bodyPr/>
        <a:lstStyle/>
        <a:p>
          <a:endParaRPr lang="en-US">
            <a:solidFill>
              <a:srgbClr val="595959"/>
            </a:solidFill>
          </a:endParaRPr>
        </a:p>
      </dgm:t>
    </dgm:pt>
    <dgm:pt modelId="{91687B9E-5D14-4887-AFA8-3DEE61DCC255}" type="sibTrans" cxnId="{B8EB492C-D4A6-40F9-B76D-388E3EC8F777}">
      <dgm:prSet/>
      <dgm:spPr/>
      <dgm:t>
        <a:bodyPr/>
        <a:lstStyle/>
        <a:p>
          <a:endParaRPr lang="en-US">
            <a:solidFill>
              <a:srgbClr val="595959"/>
            </a:solidFill>
          </a:endParaRPr>
        </a:p>
      </dgm:t>
    </dgm:pt>
    <dgm:pt modelId="{AD1464F6-3DE3-4511-AF3F-C8E88899965E}">
      <dgm:prSet phldrT="[Text]"/>
      <dgm:spPr/>
      <dgm:t>
        <a:bodyPr/>
        <a:lstStyle/>
        <a:p>
          <a:r>
            <a:rPr lang="en-US" dirty="0">
              <a:solidFill>
                <a:srgbClr val="595959"/>
              </a:solidFill>
            </a:rPr>
            <a:t>&lt;Enter answer here&gt;</a:t>
          </a:r>
        </a:p>
      </dgm:t>
    </dgm:pt>
    <dgm:pt modelId="{8E173E12-05C0-4947-B04E-E891C498DB76}" type="parTrans" cxnId="{E8F985EF-BB69-4EEF-9C29-4D00054E54A9}">
      <dgm:prSet/>
      <dgm:spPr/>
      <dgm:t>
        <a:bodyPr/>
        <a:lstStyle/>
        <a:p>
          <a:endParaRPr lang="en-US">
            <a:solidFill>
              <a:srgbClr val="595959"/>
            </a:solidFill>
          </a:endParaRPr>
        </a:p>
      </dgm:t>
    </dgm:pt>
    <dgm:pt modelId="{17C8E89A-66C4-447C-8135-84CB8D2DE043}" type="sibTrans" cxnId="{E8F985EF-BB69-4EEF-9C29-4D00054E54A9}">
      <dgm:prSet/>
      <dgm:spPr/>
      <dgm:t>
        <a:bodyPr/>
        <a:lstStyle/>
        <a:p>
          <a:endParaRPr lang="en-US">
            <a:solidFill>
              <a:srgbClr val="595959"/>
            </a:solidFill>
          </a:endParaRPr>
        </a:p>
      </dgm:t>
    </dgm:pt>
    <dgm:pt modelId="{17520055-B51A-48DD-980E-FC09FCAB443B}">
      <dgm:prSet phldrT="[Text]"/>
      <dgm:spPr/>
      <dgm:t>
        <a:bodyPr/>
        <a:lstStyle/>
        <a:p>
          <a:r>
            <a:rPr lang="en-US" dirty="0">
              <a:solidFill>
                <a:srgbClr val="595959"/>
              </a:solidFill>
            </a:rPr>
            <a:t>&lt;Enter answer here&gt;</a:t>
          </a:r>
        </a:p>
      </dgm:t>
    </dgm:pt>
    <dgm:pt modelId="{C1862131-18D9-4E30-A133-71AE25ECF172}" type="parTrans" cxnId="{8A30EE9E-496B-421D-9A11-179762FC4666}">
      <dgm:prSet/>
      <dgm:spPr/>
      <dgm:t>
        <a:bodyPr/>
        <a:lstStyle/>
        <a:p>
          <a:endParaRPr lang="en-US">
            <a:solidFill>
              <a:srgbClr val="595959"/>
            </a:solidFill>
          </a:endParaRPr>
        </a:p>
      </dgm:t>
    </dgm:pt>
    <dgm:pt modelId="{CE308576-355A-466D-A273-D7969ED1FF69}" type="sibTrans" cxnId="{8A30EE9E-496B-421D-9A11-179762FC4666}">
      <dgm:prSet/>
      <dgm:spPr/>
      <dgm:t>
        <a:bodyPr/>
        <a:lstStyle/>
        <a:p>
          <a:endParaRPr lang="en-US">
            <a:solidFill>
              <a:srgbClr val="595959"/>
            </a:solidFill>
          </a:endParaRPr>
        </a:p>
      </dgm:t>
    </dgm:pt>
    <dgm:pt modelId="{95E04C90-FEF7-4578-94A3-58FAB5DB3F73}">
      <dgm:prSet phldrT="[Text]"/>
      <dgm:spPr/>
      <dgm:t>
        <a:bodyPr/>
        <a:lstStyle/>
        <a:p>
          <a:r>
            <a:rPr lang="en-US" dirty="0">
              <a:solidFill>
                <a:srgbClr val="595959"/>
              </a:solidFill>
            </a:rPr>
            <a:t>&lt;Enter answer here&gt;</a:t>
          </a:r>
        </a:p>
      </dgm:t>
    </dgm:pt>
    <dgm:pt modelId="{92DA254C-A91C-44C5-9106-51A8BECFA747}" type="parTrans" cxnId="{F0AD9F56-FF42-4BCA-A44A-739CA7311AEE}">
      <dgm:prSet/>
      <dgm:spPr/>
      <dgm:t>
        <a:bodyPr/>
        <a:lstStyle/>
        <a:p>
          <a:endParaRPr lang="en-US">
            <a:solidFill>
              <a:srgbClr val="595959"/>
            </a:solidFill>
          </a:endParaRPr>
        </a:p>
      </dgm:t>
    </dgm:pt>
    <dgm:pt modelId="{DB4904AD-7FA3-4411-9AC6-03FBD17A56FF}" type="sibTrans" cxnId="{F0AD9F56-FF42-4BCA-A44A-739CA7311AEE}">
      <dgm:prSet/>
      <dgm:spPr/>
      <dgm:t>
        <a:bodyPr/>
        <a:lstStyle/>
        <a:p>
          <a:endParaRPr lang="en-US">
            <a:solidFill>
              <a:srgbClr val="595959"/>
            </a:solidFill>
          </a:endParaRPr>
        </a:p>
      </dgm:t>
    </dgm:pt>
    <dgm:pt modelId="{3E5FAE17-AD3E-44C4-8146-2C474409FEC0}" type="pres">
      <dgm:prSet presAssocID="{7BAE419F-4FAA-446B-842A-246566562304}" presName="Name0" presStyleCnt="0">
        <dgm:presLayoutVars>
          <dgm:chPref val="1"/>
          <dgm:dir/>
          <dgm:animOne val="branch"/>
          <dgm:animLvl val="lvl"/>
          <dgm:resizeHandles/>
        </dgm:presLayoutVars>
      </dgm:prSet>
      <dgm:spPr/>
    </dgm:pt>
    <dgm:pt modelId="{99056C59-51AB-472A-99E1-5145F187C2B0}" type="pres">
      <dgm:prSet presAssocID="{4C3E6CFE-3E2C-447D-95BE-6BC569D47DD3}" presName="vertOne" presStyleCnt="0"/>
      <dgm:spPr/>
    </dgm:pt>
    <dgm:pt modelId="{1A3031AC-9136-4208-B530-50230797E9F8}" type="pres">
      <dgm:prSet presAssocID="{4C3E6CFE-3E2C-447D-95BE-6BC569D47DD3}" presName="txOne" presStyleLbl="node0" presStyleIdx="0" presStyleCnt="1">
        <dgm:presLayoutVars>
          <dgm:chPref val="3"/>
        </dgm:presLayoutVars>
      </dgm:prSet>
      <dgm:spPr/>
    </dgm:pt>
    <dgm:pt modelId="{95B4903C-72B1-462B-9A80-40645C5EF09A}" type="pres">
      <dgm:prSet presAssocID="{4C3E6CFE-3E2C-447D-95BE-6BC569D47DD3}" presName="parTransOne" presStyleCnt="0"/>
      <dgm:spPr/>
    </dgm:pt>
    <dgm:pt modelId="{E04D28B5-4919-4C4A-8FE3-21A834524397}" type="pres">
      <dgm:prSet presAssocID="{4C3E6CFE-3E2C-447D-95BE-6BC569D47DD3}" presName="horzOne" presStyleCnt="0"/>
      <dgm:spPr/>
    </dgm:pt>
    <dgm:pt modelId="{44D75D8D-63A0-4952-ACEA-F9D2F2A3B0E5}" type="pres">
      <dgm:prSet presAssocID="{976B73D8-AFC3-476C-976E-337354BE99ED}" presName="vertTwo" presStyleCnt="0"/>
      <dgm:spPr/>
    </dgm:pt>
    <dgm:pt modelId="{39A30C68-077D-41E7-8B9C-AFB9FD63FC8D}" type="pres">
      <dgm:prSet presAssocID="{976B73D8-AFC3-476C-976E-337354BE99ED}" presName="txTwo" presStyleLbl="node2" presStyleIdx="0" presStyleCnt="8">
        <dgm:presLayoutVars>
          <dgm:chPref val="3"/>
        </dgm:presLayoutVars>
      </dgm:prSet>
      <dgm:spPr/>
    </dgm:pt>
    <dgm:pt modelId="{B0EFE90B-0ADC-44B7-B28D-C91AD05D8759}" type="pres">
      <dgm:prSet presAssocID="{976B73D8-AFC3-476C-976E-337354BE99ED}" presName="horzTwo" presStyleCnt="0"/>
      <dgm:spPr/>
    </dgm:pt>
    <dgm:pt modelId="{CE0F7299-43C1-43E0-8011-81ADB5F64BEB}" type="pres">
      <dgm:prSet presAssocID="{872AF10E-BF2E-4FD5-B160-31041B617C74}" presName="sibSpaceTwo" presStyleCnt="0"/>
      <dgm:spPr/>
    </dgm:pt>
    <dgm:pt modelId="{A71135D2-74BC-4778-9F98-7FC98F8589AB}" type="pres">
      <dgm:prSet presAssocID="{267680B3-A488-469B-9AC8-EE2F764B3796}" presName="vertTwo" presStyleCnt="0"/>
      <dgm:spPr/>
    </dgm:pt>
    <dgm:pt modelId="{2D4B595D-5258-4C46-A7A9-7FFE5D4411C7}" type="pres">
      <dgm:prSet presAssocID="{267680B3-A488-469B-9AC8-EE2F764B3796}" presName="txTwo" presStyleLbl="node2" presStyleIdx="1" presStyleCnt="8">
        <dgm:presLayoutVars>
          <dgm:chPref val="3"/>
        </dgm:presLayoutVars>
      </dgm:prSet>
      <dgm:spPr/>
    </dgm:pt>
    <dgm:pt modelId="{FD26F376-0813-4FDD-8F42-D59EB6373FB0}" type="pres">
      <dgm:prSet presAssocID="{267680B3-A488-469B-9AC8-EE2F764B3796}" presName="horzTwo" presStyleCnt="0"/>
      <dgm:spPr/>
    </dgm:pt>
    <dgm:pt modelId="{8ED06D2B-ECB8-4287-8E33-909951E0B482}" type="pres">
      <dgm:prSet presAssocID="{93C64596-B0AF-4155-8622-B82D6DE7F9B6}" presName="sibSpaceTwo" presStyleCnt="0"/>
      <dgm:spPr/>
    </dgm:pt>
    <dgm:pt modelId="{67A52087-8A0C-4093-8D04-870FF29E3E80}" type="pres">
      <dgm:prSet presAssocID="{B6122924-9377-4A8F-B1CF-5D70B0BDEC17}" presName="vertTwo" presStyleCnt="0"/>
      <dgm:spPr/>
    </dgm:pt>
    <dgm:pt modelId="{18B3125F-F082-4B9D-9731-E9B98C76B0DF}" type="pres">
      <dgm:prSet presAssocID="{B6122924-9377-4A8F-B1CF-5D70B0BDEC17}" presName="txTwo" presStyleLbl="node2" presStyleIdx="2" presStyleCnt="8">
        <dgm:presLayoutVars>
          <dgm:chPref val="3"/>
        </dgm:presLayoutVars>
      </dgm:prSet>
      <dgm:spPr/>
    </dgm:pt>
    <dgm:pt modelId="{7DF33699-274D-4D17-B0D7-F89616B731E7}" type="pres">
      <dgm:prSet presAssocID="{B6122924-9377-4A8F-B1CF-5D70B0BDEC17}" presName="horzTwo" presStyleCnt="0"/>
      <dgm:spPr/>
    </dgm:pt>
    <dgm:pt modelId="{F1034DA3-F77C-4FAE-AE2B-39696AAB7046}" type="pres">
      <dgm:prSet presAssocID="{0263CBED-DDA4-4B4B-A1E6-F07BF1559934}" presName="sibSpaceTwo" presStyleCnt="0"/>
      <dgm:spPr/>
    </dgm:pt>
    <dgm:pt modelId="{0CAE908C-6D01-4968-AD71-7F5D530BD3D1}" type="pres">
      <dgm:prSet presAssocID="{5B941ED6-6120-440F-BEA9-B72D8C7D37E8}" presName="vertTwo" presStyleCnt="0"/>
      <dgm:spPr/>
    </dgm:pt>
    <dgm:pt modelId="{3C677A25-C0F6-4170-9617-328FD5E3F045}" type="pres">
      <dgm:prSet presAssocID="{5B941ED6-6120-440F-BEA9-B72D8C7D37E8}" presName="txTwo" presStyleLbl="node2" presStyleIdx="3" presStyleCnt="8">
        <dgm:presLayoutVars>
          <dgm:chPref val="3"/>
        </dgm:presLayoutVars>
      </dgm:prSet>
      <dgm:spPr/>
    </dgm:pt>
    <dgm:pt modelId="{E3CC988D-1F56-4909-A97E-756EBD15D46E}" type="pres">
      <dgm:prSet presAssocID="{5B941ED6-6120-440F-BEA9-B72D8C7D37E8}" presName="horzTwo" presStyleCnt="0"/>
      <dgm:spPr/>
    </dgm:pt>
    <dgm:pt modelId="{17622FB1-CB2E-417B-BB17-866C4E1CA3B8}" type="pres">
      <dgm:prSet presAssocID="{91687B9E-5D14-4887-AFA8-3DEE61DCC255}" presName="sibSpaceTwo" presStyleCnt="0"/>
      <dgm:spPr/>
    </dgm:pt>
    <dgm:pt modelId="{18FD97AA-6943-4B35-81AD-BBF7E661B82B}" type="pres">
      <dgm:prSet presAssocID="{AD1464F6-3DE3-4511-AF3F-C8E88899965E}" presName="vertTwo" presStyleCnt="0"/>
      <dgm:spPr/>
    </dgm:pt>
    <dgm:pt modelId="{1E42D9C9-8705-4FBA-A20B-601E00689B0D}" type="pres">
      <dgm:prSet presAssocID="{AD1464F6-3DE3-4511-AF3F-C8E88899965E}" presName="txTwo" presStyleLbl="node2" presStyleIdx="4" presStyleCnt="8">
        <dgm:presLayoutVars>
          <dgm:chPref val="3"/>
        </dgm:presLayoutVars>
      </dgm:prSet>
      <dgm:spPr/>
    </dgm:pt>
    <dgm:pt modelId="{4D97AF03-EDAC-449F-BF46-B80E87064609}" type="pres">
      <dgm:prSet presAssocID="{AD1464F6-3DE3-4511-AF3F-C8E88899965E}" presName="horzTwo" presStyleCnt="0"/>
      <dgm:spPr/>
    </dgm:pt>
    <dgm:pt modelId="{552B7024-0323-4581-A8E3-BF55ED7C5B93}" type="pres">
      <dgm:prSet presAssocID="{17C8E89A-66C4-447C-8135-84CB8D2DE043}" presName="sibSpaceTwo" presStyleCnt="0"/>
      <dgm:spPr/>
    </dgm:pt>
    <dgm:pt modelId="{2D7434C3-DFAC-4A7F-BAF5-AC4597B3A649}" type="pres">
      <dgm:prSet presAssocID="{3008B037-174E-4A80-A1A8-6A507BA33825}" presName="vertTwo" presStyleCnt="0"/>
      <dgm:spPr/>
    </dgm:pt>
    <dgm:pt modelId="{4A23C035-2D54-49F9-869D-403BD566D40D}" type="pres">
      <dgm:prSet presAssocID="{3008B037-174E-4A80-A1A8-6A507BA33825}" presName="txTwo" presStyleLbl="node2" presStyleIdx="5" presStyleCnt="8">
        <dgm:presLayoutVars>
          <dgm:chPref val="3"/>
        </dgm:presLayoutVars>
      </dgm:prSet>
      <dgm:spPr/>
    </dgm:pt>
    <dgm:pt modelId="{0C7DAE3E-2E00-4210-B5A8-58397295397B}" type="pres">
      <dgm:prSet presAssocID="{3008B037-174E-4A80-A1A8-6A507BA33825}" presName="horzTwo" presStyleCnt="0"/>
      <dgm:spPr/>
    </dgm:pt>
    <dgm:pt modelId="{945BC3E5-3769-489E-A4B2-B133A0FE1439}" type="pres">
      <dgm:prSet presAssocID="{FCF8D45F-4B66-4D5E-AD61-A498536DA8E1}" presName="sibSpaceTwo" presStyleCnt="0"/>
      <dgm:spPr/>
    </dgm:pt>
    <dgm:pt modelId="{6B481E7A-D22B-41A1-AC4A-B7271CB0E921}" type="pres">
      <dgm:prSet presAssocID="{17520055-B51A-48DD-980E-FC09FCAB443B}" presName="vertTwo" presStyleCnt="0"/>
      <dgm:spPr/>
    </dgm:pt>
    <dgm:pt modelId="{B011CDFD-C1A7-4EB8-8C34-3581429023F3}" type="pres">
      <dgm:prSet presAssocID="{17520055-B51A-48DD-980E-FC09FCAB443B}" presName="txTwo" presStyleLbl="node2" presStyleIdx="6" presStyleCnt="8">
        <dgm:presLayoutVars>
          <dgm:chPref val="3"/>
        </dgm:presLayoutVars>
      </dgm:prSet>
      <dgm:spPr/>
    </dgm:pt>
    <dgm:pt modelId="{220BE892-F0FA-452E-AA44-C006B1409FAB}" type="pres">
      <dgm:prSet presAssocID="{17520055-B51A-48DD-980E-FC09FCAB443B}" presName="horzTwo" presStyleCnt="0"/>
      <dgm:spPr/>
    </dgm:pt>
    <dgm:pt modelId="{B33C9213-D2F0-4CFD-95F3-86995F22BAE2}" type="pres">
      <dgm:prSet presAssocID="{CE308576-355A-466D-A273-D7969ED1FF69}" presName="sibSpaceTwo" presStyleCnt="0"/>
      <dgm:spPr/>
    </dgm:pt>
    <dgm:pt modelId="{ADAF901A-222D-4F27-9712-6AA95322C9FB}" type="pres">
      <dgm:prSet presAssocID="{95E04C90-FEF7-4578-94A3-58FAB5DB3F73}" presName="vertTwo" presStyleCnt="0"/>
      <dgm:spPr/>
    </dgm:pt>
    <dgm:pt modelId="{22598330-71AF-400E-BC2A-123D9D6ECB22}" type="pres">
      <dgm:prSet presAssocID="{95E04C90-FEF7-4578-94A3-58FAB5DB3F73}" presName="txTwo" presStyleLbl="node2" presStyleIdx="7" presStyleCnt="8">
        <dgm:presLayoutVars>
          <dgm:chPref val="3"/>
        </dgm:presLayoutVars>
      </dgm:prSet>
      <dgm:spPr/>
    </dgm:pt>
    <dgm:pt modelId="{1F18B29F-A7EE-40BC-9482-CC07A6D0F1B4}" type="pres">
      <dgm:prSet presAssocID="{95E04C90-FEF7-4578-94A3-58FAB5DB3F73}" presName="horzTwo" presStyleCnt="0"/>
      <dgm:spPr/>
    </dgm:pt>
  </dgm:ptLst>
  <dgm:cxnLst>
    <dgm:cxn modelId="{EF695F02-05E8-4C9B-BD13-7F9B6C523CE4}" type="presOf" srcId="{267680B3-A488-469B-9AC8-EE2F764B3796}" destId="{2D4B595D-5258-4C46-A7A9-7FFE5D4411C7}" srcOrd="0" destOrd="0" presId="urn:microsoft.com/office/officeart/2005/8/layout/hierarchy4"/>
    <dgm:cxn modelId="{B8EB492C-D4A6-40F9-B76D-388E3EC8F777}" srcId="{4C3E6CFE-3E2C-447D-95BE-6BC569D47DD3}" destId="{5B941ED6-6120-440F-BEA9-B72D8C7D37E8}" srcOrd="3" destOrd="0" parTransId="{6486F7BA-30F3-4575-9E86-DA47A6B7297E}" sibTransId="{91687B9E-5D14-4887-AFA8-3DEE61DCC255}"/>
    <dgm:cxn modelId="{43F87C41-7D61-4E83-816F-87904CEAE089}" type="presOf" srcId="{17520055-B51A-48DD-980E-FC09FCAB443B}" destId="{B011CDFD-C1A7-4EB8-8C34-3581429023F3}" srcOrd="0" destOrd="0" presId="urn:microsoft.com/office/officeart/2005/8/layout/hierarchy4"/>
    <dgm:cxn modelId="{45749147-62DA-446A-879D-ED485AC88486}" type="presOf" srcId="{4C3E6CFE-3E2C-447D-95BE-6BC569D47DD3}" destId="{1A3031AC-9136-4208-B530-50230797E9F8}" srcOrd="0" destOrd="0" presId="urn:microsoft.com/office/officeart/2005/8/layout/hierarchy4"/>
    <dgm:cxn modelId="{5594B64B-BC9F-4AF4-A16F-DBEBC483C3E5}" type="presOf" srcId="{976B73D8-AFC3-476C-976E-337354BE99ED}" destId="{39A30C68-077D-41E7-8B9C-AFB9FD63FC8D}" srcOrd="0" destOrd="0" presId="urn:microsoft.com/office/officeart/2005/8/layout/hierarchy4"/>
    <dgm:cxn modelId="{F8D9D154-A373-4030-9BE3-F4EE84D8CF43}" type="presOf" srcId="{95E04C90-FEF7-4578-94A3-58FAB5DB3F73}" destId="{22598330-71AF-400E-BC2A-123D9D6ECB22}" srcOrd="0" destOrd="0" presId="urn:microsoft.com/office/officeart/2005/8/layout/hierarchy4"/>
    <dgm:cxn modelId="{F0AD9F56-FF42-4BCA-A44A-739CA7311AEE}" srcId="{4C3E6CFE-3E2C-447D-95BE-6BC569D47DD3}" destId="{95E04C90-FEF7-4578-94A3-58FAB5DB3F73}" srcOrd="7" destOrd="0" parTransId="{92DA254C-A91C-44C5-9106-51A8BECFA747}" sibTransId="{DB4904AD-7FA3-4411-9AC6-03FBD17A56FF}"/>
    <dgm:cxn modelId="{0020FB61-D575-4110-88F1-20A1C06F5F85}" type="presOf" srcId="{5B941ED6-6120-440F-BEA9-B72D8C7D37E8}" destId="{3C677A25-C0F6-4170-9617-328FD5E3F045}" srcOrd="0" destOrd="0" presId="urn:microsoft.com/office/officeart/2005/8/layout/hierarchy4"/>
    <dgm:cxn modelId="{81781776-2381-4EE4-9681-AE7A736D2367}" srcId="{4C3E6CFE-3E2C-447D-95BE-6BC569D47DD3}" destId="{3008B037-174E-4A80-A1A8-6A507BA33825}" srcOrd="5" destOrd="0" parTransId="{CE846DCD-D871-4AB9-A50C-C00ED6DC49B8}" sibTransId="{FCF8D45F-4B66-4D5E-AD61-A498536DA8E1}"/>
    <dgm:cxn modelId="{A22E217B-89A2-4746-B2DE-3D81DBA794DE}" srcId="{4C3E6CFE-3E2C-447D-95BE-6BC569D47DD3}" destId="{B6122924-9377-4A8F-B1CF-5D70B0BDEC17}" srcOrd="2" destOrd="0" parTransId="{C9F80AA0-FD99-479A-A252-308D69839438}" sibTransId="{0263CBED-DDA4-4B4B-A1E6-F07BF1559934}"/>
    <dgm:cxn modelId="{E1821A8B-1AAF-42AF-8535-1E804B07AD18}" srcId="{4C3E6CFE-3E2C-447D-95BE-6BC569D47DD3}" destId="{267680B3-A488-469B-9AC8-EE2F764B3796}" srcOrd="1" destOrd="0" parTransId="{E5816852-96BD-40BD-9F97-B594D0300500}" sibTransId="{93C64596-B0AF-4155-8622-B82D6DE7F9B6}"/>
    <dgm:cxn modelId="{22783E98-D5BB-4C6F-9196-7CA559066633}" type="presOf" srcId="{3008B037-174E-4A80-A1A8-6A507BA33825}" destId="{4A23C035-2D54-49F9-869D-403BD566D40D}" srcOrd="0" destOrd="0" presId="urn:microsoft.com/office/officeart/2005/8/layout/hierarchy4"/>
    <dgm:cxn modelId="{8A30EE9E-496B-421D-9A11-179762FC4666}" srcId="{4C3E6CFE-3E2C-447D-95BE-6BC569D47DD3}" destId="{17520055-B51A-48DD-980E-FC09FCAB443B}" srcOrd="6" destOrd="0" parTransId="{C1862131-18D9-4E30-A133-71AE25ECF172}" sibTransId="{CE308576-355A-466D-A273-D7969ED1FF69}"/>
    <dgm:cxn modelId="{869552BE-4137-4323-B7DE-E7818816130F}" type="presOf" srcId="{B6122924-9377-4A8F-B1CF-5D70B0BDEC17}" destId="{18B3125F-F082-4B9D-9731-E9B98C76B0DF}" srcOrd="0" destOrd="0" presId="urn:microsoft.com/office/officeart/2005/8/layout/hierarchy4"/>
    <dgm:cxn modelId="{EC0786C5-CBF2-4B58-976B-859C566E09C2}" type="presOf" srcId="{AD1464F6-3DE3-4511-AF3F-C8E88899965E}" destId="{1E42D9C9-8705-4FBA-A20B-601E00689B0D}" srcOrd="0" destOrd="0" presId="urn:microsoft.com/office/officeart/2005/8/layout/hierarchy4"/>
    <dgm:cxn modelId="{69F04DCC-D365-498C-8BB1-A5C7B6DC9012}" srcId="{4C3E6CFE-3E2C-447D-95BE-6BC569D47DD3}" destId="{976B73D8-AFC3-476C-976E-337354BE99ED}" srcOrd="0" destOrd="0" parTransId="{5D1E0A00-3EEC-41B2-A4A6-665F971780CB}" sibTransId="{872AF10E-BF2E-4FD5-B160-31041B617C74}"/>
    <dgm:cxn modelId="{BE778CD2-9835-45EC-BB25-7402C055C6C1}" type="presOf" srcId="{7BAE419F-4FAA-446B-842A-246566562304}" destId="{3E5FAE17-AD3E-44C4-8146-2C474409FEC0}" srcOrd="0" destOrd="0" presId="urn:microsoft.com/office/officeart/2005/8/layout/hierarchy4"/>
    <dgm:cxn modelId="{E8F985EF-BB69-4EEF-9C29-4D00054E54A9}" srcId="{4C3E6CFE-3E2C-447D-95BE-6BC569D47DD3}" destId="{AD1464F6-3DE3-4511-AF3F-C8E88899965E}" srcOrd="4" destOrd="0" parTransId="{8E173E12-05C0-4947-B04E-E891C498DB76}" sibTransId="{17C8E89A-66C4-447C-8135-84CB8D2DE043}"/>
    <dgm:cxn modelId="{85B747F3-3368-4055-9319-5A0309BBBE79}" srcId="{7BAE419F-4FAA-446B-842A-246566562304}" destId="{4C3E6CFE-3E2C-447D-95BE-6BC569D47DD3}" srcOrd="0" destOrd="0" parTransId="{5BB76D5B-38CC-4298-ABD9-0788BDAB0071}" sibTransId="{1E984020-FF1E-4ABD-9C82-468774831174}"/>
    <dgm:cxn modelId="{DCB95DA2-4D1F-48E0-9E94-8B32FD258841}" type="presParOf" srcId="{3E5FAE17-AD3E-44C4-8146-2C474409FEC0}" destId="{99056C59-51AB-472A-99E1-5145F187C2B0}" srcOrd="0" destOrd="0" presId="urn:microsoft.com/office/officeart/2005/8/layout/hierarchy4"/>
    <dgm:cxn modelId="{6CF26D23-9A21-41CD-A592-C926B08E962A}" type="presParOf" srcId="{99056C59-51AB-472A-99E1-5145F187C2B0}" destId="{1A3031AC-9136-4208-B530-50230797E9F8}" srcOrd="0" destOrd="0" presId="urn:microsoft.com/office/officeart/2005/8/layout/hierarchy4"/>
    <dgm:cxn modelId="{603BACA8-5129-46D7-8B44-B4A79A75DFAE}" type="presParOf" srcId="{99056C59-51AB-472A-99E1-5145F187C2B0}" destId="{95B4903C-72B1-462B-9A80-40645C5EF09A}" srcOrd="1" destOrd="0" presId="urn:microsoft.com/office/officeart/2005/8/layout/hierarchy4"/>
    <dgm:cxn modelId="{174E2A4B-E5A3-4B2B-B8A2-2BDBE3CDEA84}" type="presParOf" srcId="{99056C59-51AB-472A-99E1-5145F187C2B0}" destId="{E04D28B5-4919-4C4A-8FE3-21A834524397}" srcOrd="2" destOrd="0" presId="urn:microsoft.com/office/officeart/2005/8/layout/hierarchy4"/>
    <dgm:cxn modelId="{07D91BA7-CE4D-4ECA-99ED-3360C759F95F}" type="presParOf" srcId="{E04D28B5-4919-4C4A-8FE3-21A834524397}" destId="{44D75D8D-63A0-4952-ACEA-F9D2F2A3B0E5}" srcOrd="0" destOrd="0" presId="urn:microsoft.com/office/officeart/2005/8/layout/hierarchy4"/>
    <dgm:cxn modelId="{931E5DA6-175B-4113-97D5-0DA197B4B6DB}" type="presParOf" srcId="{44D75D8D-63A0-4952-ACEA-F9D2F2A3B0E5}" destId="{39A30C68-077D-41E7-8B9C-AFB9FD63FC8D}" srcOrd="0" destOrd="0" presId="urn:microsoft.com/office/officeart/2005/8/layout/hierarchy4"/>
    <dgm:cxn modelId="{4064A8F1-7F51-46DE-ABBF-1AA4EB46BD44}" type="presParOf" srcId="{44D75D8D-63A0-4952-ACEA-F9D2F2A3B0E5}" destId="{B0EFE90B-0ADC-44B7-B28D-C91AD05D8759}" srcOrd="1" destOrd="0" presId="urn:microsoft.com/office/officeart/2005/8/layout/hierarchy4"/>
    <dgm:cxn modelId="{D9D5DF80-CBCD-4BE1-8C80-ACD05E090564}" type="presParOf" srcId="{E04D28B5-4919-4C4A-8FE3-21A834524397}" destId="{CE0F7299-43C1-43E0-8011-81ADB5F64BEB}" srcOrd="1" destOrd="0" presId="urn:microsoft.com/office/officeart/2005/8/layout/hierarchy4"/>
    <dgm:cxn modelId="{599AEB4B-EEE5-42B1-8D13-E0F95B2FBC36}" type="presParOf" srcId="{E04D28B5-4919-4C4A-8FE3-21A834524397}" destId="{A71135D2-74BC-4778-9F98-7FC98F8589AB}" srcOrd="2" destOrd="0" presId="urn:microsoft.com/office/officeart/2005/8/layout/hierarchy4"/>
    <dgm:cxn modelId="{04C3592F-4461-4338-8180-9D5DA3FF25C6}" type="presParOf" srcId="{A71135D2-74BC-4778-9F98-7FC98F8589AB}" destId="{2D4B595D-5258-4C46-A7A9-7FFE5D4411C7}" srcOrd="0" destOrd="0" presId="urn:microsoft.com/office/officeart/2005/8/layout/hierarchy4"/>
    <dgm:cxn modelId="{565987A4-13C7-45F7-8494-7FCF50552F23}" type="presParOf" srcId="{A71135D2-74BC-4778-9F98-7FC98F8589AB}" destId="{FD26F376-0813-4FDD-8F42-D59EB6373FB0}" srcOrd="1" destOrd="0" presId="urn:microsoft.com/office/officeart/2005/8/layout/hierarchy4"/>
    <dgm:cxn modelId="{93C97CEF-5D39-4D47-8C4E-B43909019E82}" type="presParOf" srcId="{E04D28B5-4919-4C4A-8FE3-21A834524397}" destId="{8ED06D2B-ECB8-4287-8E33-909951E0B482}" srcOrd="3" destOrd="0" presId="urn:microsoft.com/office/officeart/2005/8/layout/hierarchy4"/>
    <dgm:cxn modelId="{CB305A3A-0EDC-4563-98E8-6F2F222A9B85}" type="presParOf" srcId="{E04D28B5-4919-4C4A-8FE3-21A834524397}" destId="{67A52087-8A0C-4093-8D04-870FF29E3E80}" srcOrd="4" destOrd="0" presId="urn:microsoft.com/office/officeart/2005/8/layout/hierarchy4"/>
    <dgm:cxn modelId="{B2C498EF-3F48-47EE-8F6C-D4B033DC15FD}" type="presParOf" srcId="{67A52087-8A0C-4093-8D04-870FF29E3E80}" destId="{18B3125F-F082-4B9D-9731-E9B98C76B0DF}" srcOrd="0" destOrd="0" presId="urn:microsoft.com/office/officeart/2005/8/layout/hierarchy4"/>
    <dgm:cxn modelId="{F4B7FCFE-53EE-4F6E-9106-5D7042A48C66}" type="presParOf" srcId="{67A52087-8A0C-4093-8D04-870FF29E3E80}" destId="{7DF33699-274D-4D17-B0D7-F89616B731E7}" srcOrd="1" destOrd="0" presId="urn:microsoft.com/office/officeart/2005/8/layout/hierarchy4"/>
    <dgm:cxn modelId="{3F2A523E-E30A-4F5B-9DFD-48F04435413F}" type="presParOf" srcId="{E04D28B5-4919-4C4A-8FE3-21A834524397}" destId="{F1034DA3-F77C-4FAE-AE2B-39696AAB7046}" srcOrd="5" destOrd="0" presId="urn:microsoft.com/office/officeart/2005/8/layout/hierarchy4"/>
    <dgm:cxn modelId="{E187091F-607C-43B0-8371-607C057A06C6}" type="presParOf" srcId="{E04D28B5-4919-4C4A-8FE3-21A834524397}" destId="{0CAE908C-6D01-4968-AD71-7F5D530BD3D1}" srcOrd="6" destOrd="0" presId="urn:microsoft.com/office/officeart/2005/8/layout/hierarchy4"/>
    <dgm:cxn modelId="{AF5D4714-78F0-40E4-A128-636D815A0700}" type="presParOf" srcId="{0CAE908C-6D01-4968-AD71-7F5D530BD3D1}" destId="{3C677A25-C0F6-4170-9617-328FD5E3F045}" srcOrd="0" destOrd="0" presId="urn:microsoft.com/office/officeart/2005/8/layout/hierarchy4"/>
    <dgm:cxn modelId="{A9F9CB9F-A8C9-4F15-B573-8EE79C8E263C}" type="presParOf" srcId="{0CAE908C-6D01-4968-AD71-7F5D530BD3D1}" destId="{E3CC988D-1F56-4909-A97E-756EBD15D46E}" srcOrd="1" destOrd="0" presId="urn:microsoft.com/office/officeart/2005/8/layout/hierarchy4"/>
    <dgm:cxn modelId="{C8687F21-1E2D-49FF-8426-EDB172A51D63}" type="presParOf" srcId="{E04D28B5-4919-4C4A-8FE3-21A834524397}" destId="{17622FB1-CB2E-417B-BB17-866C4E1CA3B8}" srcOrd="7" destOrd="0" presId="urn:microsoft.com/office/officeart/2005/8/layout/hierarchy4"/>
    <dgm:cxn modelId="{0472C20E-DF17-4B7A-972D-83F9A648D04D}" type="presParOf" srcId="{E04D28B5-4919-4C4A-8FE3-21A834524397}" destId="{18FD97AA-6943-4B35-81AD-BBF7E661B82B}" srcOrd="8" destOrd="0" presId="urn:microsoft.com/office/officeart/2005/8/layout/hierarchy4"/>
    <dgm:cxn modelId="{A4947994-A560-48B4-AFC2-8A3463B2BF4D}" type="presParOf" srcId="{18FD97AA-6943-4B35-81AD-BBF7E661B82B}" destId="{1E42D9C9-8705-4FBA-A20B-601E00689B0D}" srcOrd="0" destOrd="0" presId="urn:microsoft.com/office/officeart/2005/8/layout/hierarchy4"/>
    <dgm:cxn modelId="{10E0B7FE-40E2-4338-A820-9C51ACBAE952}" type="presParOf" srcId="{18FD97AA-6943-4B35-81AD-BBF7E661B82B}" destId="{4D97AF03-EDAC-449F-BF46-B80E87064609}" srcOrd="1" destOrd="0" presId="urn:microsoft.com/office/officeart/2005/8/layout/hierarchy4"/>
    <dgm:cxn modelId="{B5267628-96E6-492C-BC0F-1BF6EE3F6541}" type="presParOf" srcId="{E04D28B5-4919-4C4A-8FE3-21A834524397}" destId="{552B7024-0323-4581-A8E3-BF55ED7C5B93}" srcOrd="9" destOrd="0" presId="urn:microsoft.com/office/officeart/2005/8/layout/hierarchy4"/>
    <dgm:cxn modelId="{C3ECC930-A153-439A-9ABC-ABFC40FA3D98}" type="presParOf" srcId="{E04D28B5-4919-4C4A-8FE3-21A834524397}" destId="{2D7434C3-DFAC-4A7F-BAF5-AC4597B3A649}" srcOrd="10" destOrd="0" presId="urn:microsoft.com/office/officeart/2005/8/layout/hierarchy4"/>
    <dgm:cxn modelId="{C090EEDD-0CE9-4B24-8D38-516E4F1529F7}" type="presParOf" srcId="{2D7434C3-DFAC-4A7F-BAF5-AC4597B3A649}" destId="{4A23C035-2D54-49F9-869D-403BD566D40D}" srcOrd="0" destOrd="0" presId="urn:microsoft.com/office/officeart/2005/8/layout/hierarchy4"/>
    <dgm:cxn modelId="{7F3B41B4-5929-4E94-ABB3-1A76C69A64C7}" type="presParOf" srcId="{2D7434C3-DFAC-4A7F-BAF5-AC4597B3A649}" destId="{0C7DAE3E-2E00-4210-B5A8-58397295397B}" srcOrd="1" destOrd="0" presId="urn:microsoft.com/office/officeart/2005/8/layout/hierarchy4"/>
    <dgm:cxn modelId="{6AEAF51D-002C-4EF9-904D-A65F3D0EDBED}" type="presParOf" srcId="{E04D28B5-4919-4C4A-8FE3-21A834524397}" destId="{945BC3E5-3769-489E-A4B2-B133A0FE1439}" srcOrd="11" destOrd="0" presId="urn:microsoft.com/office/officeart/2005/8/layout/hierarchy4"/>
    <dgm:cxn modelId="{9728591E-4578-44DD-9F74-CE03AB4764E9}" type="presParOf" srcId="{E04D28B5-4919-4C4A-8FE3-21A834524397}" destId="{6B481E7A-D22B-41A1-AC4A-B7271CB0E921}" srcOrd="12" destOrd="0" presId="urn:microsoft.com/office/officeart/2005/8/layout/hierarchy4"/>
    <dgm:cxn modelId="{E6D710FF-BFEC-4866-AB9D-E8597D0F6D3E}" type="presParOf" srcId="{6B481E7A-D22B-41A1-AC4A-B7271CB0E921}" destId="{B011CDFD-C1A7-4EB8-8C34-3581429023F3}" srcOrd="0" destOrd="0" presId="urn:microsoft.com/office/officeart/2005/8/layout/hierarchy4"/>
    <dgm:cxn modelId="{1999DE92-6A1D-408E-9599-A299C3D19BE8}" type="presParOf" srcId="{6B481E7A-D22B-41A1-AC4A-B7271CB0E921}" destId="{220BE892-F0FA-452E-AA44-C006B1409FAB}" srcOrd="1" destOrd="0" presId="urn:microsoft.com/office/officeart/2005/8/layout/hierarchy4"/>
    <dgm:cxn modelId="{A28E40F0-7F27-4D3F-9210-7A675B3B654A}" type="presParOf" srcId="{E04D28B5-4919-4C4A-8FE3-21A834524397}" destId="{B33C9213-D2F0-4CFD-95F3-86995F22BAE2}" srcOrd="13" destOrd="0" presId="urn:microsoft.com/office/officeart/2005/8/layout/hierarchy4"/>
    <dgm:cxn modelId="{A610A4C2-1A8D-49C0-A272-0FE0E23DE984}" type="presParOf" srcId="{E04D28B5-4919-4C4A-8FE3-21A834524397}" destId="{ADAF901A-222D-4F27-9712-6AA95322C9FB}" srcOrd="14" destOrd="0" presId="urn:microsoft.com/office/officeart/2005/8/layout/hierarchy4"/>
    <dgm:cxn modelId="{9E8E27B1-7AC3-465F-8765-D5120F5F7F52}" type="presParOf" srcId="{ADAF901A-222D-4F27-9712-6AA95322C9FB}" destId="{22598330-71AF-400E-BC2A-123D9D6ECB22}" srcOrd="0" destOrd="0" presId="urn:microsoft.com/office/officeart/2005/8/layout/hierarchy4"/>
    <dgm:cxn modelId="{A9181F6C-355D-4184-9644-7EBE44EA1991}" type="presParOf" srcId="{ADAF901A-222D-4F27-9712-6AA95322C9FB}" destId="{1F18B29F-A7EE-40BC-9482-CC07A6D0F1B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75AEB3-F992-47BA-9722-0A4399FD1B72}"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GB"/>
        </a:p>
      </dgm:t>
    </dgm:pt>
    <dgm:pt modelId="{CC2FC37C-373F-4800-981A-C0BDB8077913}">
      <dgm:prSet phldrT="[Text]"/>
      <dgm:spPr/>
      <dgm:t>
        <a:bodyPr/>
        <a:lstStyle/>
        <a:p>
          <a:endParaRPr lang="en-GB" dirty="0">
            <a:solidFill>
              <a:srgbClr val="595959"/>
            </a:solidFill>
          </a:endParaRPr>
        </a:p>
      </dgm:t>
    </dgm:pt>
    <dgm:pt modelId="{0ED3FCB6-AE35-4656-AE37-105AB12A600E}" type="parTrans" cxnId="{68475BD6-85D0-4E26-B7D5-69C3F14ACE4B}">
      <dgm:prSet/>
      <dgm:spPr/>
      <dgm:t>
        <a:bodyPr/>
        <a:lstStyle/>
        <a:p>
          <a:endParaRPr lang="en-GB"/>
        </a:p>
      </dgm:t>
    </dgm:pt>
    <dgm:pt modelId="{484E820F-A016-463B-837F-597F0598EC86}" type="sibTrans" cxnId="{68475BD6-85D0-4E26-B7D5-69C3F14ACE4B}">
      <dgm:prSet/>
      <dgm:spPr/>
      <dgm:t>
        <a:bodyPr/>
        <a:lstStyle/>
        <a:p>
          <a:endParaRPr lang="en-GB"/>
        </a:p>
      </dgm:t>
    </dgm:pt>
    <dgm:pt modelId="{8C64ABC6-935A-48F5-AF9F-C24521E583A0}">
      <dgm:prSet phldrT="[Text]"/>
      <dgm:spPr/>
      <dgm:t>
        <a:bodyPr/>
        <a:lstStyle/>
        <a:p>
          <a:endParaRPr lang="en-GB" dirty="0">
            <a:solidFill>
              <a:srgbClr val="595959"/>
            </a:solidFill>
          </a:endParaRPr>
        </a:p>
      </dgm:t>
    </dgm:pt>
    <dgm:pt modelId="{03092E3C-FB82-4157-8865-7965EC07A4B2}" type="parTrans" cxnId="{C6B5E315-6214-48BD-AB9E-3E239908FACF}">
      <dgm:prSet/>
      <dgm:spPr/>
      <dgm:t>
        <a:bodyPr/>
        <a:lstStyle/>
        <a:p>
          <a:endParaRPr lang="en-GB"/>
        </a:p>
      </dgm:t>
    </dgm:pt>
    <dgm:pt modelId="{DF603287-EC86-466F-B101-7538ED3F9B83}" type="sibTrans" cxnId="{C6B5E315-6214-48BD-AB9E-3E239908FACF}">
      <dgm:prSet/>
      <dgm:spPr/>
      <dgm:t>
        <a:bodyPr/>
        <a:lstStyle/>
        <a:p>
          <a:endParaRPr lang="en-GB"/>
        </a:p>
      </dgm:t>
    </dgm:pt>
    <dgm:pt modelId="{33D03A35-BE60-4A99-B867-2DA2CBFC0C70}">
      <dgm:prSet phldrT="[Text]"/>
      <dgm:spPr/>
      <dgm:t>
        <a:bodyPr/>
        <a:lstStyle/>
        <a:p>
          <a:endParaRPr lang="en-GB" dirty="0">
            <a:solidFill>
              <a:srgbClr val="595959"/>
            </a:solidFill>
          </a:endParaRPr>
        </a:p>
      </dgm:t>
    </dgm:pt>
    <dgm:pt modelId="{F4035571-F19F-43B1-8775-68F0CA0EB671}" type="parTrans" cxnId="{A906B2DB-2865-4FF5-856D-CD090D80B8B5}">
      <dgm:prSet/>
      <dgm:spPr/>
      <dgm:t>
        <a:bodyPr/>
        <a:lstStyle/>
        <a:p>
          <a:endParaRPr lang="en-GB"/>
        </a:p>
      </dgm:t>
    </dgm:pt>
    <dgm:pt modelId="{05C8725E-A9D3-41ED-9883-3025FEF18C5A}" type="sibTrans" cxnId="{A906B2DB-2865-4FF5-856D-CD090D80B8B5}">
      <dgm:prSet/>
      <dgm:spPr/>
      <dgm:t>
        <a:bodyPr/>
        <a:lstStyle/>
        <a:p>
          <a:endParaRPr lang="en-GB"/>
        </a:p>
      </dgm:t>
    </dgm:pt>
    <dgm:pt modelId="{919EC2C8-428B-4807-BE56-969285C99B90}">
      <dgm:prSet phldrT="[Text]"/>
      <dgm:spPr/>
      <dgm:t>
        <a:bodyPr/>
        <a:lstStyle/>
        <a:p>
          <a:endParaRPr lang="en-GB" dirty="0">
            <a:solidFill>
              <a:srgbClr val="595959"/>
            </a:solidFill>
          </a:endParaRPr>
        </a:p>
      </dgm:t>
    </dgm:pt>
    <dgm:pt modelId="{F9C71661-8805-4C86-826C-2DEB060BE482}" type="parTrans" cxnId="{25CCC923-C83E-487A-B94B-9B397041471C}">
      <dgm:prSet/>
      <dgm:spPr/>
      <dgm:t>
        <a:bodyPr/>
        <a:lstStyle/>
        <a:p>
          <a:endParaRPr lang="en-GB"/>
        </a:p>
      </dgm:t>
    </dgm:pt>
    <dgm:pt modelId="{A5CAC3AF-6F6B-403E-ADAA-43D460B4C71A}" type="sibTrans" cxnId="{25CCC923-C83E-487A-B94B-9B397041471C}">
      <dgm:prSet/>
      <dgm:spPr/>
      <dgm:t>
        <a:bodyPr/>
        <a:lstStyle/>
        <a:p>
          <a:endParaRPr lang="en-GB"/>
        </a:p>
      </dgm:t>
    </dgm:pt>
    <dgm:pt modelId="{AE4F0B15-9752-46F3-8B4B-E4AD6A6116AA}" type="pres">
      <dgm:prSet presAssocID="{9E75AEB3-F992-47BA-9722-0A4399FD1B72}" presName="Name0" presStyleCnt="0">
        <dgm:presLayoutVars>
          <dgm:dir/>
          <dgm:animLvl val="lvl"/>
          <dgm:resizeHandles val="exact"/>
        </dgm:presLayoutVars>
      </dgm:prSet>
      <dgm:spPr/>
    </dgm:pt>
    <dgm:pt modelId="{66989385-2BA4-41BF-8A8A-147687D90C42}" type="pres">
      <dgm:prSet presAssocID="{919EC2C8-428B-4807-BE56-969285C99B90}" presName="boxAndChildren" presStyleCnt="0"/>
      <dgm:spPr/>
    </dgm:pt>
    <dgm:pt modelId="{9F2D8293-3AF3-4BC1-A967-125A431D01D7}" type="pres">
      <dgm:prSet presAssocID="{919EC2C8-428B-4807-BE56-969285C99B90}" presName="parentTextBox" presStyleLbl="node1" presStyleIdx="0" presStyleCnt="4"/>
      <dgm:spPr/>
    </dgm:pt>
    <dgm:pt modelId="{AE3C9093-E207-432B-871F-A8534C57E6F2}" type="pres">
      <dgm:prSet presAssocID="{05C8725E-A9D3-41ED-9883-3025FEF18C5A}" presName="sp" presStyleCnt="0"/>
      <dgm:spPr/>
    </dgm:pt>
    <dgm:pt modelId="{A438154C-7F14-4B44-B8B9-D680AAE882CB}" type="pres">
      <dgm:prSet presAssocID="{33D03A35-BE60-4A99-B867-2DA2CBFC0C70}" presName="arrowAndChildren" presStyleCnt="0"/>
      <dgm:spPr/>
    </dgm:pt>
    <dgm:pt modelId="{8D6D1CC1-9CD4-4727-ABA6-D9EE4E93D682}" type="pres">
      <dgm:prSet presAssocID="{33D03A35-BE60-4A99-B867-2DA2CBFC0C70}" presName="parentTextArrow" presStyleLbl="node1" presStyleIdx="1" presStyleCnt="4"/>
      <dgm:spPr/>
    </dgm:pt>
    <dgm:pt modelId="{79D305CD-EAB7-4C14-A405-1A810CDE0798}" type="pres">
      <dgm:prSet presAssocID="{DF603287-EC86-466F-B101-7538ED3F9B83}" presName="sp" presStyleCnt="0"/>
      <dgm:spPr/>
    </dgm:pt>
    <dgm:pt modelId="{1A24AC4D-E719-48C6-A563-B98BD17A933A}" type="pres">
      <dgm:prSet presAssocID="{8C64ABC6-935A-48F5-AF9F-C24521E583A0}" presName="arrowAndChildren" presStyleCnt="0"/>
      <dgm:spPr/>
    </dgm:pt>
    <dgm:pt modelId="{C0EFB24C-F17C-41DC-AB6F-CC7F9A3E3854}" type="pres">
      <dgm:prSet presAssocID="{8C64ABC6-935A-48F5-AF9F-C24521E583A0}" presName="parentTextArrow" presStyleLbl="node1" presStyleIdx="2" presStyleCnt="4"/>
      <dgm:spPr/>
    </dgm:pt>
    <dgm:pt modelId="{9A60600E-15E2-4B70-911A-231B0DEA82CA}" type="pres">
      <dgm:prSet presAssocID="{484E820F-A016-463B-837F-597F0598EC86}" presName="sp" presStyleCnt="0"/>
      <dgm:spPr/>
    </dgm:pt>
    <dgm:pt modelId="{106DFC56-78D8-4D38-9BED-DA1065F88859}" type="pres">
      <dgm:prSet presAssocID="{CC2FC37C-373F-4800-981A-C0BDB8077913}" presName="arrowAndChildren" presStyleCnt="0"/>
      <dgm:spPr/>
    </dgm:pt>
    <dgm:pt modelId="{CBB37EE4-8636-4915-9C3F-A94658E4F1D6}" type="pres">
      <dgm:prSet presAssocID="{CC2FC37C-373F-4800-981A-C0BDB8077913}" presName="parentTextArrow" presStyleLbl="node1" presStyleIdx="3" presStyleCnt="4"/>
      <dgm:spPr/>
    </dgm:pt>
  </dgm:ptLst>
  <dgm:cxnLst>
    <dgm:cxn modelId="{C6B5E315-6214-48BD-AB9E-3E239908FACF}" srcId="{9E75AEB3-F992-47BA-9722-0A4399FD1B72}" destId="{8C64ABC6-935A-48F5-AF9F-C24521E583A0}" srcOrd="1" destOrd="0" parTransId="{03092E3C-FB82-4157-8865-7965EC07A4B2}" sibTransId="{DF603287-EC86-466F-B101-7538ED3F9B83}"/>
    <dgm:cxn modelId="{14B9FA19-F1EA-4496-A9F4-8D786CDF5411}" type="presOf" srcId="{CC2FC37C-373F-4800-981A-C0BDB8077913}" destId="{CBB37EE4-8636-4915-9C3F-A94658E4F1D6}" srcOrd="0" destOrd="0" presId="urn:microsoft.com/office/officeart/2005/8/layout/process4"/>
    <dgm:cxn modelId="{2F0D551A-E877-47AD-AEF1-7BED80A2932E}" type="presOf" srcId="{9E75AEB3-F992-47BA-9722-0A4399FD1B72}" destId="{AE4F0B15-9752-46F3-8B4B-E4AD6A6116AA}" srcOrd="0" destOrd="0" presId="urn:microsoft.com/office/officeart/2005/8/layout/process4"/>
    <dgm:cxn modelId="{25CCC923-C83E-487A-B94B-9B397041471C}" srcId="{9E75AEB3-F992-47BA-9722-0A4399FD1B72}" destId="{919EC2C8-428B-4807-BE56-969285C99B90}" srcOrd="3" destOrd="0" parTransId="{F9C71661-8805-4C86-826C-2DEB060BE482}" sibTransId="{A5CAC3AF-6F6B-403E-ADAA-43D460B4C71A}"/>
    <dgm:cxn modelId="{6656E032-EFED-4EA3-B83B-98085329A377}" type="presOf" srcId="{8C64ABC6-935A-48F5-AF9F-C24521E583A0}" destId="{C0EFB24C-F17C-41DC-AB6F-CC7F9A3E3854}" srcOrd="0" destOrd="0" presId="urn:microsoft.com/office/officeart/2005/8/layout/process4"/>
    <dgm:cxn modelId="{C8FDB04E-6034-46A1-8C28-7A7FAF58D622}" type="presOf" srcId="{33D03A35-BE60-4A99-B867-2DA2CBFC0C70}" destId="{8D6D1CC1-9CD4-4727-ABA6-D9EE4E93D682}" srcOrd="0" destOrd="0" presId="urn:microsoft.com/office/officeart/2005/8/layout/process4"/>
    <dgm:cxn modelId="{53D4F284-BB2A-4546-9321-FCF7BE1C2E43}" type="presOf" srcId="{919EC2C8-428B-4807-BE56-969285C99B90}" destId="{9F2D8293-3AF3-4BC1-A967-125A431D01D7}" srcOrd="0" destOrd="0" presId="urn:microsoft.com/office/officeart/2005/8/layout/process4"/>
    <dgm:cxn modelId="{68475BD6-85D0-4E26-B7D5-69C3F14ACE4B}" srcId="{9E75AEB3-F992-47BA-9722-0A4399FD1B72}" destId="{CC2FC37C-373F-4800-981A-C0BDB8077913}" srcOrd="0" destOrd="0" parTransId="{0ED3FCB6-AE35-4656-AE37-105AB12A600E}" sibTransId="{484E820F-A016-463B-837F-597F0598EC86}"/>
    <dgm:cxn modelId="{A906B2DB-2865-4FF5-856D-CD090D80B8B5}" srcId="{9E75AEB3-F992-47BA-9722-0A4399FD1B72}" destId="{33D03A35-BE60-4A99-B867-2DA2CBFC0C70}" srcOrd="2" destOrd="0" parTransId="{F4035571-F19F-43B1-8775-68F0CA0EB671}" sibTransId="{05C8725E-A9D3-41ED-9883-3025FEF18C5A}"/>
    <dgm:cxn modelId="{50CE08E4-84CD-4209-AA8F-8C5300EEFA77}" type="presParOf" srcId="{AE4F0B15-9752-46F3-8B4B-E4AD6A6116AA}" destId="{66989385-2BA4-41BF-8A8A-147687D90C42}" srcOrd="0" destOrd="0" presId="urn:microsoft.com/office/officeart/2005/8/layout/process4"/>
    <dgm:cxn modelId="{6C2BC86C-D153-42A2-B3BA-5CAE53570E43}" type="presParOf" srcId="{66989385-2BA4-41BF-8A8A-147687D90C42}" destId="{9F2D8293-3AF3-4BC1-A967-125A431D01D7}" srcOrd="0" destOrd="0" presId="urn:microsoft.com/office/officeart/2005/8/layout/process4"/>
    <dgm:cxn modelId="{BB4A79AE-550A-4F92-8DC7-215BD76F8CF5}" type="presParOf" srcId="{AE4F0B15-9752-46F3-8B4B-E4AD6A6116AA}" destId="{AE3C9093-E207-432B-871F-A8534C57E6F2}" srcOrd="1" destOrd="0" presId="urn:microsoft.com/office/officeart/2005/8/layout/process4"/>
    <dgm:cxn modelId="{F198B0C2-E6D7-4BB1-83E2-5FCEFF60D8BD}" type="presParOf" srcId="{AE4F0B15-9752-46F3-8B4B-E4AD6A6116AA}" destId="{A438154C-7F14-4B44-B8B9-D680AAE882CB}" srcOrd="2" destOrd="0" presId="urn:microsoft.com/office/officeart/2005/8/layout/process4"/>
    <dgm:cxn modelId="{E897A629-958E-4130-BA5F-B2800A3B3CC1}" type="presParOf" srcId="{A438154C-7F14-4B44-B8B9-D680AAE882CB}" destId="{8D6D1CC1-9CD4-4727-ABA6-D9EE4E93D682}" srcOrd="0" destOrd="0" presId="urn:microsoft.com/office/officeart/2005/8/layout/process4"/>
    <dgm:cxn modelId="{82FD91D1-BD4D-457F-99C0-41AFE7283475}" type="presParOf" srcId="{AE4F0B15-9752-46F3-8B4B-E4AD6A6116AA}" destId="{79D305CD-EAB7-4C14-A405-1A810CDE0798}" srcOrd="3" destOrd="0" presId="urn:microsoft.com/office/officeart/2005/8/layout/process4"/>
    <dgm:cxn modelId="{AD01AB13-1BE7-4EB2-BC83-FB2B9C69C1E7}" type="presParOf" srcId="{AE4F0B15-9752-46F3-8B4B-E4AD6A6116AA}" destId="{1A24AC4D-E719-48C6-A563-B98BD17A933A}" srcOrd="4" destOrd="0" presId="urn:microsoft.com/office/officeart/2005/8/layout/process4"/>
    <dgm:cxn modelId="{332855C1-1063-4A6D-8F9D-805820508722}" type="presParOf" srcId="{1A24AC4D-E719-48C6-A563-B98BD17A933A}" destId="{C0EFB24C-F17C-41DC-AB6F-CC7F9A3E3854}" srcOrd="0" destOrd="0" presId="urn:microsoft.com/office/officeart/2005/8/layout/process4"/>
    <dgm:cxn modelId="{EEF7A3EC-7116-40ED-8B39-EEE62EC8862D}" type="presParOf" srcId="{AE4F0B15-9752-46F3-8B4B-E4AD6A6116AA}" destId="{9A60600E-15E2-4B70-911A-231B0DEA82CA}" srcOrd="5" destOrd="0" presId="urn:microsoft.com/office/officeart/2005/8/layout/process4"/>
    <dgm:cxn modelId="{8D94BFEF-CF82-4991-B8B5-749793DE1FE8}" type="presParOf" srcId="{AE4F0B15-9752-46F3-8B4B-E4AD6A6116AA}" destId="{106DFC56-78D8-4D38-9BED-DA1065F88859}" srcOrd="6" destOrd="0" presId="urn:microsoft.com/office/officeart/2005/8/layout/process4"/>
    <dgm:cxn modelId="{BB8C1FF3-54A7-4728-B025-FD53A7B6DDE1}" type="presParOf" srcId="{106DFC56-78D8-4D38-9BED-DA1065F88859}" destId="{CBB37EE4-8636-4915-9C3F-A94658E4F1D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2A9F-DCB8-4549-AB96-190E6D4BD2E3}">
      <dsp:nvSpPr>
        <dsp:cNvPr id="0" name=""/>
        <dsp:cNvSpPr/>
      </dsp:nvSpPr>
      <dsp:spPr>
        <a:xfrm rot="5400000">
          <a:off x="-219257" y="221911"/>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is Computer Science?</a:t>
          </a:r>
        </a:p>
      </dsp:txBody>
      <dsp:txXfrm rot="-5400000">
        <a:off x="2" y="514254"/>
        <a:ext cx="1023201" cy="438516"/>
      </dsp:txXfrm>
    </dsp:sp>
    <dsp:sp modelId="{DC09C502-1074-4502-A228-DB9A53D3E80C}">
      <dsp:nvSpPr>
        <dsp:cNvPr id="0" name=""/>
        <dsp:cNvSpPr/>
      </dsp:nvSpPr>
      <dsp:spPr>
        <a:xfrm rot="5400000">
          <a:off x="5828579" y="-4802723"/>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dsp:txBody>
      <dsp:txXfrm rot="-5400000">
        <a:off x="1023202" y="49035"/>
        <a:ext cx="10514490" cy="857354"/>
      </dsp:txXfrm>
    </dsp:sp>
    <dsp:sp modelId="{BC9CC326-8B5F-49EA-ACE3-F120D43C5CD6}">
      <dsp:nvSpPr>
        <dsp:cNvPr id="0" name=""/>
        <dsp:cNvSpPr/>
      </dsp:nvSpPr>
      <dsp:spPr>
        <a:xfrm rot="5400000">
          <a:off x="-219257" y="1539125"/>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What are the benefits and risks of Computer Science at a local level </a:t>
          </a:r>
        </a:p>
      </dsp:txBody>
      <dsp:txXfrm rot="-5400000">
        <a:off x="2" y="1831468"/>
        <a:ext cx="1023201" cy="438516"/>
      </dsp:txXfrm>
    </dsp:sp>
    <dsp:sp modelId="{1BA41900-A111-41F6-8056-155A0FCE8CD7}">
      <dsp:nvSpPr>
        <dsp:cNvPr id="0" name=""/>
        <dsp:cNvSpPr/>
      </dsp:nvSpPr>
      <dsp:spPr>
        <a:xfrm rot="5400000">
          <a:off x="5828329" y="-3485259"/>
          <a:ext cx="950615"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benefits of Computer Science</a:t>
          </a:r>
        </a:p>
      </dsp:txBody>
      <dsp:txXfrm rot="-5400000">
        <a:off x="1023202" y="1366273"/>
        <a:ext cx="10514466" cy="857805"/>
      </dsp:txXfrm>
    </dsp:sp>
    <dsp:sp modelId="{85645FA0-4EB6-4B91-B208-4848458187CE}">
      <dsp:nvSpPr>
        <dsp:cNvPr id="0" name=""/>
        <dsp:cNvSpPr/>
      </dsp:nvSpPr>
      <dsp:spPr>
        <a:xfrm rot="5400000">
          <a:off x="-219257" y="2856339"/>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are the benefits and risks of Computer Science at a national level </a:t>
          </a:r>
        </a:p>
      </dsp:txBody>
      <dsp:txXfrm rot="-5400000">
        <a:off x="2" y="3148682"/>
        <a:ext cx="1023201" cy="438516"/>
      </dsp:txXfrm>
    </dsp:sp>
    <dsp:sp modelId="{257C588F-9A78-4ACE-BCB7-030E5144CCEE}">
      <dsp:nvSpPr>
        <dsp:cNvPr id="0" name=""/>
        <dsp:cNvSpPr/>
      </dsp:nvSpPr>
      <dsp:spPr>
        <a:xfrm rot="5400000">
          <a:off x="5828579" y="-2168295"/>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benefits of Computer Science</a:t>
          </a:r>
        </a:p>
      </dsp:txBody>
      <dsp:txXfrm rot="-5400000">
        <a:off x="1023202" y="2683463"/>
        <a:ext cx="10514490" cy="857354"/>
      </dsp:txXfrm>
    </dsp:sp>
    <dsp:sp modelId="{2F73ADA9-CA21-4ACC-8080-20EFD752F704}">
      <dsp:nvSpPr>
        <dsp:cNvPr id="0" name=""/>
        <dsp:cNvSpPr/>
      </dsp:nvSpPr>
      <dsp:spPr>
        <a:xfrm rot="5400000">
          <a:off x="-219257" y="4173553"/>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are the benefits and risks of Computer Science at a global level</a:t>
          </a:r>
        </a:p>
      </dsp:txBody>
      <dsp:txXfrm rot="-5400000">
        <a:off x="2" y="4465896"/>
        <a:ext cx="1023201" cy="438516"/>
      </dsp:txXfrm>
    </dsp:sp>
    <dsp:sp modelId="{3617B7A4-A2D7-4C51-8A09-CD019DB2E9AD}">
      <dsp:nvSpPr>
        <dsp:cNvPr id="0" name=""/>
        <dsp:cNvSpPr/>
      </dsp:nvSpPr>
      <dsp:spPr>
        <a:xfrm rot="5400000">
          <a:off x="5828579" y="-851081"/>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At least 2 of your points should be about the potential benefits of Computer Science</a:t>
          </a:r>
        </a:p>
      </dsp:txBody>
      <dsp:txXfrm rot="-5400000">
        <a:off x="1023202" y="4000677"/>
        <a:ext cx="10514490" cy="857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0347A-6BE5-434E-AE6A-3F37D6EA03FE}">
      <dsp:nvSpPr>
        <dsp:cNvPr id="0" name=""/>
        <dsp:cNvSpPr/>
      </dsp:nvSpPr>
      <dsp:spPr>
        <a:xfrm>
          <a:off x="0" y="4823817"/>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B7C05-7858-4EFA-8EDB-200509177488}">
      <dsp:nvSpPr>
        <dsp:cNvPr id="0" name=""/>
        <dsp:cNvSpPr/>
      </dsp:nvSpPr>
      <dsp:spPr>
        <a:xfrm>
          <a:off x="0" y="391865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1A423-43F8-4EE3-B9E0-6DCE963D5F49}">
      <dsp:nvSpPr>
        <dsp:cNvPr id="0" name=""/>
        <dsp:cNvSpPr/>
      </dsp:nvSpPr>
      <dsp:spPr>
        <a:xfrm>
          <a:off x="0" y="301349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BF785-C42C-4C46-ACE4-33C7A7EADC28}">
      <dsp:nvSpPr>
        <dsp:cNvPr id="0" name=""/>
        <dsp:cNvSpPr/>
      </dsp:nvSpPr>
      <dsp:spPr>
        <a:xfrm>
          <a:off x="0" y="210833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B5421-F07B-4CF0-952A-E9514E30A521}">
      <dsp:nvSpPr>
        <dsp:cNvPr id="0" name=""/>
        <dsp:cNvSpPr/>
      </dsp:nvSpPr>
      <dsp:spPr>
        <a:xfrm>
          <a:off x="0" y="120317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20917-AAD9-4317-87D9-56B02DBA7BF3}">
      <dsp:nvSpPr>
        <dsp:cNvPr id="0" name=""/>
        <dsp:cNvSpPr/>
      </dsp:nvSpPr>
      <dsp:spPr>
        <a:xfrm>
          <a:off x="0" y="29801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701FA-27E5-4E24-99B6-16A37B534A93}">
      <dsp:nvSpPr>
        <dsp:cNvPr id="0" name=""/>
        <dsp:cNvSpPr/>
      </dsp:nvSpPr>
      <dsp:spPr>
        <a:xfrm>
          <a:off x="3007260" y="127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1271"/>
        <a:ext cx="8559127" cy="296744"/>
      </dsp:txXfrm>
    </dsp:sp>
    <dsp:sp modelId="{DAD54D21-7237-4F95-90E9-C1839ED4CA2F}">
      <dsp:nvSpPr>
        <dsp:cNvPr id="0" name=""/>
        <dsp:cNvSpPr/>
      </dsp:nvSpPr>
      <dsp:spPr>
        <a:xfrm>
          <a:off x="0" y="127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Medicine &amp; health care</a:t>
          </a:r>
        </a:p>
      </dsp:txBody>
      <dsp:txXfrm>
        <a:off x="14488" y="15759"/>
        <a:ext cx="2978284" cy="282256"/>
      </dsp:txXfrm>
    </dsp:sp>
    <dsp:sp modelId="{11C91439-5A11-4611-96FE-02F90D6DF59F}">
      <dsp:nvSpPr>
        <dsp:cNvPr id="0" name=""/>
        <dsp:cNvSpPr/>
      </dsp:nvSpPr>
      <dsp:spPr>
        <a:xfrm>
          <a:off x="0" y="29801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298016"/>
        <a:ext cx="11566388" cy="593578"/>
      </dsp:txXfrm>
    </dsp:sp>
    <dsp:sp modelId="{D3736D36-CE75-48C1-9A1E-29504EFC6D85}">
      <dsp:nvSpPr>
        <dsp:cNvPr id="0" name=""/>
        <dsp:cNvSpPr/>
      </dsp:nvSpPr>
      <dsp:spPr>
        <a:xfrm>
          <a:off x="3007260" y="90643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906431"/>
        <a:ext cx="8559127" cy="296744"/>
      </dsp:txXfrm>
    </dsp:sp>
    <dsp:sp modelId="{BE9D450A-DDBC-4CC8-9CFF-799CF6300AFF}">
      <dsp:nvSpPr>
        <dsp:cNvPr id="0" name=""/>
        <dsp:cNvSpPr/>
      </dsp:nvSpPr>
      <dsp:spPr>
        <a:xfrm>
          <a:off x="0" y="90643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Gaming &amp; entertainment</a:t>
          </a:r>
        </a:p>
      </dsp:txBody>
      <dsp:txXfrm>
        <a:off x="14488" y="920919"/>
        <a:ext cx="2978284" cy="282256"/>
      </dsp:txXfrm>
    </dsp:sp>
    <dsp:sp modelId="{E9104B11-00A6-4847-8A66-A8EBD693B840}">
      <dsp:nvSpPr>
        <dsp:cNvPr id="0" name=""/>
        <dsp:cNvSpPr/>
      </dsp:nvSpPr>
      <dsp:spPr>
        <a:xfrm>
          <a:off x="0" y="120317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1203176"/>
        <a:ext cx="11566388" cy="593578"/>
      </dsp:txXfrm>
    </dsp:sp>
    <dsp:sp modelId="{DC8B444C-148F-4EAF-AD80-1F8CD9C242B0}">
      <dsp:nvSpPr>
        <dsp:cNvPr id="0" name=""/>
        <dsp:cNvSpPr/>
      </dsp:nvSpPr>
      <dsp:spPr>
        <a:xfrm>
          <a:off x="3007260" y="181159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1811591"/>
        <a:ext cx="8559127" cy="296744"/>
      </dsp:txXfrm>
    </dsp:sp>
    <dsp:sp modelId="{069FB9F5-D672-400A-BB26-6FA4F2F52C41}">
      <dsp:nvSpPr>
        <dsp:cNvPr id="0" name=""/>
        <dsp:cNvSpPr/>
      </dsp:nvSpPr>
      <dsp:spPr>
        <a:xfrm>
          <a:off x="0" y="181159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Schools &amp; learning</a:t>
          </a:r>
        </a:p>
      </dsp:txBody>
      <dsp:txXfrm>
        <a:off x="14488" y="1826079"/>
        <a:ext cx="2978284" cy="282256"/>
      </dsp:txXfrm>
    </dsp:sp>
    <dsp:sp modelId="{8D7A4BD3-10EB-44F2-9E0F-8BCE833DE1C5}">
      <dsp:nvSpPr>
        <dsp:cNvPr id="0" name=""/>
        <dsp:cNvSpPr/>
      </dsp:nvSpPr>
      <dsp:spPr>
        <a:xfrm>
          <a:off x="0" y="210833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2108336"/>
        <a:ext cx="11566388" cy="593578"/>
      </dsp:txXfrm>
    </dsp:sp>
    <dsp:sp modelId="{3DA94605-057C-46B3-A6D3-0B3EB94F17C6}">
      <dsp:nvSpPr>
        <dsp:cNvPr id="0" name=""/>
        <dsp:cNvSpPr/>
      </dsp:nvSpPr>
      <dsp:spPr>
        <a:xfrm>
          <a:off x="3007260" y="271675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2716752"/>
        <a:ext cx="8559127" cy="296744"/>
      </dsp:txXfrm>
    </dsp:sp>
    <dsp:sp modelId="{5DB78712-E7A1-40AB-9850-93C5101AB796}">
      <dsp:nvSpPr>
        <dsp:cNvPr id="0" name=""/>
        <dsp:cNvSpPr/>
      </dsp:nvSpPr>
      <dsp:spPr>
        <a:xfrm>
          <a:off x="0" y="271675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Travel &amp; tourism</a:t>
          </a:r>
        </a:p>
      </dsp:txBody>
      <dsp:txXfrm>
        <a:off x="14488" y="2731240"/>
        <a:ext cx="2978284" cy="282256"/>
      </dsp:txXfrm>
    </dsp:sp>
    <dsp:sp modelId="{E6D6AED3-7A04-4700-B127-8F37E6B62816}">
      <dsp:nvSpPr>
        <dsp:cNvPr id="0" name=""/>
        <dsp:cNvSpPr/>
      </dsp:nvSpPr>
      <dsp:spPr>
        <a:xfrm>
          <a:off x="0" y="301349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3013496"/>
        <a:ext cx="11566388" cy="593578"/>
      </dsp:txXfrm>
    </dsp:sp>
    <dsp:sp modelId="{D3C2DF78-F303-41AF-99D0-DF66806E26F7}">
      <dsp:nvSpPr>
        <dsp:cNvPr id="0" name=""/>
        <dsp:cNvSpPr/>
      </dsp:nvSpPr>
      <dsp:spPr>
        <a:xfrm>
          <a:off x="3007260" y="362191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3621912"/>
        <a:ext cx="8559127" cy="296744"/>
      </dsp:txXfrm>
    </dsp:sp>
    <dsp:sp modelId="{4C4361E2-CF17-41F6-9461-57CF53AF3714}">
      <dsp:nvSpPr>
        <dsp:cNvPr id="0" name=""/>
        <dsp:cNvSpPr/>
      </dsp:nvSpPr>
      <dsp:spPr>
        <a:xfrm>
          <a:off x="0" y="362191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Social media</a:t>
          </a:r>
        </a:p>
      </dsp:txBody>
      <dsp:txXfrm>
        <a:off x="14488" y="3636400"/>
        <a:ext cx="2978284" cy="282256"/>
      </dsp:txXfrm>
    </dsp:sp>
    <dsp:sp modelId="{B777BD8A-BB8A-4426-8984-A8812BE68162}">
      <dsp:nvSpPr>
        <dsp:cNvPr id="0" name=""/>
        <dsp:cNvSpPr/>
      </dsp:nvSpPr>
      <dsp:spPr>
        <a:xfrm>
          <a:off x="0" y="391865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3918656"/>
        <a:ext cx="11566388" cy="593578"/>
      </dsp:txXfrm>
    </dsp:sp>
    <dsp:sp modelId="{D7AA04C3-426A-4F26-AA38-A6D542F079E3}">
      <dsp:nvSpPr>
        <dsp:cNvPr id="0" name=""/>
        <dsp:cNvSpPr/>
      </dsp:nvSpPr>
      <dsp:spPr>
        <a:xfrm>
          <a:off x="3007260" y="452707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4527072"/>
        <a:ext cx="8559127" cy="296744"/>
      </dsp:txXfrm>
    </dsp:sp>
    <dsp:sp modelId="{E8A29A54-138C-4357-9D92-7812DF7152BD}">
      <dsp:nvSpPr>
        <dsp:cNvPr id="0" name=""/>
        <dsp:cNvSpPr/>
      </dsp:nvSpPr>
      <dsp:spPr>
        <a:xfrm>
          <a:off x="0" y="452707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Transport &amp; navigation</a:t>
          </a:r>
        </a:p>
      </dsp:txBody>
      <dsp:txXfrm>
        <a:off x="14488" y="4541560"/>
        <a:ext cx="2978284" cy="282256"/>
      </dsp:txXfrm>
    </dsp:sp>
    <dsp:sp modelId="{65F1BC2B-6914-4E88-B715-1F4272E9A9AE}">
      <dsp:nvSpPr>
        <dsp:cNvPr id="0" name=""/>
        <dsp:cNvSpPr/>
      </dsp:nvSpPr>
      <dsp:spPr>
        <a:xfrm>
          <a:off x="0" y="4823817"/>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4823817"/>
        <a:ext cx="11566388" cy="59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FD57-7675-483E-9209-D30DF28A278D}">
      <dsp:nvSpPr>
        <dsp:cNvPr id="0" name=""/>
        <dsp:cNvSpPr/>
      </dsp:nvSpPr>
      <dsp:spPr>
        <a:xfrm rot="16200000">
          <a:off x="-1872994" y="2920895"/>
          <a:ext cx="4421266" cy="54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183" bIns="0" numCol="1" spcCol="1270" anchor="t" anchorCtr="0">
          <a:noAutofit/>
        </a:bodyPr>
        <a:lstStyle/>
        <a:p>
          <a:pPr marL="0" lvl="0" indent="0" algn="r" defTabSz="1066800">
            <a:lnSpc>
              <a:spcPct val="90000"/>
            </a:lnSpc>
            <a:spcBef>
              <a:spcPct val="0"/>
            </a:spcBef>
            <a:spcAft>
              <a:spcPct val="35000"/>
            </a:spcAft>
            <a:buNone/>
          </a:pPr>
          <a:r>
            <a:rPr lang="en-GB" sz="2400" kern="1200" dirty="0">
              <a:solidFill>
                <a:srgbClr val="595959"/>
              </a:solidFill>
            </a:rPr>
            <a:t>Random Access Memory (RAM)</a:t>
          </a:r>
        </a:p>
      </dsp:txBody>
      <dsp:txXfrm>
        <a:off x="-1872994" y="2920895"/>
        <a:ext cx="4421266" cy="542191"/>
      </dsp:txXfrm>
    </dsp:sp>
    <dsp:sp modelId="{D1AF36FB-D8D4-4AC1-962C-897202B5EEE7}">
      <dsp:nvSpPr>
        <dsp:cNvPr id="0" name=""/>
        <dsp:cNvSpPr/>
      </dsp:nvSpPr>
      <dsp:spPr>
        <a:xfrm>
          <a:off x="608734" y="981358"/>
          <a:ext cx="2700690" cy="4421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78183"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&lt;Enter a definition for RAM&gt;</a:t>
          </a:r>
        </a:p>
        <a:p>
          <a:pPr marL="228600" lvl="1" indent="-228600" algn="l" defTabSz="933450">
            <a:lnSpc>
              <a:spcPct val="90000"/>
            </a:lnSpc>
            <a:spcBef>
              <a:spcPct val="0"/>
            </a:spcBef>
            <a:spcAft>
              <a:spcPct val="15000"/>
            </a:spcAft>
            <a:buChar char="•"/>
          </a:pPr>
          <a:r>
            <a:rPr lang="en-GB" sz="2100" kern="1200"/>
            <a:t>&lt;State if RAM is volatile or non volatile&gt;</a:t>
          </a:r>
          <a:endParaRPr lang="en-GB" sz="2100" kern="1200" dirty="0"/>
        </a:p>
        <a:p>
          <a:pPr marL="228600" lvl="1" indent="-228600" algn="l" defTabSz="933450">
            <a:lnSpc>
              <a:spcPct val="90000"/>
            </a:lnSpc>
            <a:spcBef>
              <a:spcPct val="0"/>
            </a:spcBef>
            <a:spcAft>
              <a:spcPct val="15000"/>
            </a:spcAft>
            <a:buChar char="•"/>
          </a:pPr>
          <a:r>
            <a:rPr lang="en-GB" sz="2100" kern="1200"/>
            <a:t>&lt;State if RAM is read only or read &amp; writeable&gt;</a:t>
          </a:r>
          <a:endParaRPr lang="en-GB" sz="2100" kern="1200" dirty="0"/>
        </a:p>
        <a:p>
          <a:pPr marL="228600" lvl="1" indent="-228600" algn="l" defTabSz="933450">
            <a:lnSpc>
              <a:spcPct val="90000"/>
            </a:lnSpc>
            <a:spcBef>
              <a:spcPct val="0"/>
            </a:spcBef>
            <a:spcAft>
              <a:spcPct val="15000"/>
            </a:spcAft>
            <a:buChar char="•"/>
          </a:pPr>
          <a:r>
            <a:rPr lang="en-GB" sz="2100" kern="1200" dirty="0"/>
            <a:t>&lt;Describe what sort of information RAM typically holds&gt;</a:t>
          </a:r>
        </a:p>
      </dsp:txBody>
      <dsp:txXfrm>
        <a:off x="608734" y="981358"/>
        <a:ext cx="2700690" cy="4421266"/>
      </dsp:txXfrm>
    </dsp:sp>
    <dsp:sp modelId="{CAAA2CD0-12F6-42EF-8622-42D1AB980DAA}">
      <dsp:nvSpPr>
        <dsp:cNvPr id="0" name=""/>
        <dsp:cNvSpPr/>
      </dsp:nvSpPr>
      <dsp:spPr>
        <a:xfrm>
          <a:off x="66542" y="265665"/>
          <a:ext cx="1084383" cy="108438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29985A3-5C42-489E-B317-FF00AB6C00B4}">
      <dsp:nvSpPr>
        <dsp:cNvPr id="0" name=""/>
        <dsp:cNvSpPr/>
      </dsp:nvSpPr>
      <dsp:spPr>
        <a:xfrm rot="16200000">
          <a:off x="2074297" y="2920895"/>
          <a:ext cx="4421266" cy="54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183" bIns="0" numCol="1" spcCol="1270" anchor="t" anchorCtr="0">
          <a:noAutofit/>
        </a:bodyPr>
        <a:lstStyle/>
        <a:p>
          <a:pPr marL="0" lvl="0" indent="0" algn="r" defTabSz="1066800">
            <a:lnSpc>
              <a:spcPct val="90000"/>
            </a:lnSpc>
            <a:spcBef>
              <a:spcPct val="0"/>
            </a:spcBef>
            <a:spcAft>
              <a:spcPct val="35000"/>
            </a:spcAft>
            <a:buNone/>
          </a:pPr>
          <a:r>
            <a:rPr lang="en-GB" sz="2400" kern="1200" dirty="0">
              <a:solidFill>
                <a:srgbClr val="595959"/>
              </a:solidFill>
            </a:rPr>
            <a:t>Read Only Memory (ROM)</a:t>
          </a:r>
        </a:p>
      </dsp:txBody>
      <dsp:txXfrm>
        <a:off x="2074297" y="2920895"/>
        <a:ext cx="4421266" cy="542191"/>
      </dsp:txXfrm>
    </dsp:sp>
    <dsp:sp modelId="{A49986A9-84C3-4D45-A933-0712F70E9EDE}">
      <dsp:nvSpPr>
        <dsp:cNvPr id="0" name=""/>
        <dsp:cNvSpPr/>
      </dsp:nvSpPr>
      <dsp:spPr>
        <a:xfrm>
          <a:off x="4556026" y="981358"/>
          <a:ext cx="2700690" cy="4421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78183"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&lt;Enter a definition for ROM&gt;</a:t>
          </a:r>
        </a:p>
        <a:p>
          <a:pPr marL="228600" lvl="1" indent="-228600" algn="l" defTabSz="933450">
            <a:lnSpc>
              <a:spcPct val="90000"/>
            </a:lnSpc>
            <a:spcBef>
              <a:spcPct val="0"/>
            </a:spcBef>
            <a:spcAft>
              <a:spcPct val="15000"/>
            </a:spcAft>
            <a:buChar char="•"/>
          </a:pPr>
          <a:r>
            <a:rPr lang="en-GB" sz="2100" kern="1200"/>
            <a:t>&lt;State if ROM is volatile or non volatile&gt;</a:t>
          </a:r>
          <a:endParaRPr lang="en-GB" sz="2100" kern="1200" dirty="0"/>
        </a:p>
        <a:p>
          <a:pPr marL="228600" lvl="1" indent="-228600" algn="l" defTabSz="933450">
            <a:lnSpc>
              <a:spcPct val="90000"/>
            </a:lnSpc>
            <a:spcBef>
              <a:spcPct val="0"/>
            </a:spcBef>
            <a:spcAft>
              <a:spcPct val="15000"/>
            </a:spcAft>
            <a:buChar char="•"/>
          </a:pPr>
          <a:r>
            <a:rPr lang="en-GB" sz="2100" kern="1200"/>
            <a:t>&lt;State if ROM is read only or read &amp; writeable&gt;</a:t>
          </a:r>
          <a:endParaRPr lang="en-GB" sz="2100" kern="1200" dirty="0"/>
        </a:p>
        <a:p>
          <a:pPr marL="228600" lvl="1" indent="-228600" algn="l" defTabSz="933450">
            <a:lnSpc>
              <a:spcPct val="90000"/>
            </a:lnSpc>
            <a:spcBef>
              <a:spcPct val="0"/>
            </a:spcBef>
            <a:spcAft>
              <a:spcPct val="15000"/>
            </a:spcAft>
            <a:buChar char="•"/>
          </a:pPr>
          <a:r>
            <a:rPr lang="en-GB" sz="2100" kern="1200" dirty="0"/>
            <a:t>&lt;Describe what sort of information ROM typically holds&gt;</a:t>
          </a:r>
        </a:p>
      </dsp:txBody>
      <dsp:txXfrm>
        <a:off x="4556026" y="981358"/>
        <a:ext cx="2700690" cy="4421266"/>
      </dsp:txXfrm>
    </dsp:sp>
    <dsp:sp modelId="{91B82FA8-BC80-4BCF-99E0-ED51ADF110D6}">
      <dsp:nvSpPr>
        <dsp:cNvPr id="0" name=""/>
        <dsp:cNvSpPr/>
      </dsp:nvSpPr>
      <dsp:spPr>
        <a:xfrm>
          <a:off x="4013835" y="265665"/>
          <a:ext cx="1084383" cy="108438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2000" r="-52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A79AFB2-75BB-4658-88B3-1D29EC4F762B}">
      <dsp:nvSpPr>
        <dsp:cNvPr id="0" name=""/>
        <dsp:cNvSpPr/>
      </dsp:nvSpPr>
      <dsp:spPr>
        <a:xfrm rot="16200000">
          <a:off x="6021590" y="2920895"/>
          <a:ext cx="4421266" cy="54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183" bIns="0" numCol="1" spcCol="1270" anchor="t" anchorCtr="0">
          <a:noAutofit/>
        </a:bodyPr>
        <a:lstStyle/>
        <a:p>
          <a:pPr marL="0" lvl="0" indent="0" algn="r" defTabSz="1066800">
            <a:lnSpc>
              <a:spcPct val="90000"/>
            </a:lnSpc>
            <a:spcBef>
              <a:spcPct val="0"/>
            </a:spcBef>
            <a:spcAft>
              <a:spcPct val="35000"/>
            </a:spcAft>
            <a:buNone/>
          </a:pPr>
          <a:r>
            <a:rPr lang="en-GB" sz="2400" kern="1200" dirty="0">
              <a:solidFill>
                <a:srgbClr val="595959"/>
              </a:solidFill>
            </a:rPr>
            <a:t>Virtual Memory</a:t>
          </a:r>
        </a:p>
      </dsp:txBody>
      <dsp:txXfrm>
        <a:off x="6021590" y="2920895"/>
        <a:ext cx="4421266" cy="542191"/>
      </dsp:txXfrm>
    </dsp:sp>
    <dsp:sp modelId="{168E6FC3-69EF-4DD2-8704-2E8F36A4671A}">
      <dsp:nvSpPr>
        <dsp:cNvPr id="0" name=""/>
        <dsp:cNvSpPr/>
      </dsp:nvSpPr>
      <dsp:spPr>
        <a:xfrm>
          <a:off x="8503319" y="981358"/>
          <a:ext cx="2700690" cy="4421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78183"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&lt;Enter a definition for Virtual Memory&gt;</a:t>
          </a:r>
        </a:p>
        <a:p>
          <a:pPr marL="228600" lvl="1" indent="-228600" algn="l" defTabSz="933450">
            <a:lnSpc>
              <a:spcPct val="90000"/>
            </a:lnSpc>
            <a:spcBef>
              <a:spcPct val="0"/>
            </a:spcBef>
            <a:spcAft>
              <a:spcPct val="15000"/>
            </a:spcAft>
            <a:buChar char="•"/>
          </a:pPr>
          <a:r>
            <a:rPr lang="en-GB" sz="2100" kern="1200" dirty="0"/>
            <a:t>&lt;Explain why virtual memory is needed&gt;</a:t>
          </a:r>
        </a:p>
      </dsp:txBody>
      <dsp:txXfrm>
        <a:off x="8503319" y="981358"/>
        <a:ext cx="2700690" cy="4421266"/>
      </dsp:txXfrm>
    </dsp:sp>
    <dsp:sp modelId="{E6C54EDE-B877-4209-A4AB-1A816018FE5A}">
      <dsp:nvSpPr>
        <dsp:cNvPr id="0" name=""/>
        <dsp:cNvSpPr/>
      </dsp:nvSpPr>
      <dsp:spPr>
        <a:xfrm>
          <a:off x="7961127" y="265665"/>
          <a:ext cx="1084383" cy="1084383"/>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31AC-9136-4208-B530-50230797E9F8}">
      <dsp:nvSpPr>
        <dsp:cNvPr id="0" name=""/>
        <dsp:cNvSpPr/>
      </dsp:nvSpPr>
      <dsp:spPr>
        <a:xfrm>
          <a:off x="5210" y="63"/>
          <a:ext cx="11168325"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595959"/>
              </a:solidFill>
            </a:rPr>
            <a:t>The purpose and roles of an Operating System</a:t>
          </a:r>
        </a:p>
      </dsp:txBody>
      <dsp:txXfrm>
        <a:off x="59827" y="54680"/>
        <a:ext cx="11059091" cy="1755542"/>
      </dsp:txXfrm>
    </dsp:sp>
    <dsp:sp modelId="{39A30C68-077D-41E7-8B9C-AFB9FD63FC8D}">
      <dsp:nvSpPr>
        <dsp:cNvPr id="0" name=""/>
        <dsp:cNvSpPr/>
      </dsp:nvSpPr>
      <dsp:spPr>
        <a:xfrm>
          <a:off x="5210"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43299" y="2193314"/>
        <a:ext cx="1224279" cy="1788598"/>
      </dsp:txXfrm>
    </dsp:sp>
    <dsp:sp modelId="{2D4B595D-5258-4C46-A7A9-7FFE5D4411C7}">
      <dsp:nvSpPr>
        <dsp:cNvPr id="0" name=""/>
        <dsp:cNvSpPr/>
      </dsp:nvSpPr>
      <dsp:spPr>
        <a:xfrm>
          <a:off x="1414905"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1452994" y="2193314"/>
        <a:ext cx="1224279" cy="1788598"/>
      </dsp:txXfrm>
    </dsp:sp>
    <dsp:sp modelId="{18B3125F-F082-4B9D-9731-E9B98C76B0DF}">
      <dsp:nvSpPr>
        <dsp:cNvPr id="0" name=""/>
        <dsp:cNvSpPr/>
      </dsp:nvSpPr>
      <dsp:spPr>
        <a:xfrm>
          <a:off x="2824601"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2862690" y="2193314"/>
        <a:ext cx="1224279" cy="1788598"/>
      </dsp:txXfrm>
    </dsp:sp>
    <dsp:sp modelId="{3C677A25-C0F6-4170-9617-328FD5E3F045}">
      <dsp:nvSpPr>
        <dsp:cNvPr id="0" name=""/>
        <dsp:cNvSpPr/>
      </dsp:nvSpPr>
      <dsp:spPr>
        <a:xfrm>
          <a:off x="4234296"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4272385" y="2193314"/>
        <a:ext cx="1224279" cy="1788598"/>
      </dsp:txXfrm>
    </dsp:sp>
    <dsp:sp modelId="{1E42D9C9-8705-4FBA-A20B-601E00689B0D}">
      <dsp:nvSpPr>
        <dsp:cNvPr id="0" name=""/>
        <dsp:cNvSpPr/>
      </dsp:nvSpPr>
      <dsp:spPr>
        <a:xfrm>
          <a:off x="5643992"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5682081" y="2193314"/>
        <a:ext cx="1224279" cy="1788598"/>
      </dsp:txXfrm>
    </dsp:sp>
    <dsp:sp modelId="{4A23C035-2D54-49F9-869D-403BD566D40D}">
      <dsp:nvSpPr>
        <dsp:cNvPr id="0" name=""/>
        <dsp:cNvSpPr/>
      </dsp:nvSpPr>
      <dsp:spPr>
        <a:xfrm>
          <a:off x="7053687"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7091776" y="2193314"/>
        <a:ext cx="1224279" cy="1788598"/>
      </dsp:txXfrm>
    </dsp:sp>
    <dsp:sp modelId="{B011CDFD-C1A7-4EB8-8C34-3581429023F3}">
      <dsp:nvSpPr>
        <dsp:cNvPr id="0" name=""/>
        <dsp:cNvSpPr/>
      </dsp:nvSpPr>
      <dsp:spPr>
        <a:xfrm>
          <a:off x="8463383"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8501472" y="2193314"/>
        <a:ext cx="1224279" cy="1788598"/>
      </dsp:txXfrm>
    </dsp:sp>
    <dsp:sp modelId="{22598330-71AF-400E-BC2A-123D9D6ECB22}">
      <dsp:nvSpPr>
        <dsp:cNvPr id="0" name=""/>
        <dsp:cNvSpPr/>
      </dsp:nvSpPr>
      <dsp:spPr>
        <a:xfrm>
          <a:off x="9873078" y="2155225"/>
          <a:ext cx="1300457" cy="186477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595959"/>
              </a:solidFill>
            </a:rPr>
            <a:t>&lt;Enter answer here&gt;</a:t>
          </a:r>
        </a:p>
      </dsp:txBody>
      <dsp:txXfrm>
        <a:off x="9911167" y="2193314"/>
        <a:ext cx="1224279" cy="1788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D8293-3AF3-4BC1-A967-125A431D01D7}">
      <dsp:nvSpPr>
        <dsp:cNvPr id="0" name=""/>
        <dsp:cNvSpPr/>
      </dsp:nvSpPr>
      <dsp:spPr>
        <a:xfrm>
          <a:off x="0" y="3674707"/>
          <a:ext cx="5415175" cy="8039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595959"/>
            </a:solidFill>
          </a:endParaRPr>
        </a:p>
      </dsp:txBody>
      <dsp:txXfrm>
        <a:off x="0" y="3674707"/>
        <a:ext cx="5415175" cy="803936"/>
      </dsp:txXfrm>
    </dsp:sp>
    <dsp:sp modelId="{8D6D1CC1-9CD4-4727-ABA6-D9EE4E93D682}">
      <dsp:nvSpPr>
        <dsp:cNvPr id="0" name=""/>
        <dsp:cNvSpPr/>
      </dsp:nvSpPr>
      <dsp:spPr>
        <a:xfrm rot="10800000">
          <a:off x="0" y="2450312"/>
          <a:ext cx="5415175" cy="123645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595959"/>
            </a:solidFill>
          </a:endParaRPr>
        </a:p>
      </dsp:txBody>
      <dsp:txXfrm rot="10800000">
        <a:off x="0" y="2450312"/>
        <a:ext cx="5415175" cy="803410"/>
      </dsp:txXfrm>
    </dsp:sp>
    <dsp:sp modelId="{C0EFB24C-F17C-41DC-AB6F-CC7F9A3E3854}">
      <dsp:nvSpPr>
        <dsp:cNvPr id="0" name=""/>
        <dsp:cNvSpPr/>
      </dsp:nvSpPr>
      <dsp:spPr>
        <a:xfrm rot="10800000">
          <a:off x="0" y="1225917"/>
          <a:ext cx="5415175" cy="123645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595959"/>
            </a:solidFill>
          </a:endParaRPr>
        </a:p>
      </dsp:txBody>
      <dsp:txXfrm rot="10800000">
        <a:off x="0" y="1225917"/>
        <a:ext cx="5415175" cy="803410"/>
      </dsp:txXfrm>
    </dsp:sp>
    <dsp:sp modelId="{CBB37EE4-8636-4915-9C3F-A94658E4F1D6}">
      <dsp:nvSpPr>
        <dsp:cNvPr id="0" name=""/>
        <dsp:cNvSpPr/>
      </dsp:nvSpPr>
      <dsp:spPr>
        <a:xfrm rot="10800000">
          <a:off x="0" y="1523"/>
          <a:ext cx="5415175" cy="123645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595959"/>
            </a:solidFill>
          </a:endParaRPr>
        </a:p>
      </dsp:txBody>
      <dsp:txXfrm rot="10800000">
        <a:off x="0" y="1523"/>
        <a:ext cx="5415175" cy="8034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dirty="0"/>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dirty="0"/>
          </a:p>
        </p:txBody>
      </p:sp>
    </p:spTree>
    <p:extLst>
      <p:ext uri="{BB962C8B-B14F-4D97-AF65-F5344CB8AC3E}">
        <p14:creationId xmlns:p14="http://schemas.microsoft.com/office/powerpoint/2010/main" val="395791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dirty="0"/>
          </a:p>
        </p:txBody>
      </p:sp>
    </p:spTree>
    <p:extLst>
      <p:ext uri="{BB962C8B-B14F-4D97-AF65-F5344CB8AC3E}">
        <p14:creationId xmlns:p14="http://schemas.microsoft.com/office/powerpoint/2010/main" val="124380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dirty="0"/>
          </a:p>
        </p:txBody>
      </p:sp>
    </p:spTree>
    <p:extLst>
      <p:ext uri="{BB962C8B-B14F-4D97-AF65-F5344CB8AC3E}">
        <p14:creationId xmlns:p14="http://schemas.microsoft.com/office/powerpoint/2010/main" val="10240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dirty="0"/>
          </a:p>
        </p:txBody>
      </p:sp>
    </p:spTree>
    <p:extLst>
      <p:ext uri="{BB962C8B-B14F-4D97-AF65-F5344CB8AC3E}">
        <p14:creationId xmlns:p14="http://schemas.microsoft.com/office/powerpoint/2010/main" val="113699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dirty="0"/>
          </a:p>
        </p:txBody>
      </p:sp>
    </p:spTree>
    <p:extLst>
      <p:ext uri="{BB962C8B-B14F-4D97-AF65-F5344CB8AC3E}">
        <p14:creationId xmlns:p14="http://schemas.microsoft.com/office/powerpoint/2010/main" val="336981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dirty="0"/>
          </a:p>
        </p:txBody>
      </p:sp>
    </p:spTree>
    <p:extLst>
      <p:ext uri="{BB962C8B-B14F-4D97-AF65-F5344CB8AC3E}">
        <p14:creationId xmlns:p14="http://schemas.microsoft.com/office/powerpoint/2010/main" val="193162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dirty="0"/>
          </a:p>
        </p:txBody>
      </p:sp>
    </p:spTree>
    <p:extLst>
      <p:ext uri="{BB962C8B-B14F-4D97-AF65-F5344CB8AC3E}">
        <p14:creationId xmlns:p14="http://schemas.microsoft.com/office/powerpoint/2010/main" val="2418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dirty="0"/>
          </a:p>
        </p:txBody>
      </p:sp>
    </p:spTree>
    <p:extLst>
      <p:ext uri="{BB962C8B-B14F-4D97-AF65-F5344CB8AC3E}">
        <p14:creationId xmlns:p14="http://schemas.microsoft.com/office/powerpoint/2010/main" val="1517646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dirty="0"/>
          </a:p>
        </p:txBody>
      </p:sp>
    </p:spTree>
    <p:extLst>
      <p:ext uri="{BB962C8B-B14F-4D97-AF65-F5344CB8AC3E}">
        <p14:creationId xmlns:p14="http://schemas.microsoft.com/office/powerpoint/2010/main" val="82776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dirty="0"/>
          </a:p>
        </p:txBody>
      </p:sp>
    </p:spTree>
    <p:extLst>
      <p:ext uri="{BB962C8B-B14F-4D97-AF65-F5344CB8AC3E}">
        <p14:creationId xmlns:p14="http://schemas.microsoft.com/office/powerpoint/2010/main" val="65407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dirty="0"/>
          </a:p>
        </p:txBody>
      </p:sp>
    </p:spTree>
    <p:extLst>
      <p:ext uri="{BB962C8B-B14F-4D97-AF65-F5344CB8AC3E}">
        <p14:creationId xmlns:p14="http://schemas.microsoft.com/office/powerpoint/2010/main" val="386241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dirty="0"/>
          </a:p>
        </p:txBody>
      </p:sp>
    </p:spTree>
    <p:extLst>
      <p:ext uri="{BB962C8B-B14F-4D97-AF65-F5344CB8AC3E}">
        <p14:creationId xmlns:p14="http://schemas.microsoft.com/office/powerpoint/2010/main" val="161815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20</a:t>
            </a:fld>
            <a:endParaRPr lang="en-GB" dirty="0"/>
          </a:p>
        </p:txBody>
      </p:sp>
    </p:spTree>
    <p:extLst>
      <p:ext uri="{BB962C8B-B14F-4D97-AF65-F5344CB8AC3E}">
        <p14:creationId xmlns:p14="http://schemas.microsoft.com/office/powerpoint/2010/main" val="26608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21</a:t>
            </a:fld>
            <a:endParaRPr lang="en-GB" dirty="0"/>
          </a:p>
        </p:txBody>
      </p:sp>
    </p:spTree>
    <p:extLst>
      <p:ext uri="{BB962C8B-B14F-4D97-AF65-F5344CB8AC3E}">
        <p14:creationId xmlns:p14="http://schemas.microsoft.com/office/powerpoint/2010/main" val="109989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22</a:t>
            </a:fld>
            <a:endParaRPr lang="en-GB" dirty="0"/>
          </a:p>
        </p:txBody>
      </p:sp>
    </p:spTree>
    <p:extLst>
      <p:ext uri="{BB962C8B-B14F-4D97-AF65-F5344CB8AC3E}">
        <p14:creationId xmlns:p14="http://schemas.microsoft.com/office/powerpoint/2010/main" val="73372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23</a:t>
            </a:fld>
            <a:endParaRPr lang="en-GB" dirty="0"/>
          </a:p>
        </p:txBody>
      </p:sp>
    </p:spTree>
    <p:extLst>
      <p:ext uri="{BB962C8B-B14F-4D97-AF65-F5344CB8AC3E}">
        <p14:creationId xmlns:p14="http://schemas.microsoft.com/office/powerpoint/2010/main" val="379059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dirty="0"/>
          </a:p>
        </p:txBody>
      </p:sp>
    </p:spTree>
    <p:extLst>
      <p:ext uri="{BB962C8B-B14F-4D97-AF65-F5344CB8AC3E}">
        <p14:creationId xmlns:p14="http://schemas.microsoft.com/office/powerpoint/2010/main" val="143533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dirty="0"/>
          </a:p>
        </p:txBody>
      </p:sp>
    </p:spTree>
    <p:extLst>
      <p:ext uri="{BB962C8B-B14F-4D97-AF65-F5344CB8AC3E}">
        <p14:creationId xmlns:p14="http://schemas.microsoft.com/office/powerpoint/2010/main" val="115443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dirty="0"/>
          </a:p>
        </p:txBody>
      </p:sp>
    </p:spTree>
    <p:extLst>
      <p:ext uri="{BB962C8B-B14F-4D97-AF65-F5344CB8AC3E}">
        <p14:creationId xmlns:p14="http://schemas.microsoft.com/office/powerpoint/2010/main" val="9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dirty="0"/>
          </a:p>
        </p:txBody>
      </p:sp>
    </p:spTree>
    <p:extLst>
      <p:ext uri="{BB962C8B-B14F-4D97-AF65-F5344CB8AC3E}">
        <p14:creationId xmlns:p14="http://schemas.microsoft.com/office/powerpoint/2010/main" val="302312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dirty="0"/>
          </a:p>
        </p:txBody>
      </p:sp>
    </p:spTree>
    <p:extLst>
      <p:ext uri="{BB962C8B-B14F-4D97-AF65-F5344CB8AC3E}">
        <p14:creationId xmlns:p14="http://schemas.microsoft.com/office/powerpoint/2010/main" val="302999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dirty="0"/>
          </a:p>
        </p:txBody>
      </p:sp>
    </p:spTree>
    <p:extLst>
      <p:ext uri="{BB962C8B-B14F-4D97-AF65-F5344CB8AC3E}">
        <p14:creationId xmlns:p14="http://schemas.microsoft.com/office/powerpoint/2010/main" val="238808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dirty="0"/>
          </a:p>
        </p:txBody>
      </p:sp>
    </p:spTree>
    <p:extLst>
      <p:ext uri="{BB962C8B-B14F-4D97-AF65-F5344CB8AC3E}">
        <p14:creationId xmlns:p14="http://schemas.microsoft.com/office/powerpoint/2010/main" val="71989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D51230-8C24-4996-9B07-5E0DD0F902CA}"/>
              </a:ext>
            </a:extLst>
          </p:cNvPr>
          <p:cNvSpPr txBox="1"/>
          <p:nvPr userDrawn="1"/>
        </p:nvSpPr>
        <p:spPr>
          <a:xfrm>
            <a:off x="110185" y="222750"/>
            <a:ext cx="1915909" cy="369332"/>
          </a:xfrm>
          <a:prstGeom prst="rect">
            <a:avLst/>
          </a:prstGeom>
          <a:noFill/>
        </p:spPr>
        <p:txBody>
          <a:bodyPr wrap="none" rtlCol="0">
            <a:spAutoFit/>
          </a:bodyPr>
          <a:lstStyle/>
          <a:p>
            <a:r>
              <a:rPr lang="en-GB" b="1" dirty="0">
                <a:latin typeface="+mj-lt"/>
              </a:rPr>
              <a:t>GCSE to A level</a:t>
            </a:r>
          </a:p>
        </p:txBody>
      </p:sp>
    </p:spTree>
    <p:extLst>
      <p:ext uri="{BB962C8B-B14F-4D97-AF65-F5344CB8AC3E}">
        <p14:creationId xmlns:p14="http://schemas.microsoft.com/office/powerpoint/2010/main" val="155979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6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6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0229" y="84272"/>
            <a:ext cx="9431382" cy="664666"/>
          </a:xfrm>
        </p:spPr>
        <p:txBody>
          <a:bodyPr>
            <a:normAutofit/>
          </a:bodyPr>
          <a:lstStyle>
            <a:lvl1pPr>
              <a:defRPr sz="2400" b="1">
                <a:solidFill>
                  <a:schemeClr val="bg1">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43921-457F-42D7-9A5E-1FB398760551}" type="datetimeFigureOut">
              <a:rPr lang="en-GB" smtClean="0"/>
              <a:t>05/05/2020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dirty="0"/>
          </a:p>
        </p:txBody>
      </p:sp>
    </p:spTree>
    <p:extLst>
      <p:ext uri="{BB962C8B-B14F-4D97-AF65-F5344CB8AC3E}">
        <p14:creationId xmlns:p14="http://schemas.microsoft.com/office/powerpoint/2010/main" val="188408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F1570-A8A1-4A16-AFB2-9AC998F82810}"/>
              </a:ext>
            </a:extLst>
          </p:cNvPr>
          <p:cNvSpPr/>
          <p:nvPr userDrawn="1"/>
        </p:nvSpPr>
        <p:spPr>
          <a:xfrm>
            <a:off x="0" y="0"/>
            <a:ext cx="12192000" cy="83041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C2F6F06A-8B6F-40B7-8BCB-81565050A2CF}"/>
              </a:ext>
            </a:extLst>
          </p:cNvPr>
          <p:cNvCxnSpPr>
            <a:cxnSpLocks/>
          </p:cNvCxnSpPr>
          <p:nvPr userDrawn="1"/>
        </p:nvCxnSpPr>
        <p:spPr>
          <a:xfrm>
            <a:off x="0" y="830424"/>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1A96F53-163C-4761-9F64-032DC32B8122}"/>
              </a:ext>
            </a:extLst>
          </p:cNvPr>
          <p:cNvGrpSpPr/>
          <p:nvPr userDrawn="1"/>
        </p:nvGrpSpPr>
        <p:grpSpPr>
          <a:xfrm>
            <a:off x="10487885" y="177048"/>
            <a:ext cx="1593930" cy="476316"/>
            <a:chOff x="10487885" y="222750"/>
            <a:chExt cx="1593930" cy="476316"/>
          </a:xfrm>
        </p:grpSpPr>
        <p:pic>
          <p:nvPicPr>
            <p:cNvPr id="11" name="Picture 10" descr="A close up of ware&#10;&#10;Description automatically generated">
              <a:extLst>
                <a:ext uri="{FF2B5EF4-FFF2-40B4-BE49-F238E27FC236}">
                  <a16:creationId xmlns:a16="http://schemas.microsoft.com/office/drawing/2014/main" id="{60CA602B-3024-4035-A205-F78AF4757A4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D69F75CE-472C-42DA-98D7-787F5E94E3B5}"/>
                </a:ext>
              </a:extLst>
            </p:cNvPr>
            <p:cNvSpPr txBox="1"/>
            <p:nvPr userDrawn="1"/>
          </p:nvSpPr>
          <p:spPr>
            <a:xfrm>
              <a:off x="10964201" y="330103"/>
              <a:ext cx="1117614" cy="261610"/>
            </a:xfrm>
            <a:prstGeom prst="rect">
              <a:avLst/>
            </a:prstGeom>
            <a:noFill/>
          </p:spPr>
          <p:txBody>
            <a:bodyPr wrap="none" rtlCol="0">
              <a:spAutoFit/>
            </a:bodyPr>
            <a:lstStyle/>
            <a:p>
              <a:r>
                <a:rPr lang="en-GB" sz="1100" dirty="0">
                  <a:latin typeface="+mj-lt"/>
                </a:rPr>
                <a:t>Craig’n’Dave</a:t>
              </a:r>
            </a:p>
          </p:txBody>
        </p:sp>
      </p:grpSp>
    </p:spTree>
    <p:extLst>
      <p:ext uri="{BB962C8B-B14F-4D97-AF65-F5344CB8AC3E}">
        <p14:creationId xmlns:p14="http://schemas.microsoft.com/office/powerpoint/2010/main" val="393171925"/>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craigndave.org/videos/ocr-alevel-slr01-alu-cu-registers-and-bu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tudent.craigndave.org/videos/ocr-alevel-slr01-performance-of-the-cpu" TargetMode="External"/><Relationship Id="rId4" Type="http://schemas.openxmlformats.org/officeDocument/2006/relationships/hyperlink" Target="https://student.craigndave.org/videos/ocr-alevel-slr01-fetch-decode-execute-cycl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craigndave.org/videos/ocr-gcse-slr1-2-ram-and-r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student.craigndave.org/videos/ocr-gcse-slr1-2-the-need-for-virtual-memory"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student.craigndave.org/videos/aqa-alevel-slr18-comparing-capacity-and-speed-of-storage-media" TargetMode="External"/><Relationship Id="rId3" Type="http://schemas.openxmlformats.org/officeDocument/2006/relationships/image" Target="../media/image14.png"/><Relationship Id="rId7" Type="http://schemas.openxmlformats.org/officeDocument/2006/relationships/hyperlink" Target="https://student.craigndave.org/videos/ocr-alevel-slr03-magnetic-flash-and-optical-storag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commons.wikimedia.org/wiki/File:Tablet-apple-ipad.svg"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hyperlink" Target="https://student.craigndave.org/videos/slr-11-network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udent.craigndave.org/videos/slr-4-operating-systems-systems-softwa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craigndave.org/videos/aqa-alevel-slr10-base-2-10-and-16-number-syste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student.craigndave.org/videos/aqa-alevel-slr11-aqa-converting-between-binary-hex-and-decima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ur01.safelinks.protection.outlook.com/?url=https%3A%2F%2Fstudent.craigndave.org%2Fspecification-key-terminology-and-cheat-sheets&amp;data=02%7C01%7C%7Cdc24fee606c542e81a7008d6ddf8393b%7C84df9e7fe9f640afb435aaaaaaaaaaaa%7C1%7C0%7C636940455511669912&amp;sdata=t3GUSm5bT8uwOn8B22YVxr%2BMrOf8xC1%2BorBhX9YAJdo%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tmp"/></Relationships>
</file>

<file path=ppt/slides/_rels/slide5.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hyperlink" Target="https://craigndave.org/product/cornell-note-taking-template/" TargetMode="External"/><Relationship Id="rId7" Type="http://schemas.openxmlformats.org/officeDocument/2006/relationships/hyperlink" Target="https://student.craigndave.org/videos/ocr-alevel-slr14-data-structures-part-2-graph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tudent.craigndave.org/videos/ocr-alevel-slr05-stages-of-compilation" TargetMode="External"/><Relationship Id="rId5" Type="http://schemas.openxmlformats.org/officeDocument/2006/relationships/hyperlink" Target="https://student.craigndave.org/videos/ocr-alevel-slr04-paging-segmentation-and-virtual-memory" TargetMode="External"/><Relationship Id="rId4" Type="http://schemas.openxmlformats.org/officeDocument/2006/relationships/hyperlink" Target="https://student.craigndave.org/videos/ocr-alevel-slr01-alu-cu-registers-and-bu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QtwWzfzKX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4.0/legalcode"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0E11665-90D6-4A57-A182-456D316AE8D2}"/>
              </a:ext>
            </a:extLst>
          </p:cNvPr>
          <p:cNvSpPr/>
          <p:nvPr/>
        </p:nvSpPr>
        <p:spPr>
          <a:xfrm>
            <a:off x="0" y="4876799"/>
            <a:ext cx="9829800" cy="198120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1">
            <a:extLst>
              <a:ext uri="{FF2B5EF4-FFF2-40B4-BE49-F238E27FC236}">
                <a16:creationId xmlns:a16="http://schemas.microsoft.com/office/drawing/2014/main" id="{E8CF060E-E4BE-4F7B-85AB-ED960EA608B8}"/>
              </a:ext>
            </a:extLst>
          </p:cNvPr>
          <p:cNvSpPr txBox="1">
            <a:spLocks/>
          </p:cNvSpPr>
          <p:nvPr/>
        </p:nvSpPr>
        <p:spPr>
          <a:xfrm>
            <a:off x="-1" y="68263"/>
            <a:ext cx="587884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endParaRPr lang="en-GB" dirty="0"/>
          </a:p>
        </p:txBody>
      </p:sp>
      <p:sp>
        <p:nvSpPr>
          <p:cNvPr id="27" name="Content Placeholder 2">
            <a:extLst>
              <a:ext uri="{FF2B5EF4-FFF2-40B4-BE49-F238E27FC236}">
                <a16:creationId xmlns:a16="http://schemas.microsoft.com/office/drawing/2014/main" id="{245E2030-E578-4E03-A50B-30CFC69AE596}"/>
              </a:ext>
            </a:extLst>
          </p:cNvPr>
          <p:cNvSpPr>
            <a:spLocks noGrp="1"/>
          </p:cNvSpPr>
          <p:nvPr>
            <p:ph idx="4294967295"/>
          </p:nvPr>
        </p:nvSpPr>
        <p:spPr>
          <a:xfrm>
            <a:off x="182880" y="2936775"/>
            <a:ext cx="5787614" cy="1940021"/>
          </a:xfrm>
          <a:prstGeom prst="rect">
            <a:avLst/>
          </a:prstGeom>
          <a:noFill/>
        </p:spPr>
        <p:txBody>
          <a:bodyPr>
            <a:normAutofit/>
          </a:bodyPr>
          <a:lstStyle/>
          <a:p>
            <a:r>
              <a:rPr lang="en-GB" sz="1400" dirty="0">
                <a:solidFill>
                  <a:srgbClr val="595959"/>
                </a:solidFill>
              </a:rPr>
              <a:t>The topic of </a:t>
            </a:r>
            <a:r>
              <a:rPr lang="en-GB" sz="1400" b="1" dirty="0">
                <a:solidFill>
                  <a:srgbClr val="595959"/>
                </a:solidFill>
              </a:rPr>
              <a:t>Computer Science </a:t>
            </a:r>
            <a:r>
              <a:rPr lang="en-GB" sz="1400" dirty="0">
                <a:solidFill>
                  <a:srgbClr val="595959"/>
                </a:solidFill>
              </a:rPr>
              <a:t>is at the heart of the modern world</a:t>
            </a:r>
          </a:p>
          <a:p>
            <a:r>
              <a:rPr lang="en-GB" sz="1400" dirty="0">
                <a:solidFill>
                  <a:srgbClr val="595959"/>
                </a:solidFill>
              </a:rPr>
              <a:t>Studying  it can make you extremely sought after in todays job market</a:t>
            </a:r>
          </a:p>
          <a:p>
            <a:r>
              <a:rPr lang="en-GB" sz="1400" dirty="0">
                <a:solidFill>
                  <a:srgbClr val="595959"/>
                </a:solidFill>
              </a:rPr>
              <a:t>The transition from GCSE to A level is significant, this includes:</a:t>
            </a:r>
          </a:p>
          <a:p>
            <a:pPr lvl="1"/>
            <a:r>
              <a:rPr lang="en-GB" sz="1400" dirty="0">
                <a:solidFill>
                  <a:srgbClr val="595959"/>
                </a:solidFill>
              </a:rPr>
              <a:t>An increased emphasis on </a:t>
            </a:r>
            <a:r>
              <a:rPr lang="en-GB" sz="1400" b="1" dirty="0">
                <a:solidFill>
                  <a:srgbClr val="595959"/>
                </a:solidFill>
              </a:rPr>
              <a:t>technical</a:t>
            </a:r>
            <a:r>
              <a:rPr lang="en-GB" sz="1400" dirty="0">
                <a:solidFill>
                  <a:srgbClr val="595959"/>
                </a:solidFill>
              </a:rPr>
              <a:t> </a:t>
            </a:r>
            <a:r>
              <a:rPr lang="en-GB" sz="1400" b="1" dirty="0">
                <a:solidFill>
                  <a:srgbClr val="595959"/>
                </a:solidFill>
              </a:rPr>
              <a:t>content</a:t>
            </a:r>
          </a:p>
          <a:p>
            <a:pPr lvl="1"/>
            <a:r>
              <a:rPr lang="en-GB" sz="1400" dirty="0">
                <a:solidFill>
                  <a:srgbClr val="595959"/>
                </a:solidFill>
              </a:rPr>
              <a:t>An increased emphasis </a:t>
            </a:r>
            <a:r>
              <a:rPr lang="en-GB" sz="1400" b="1" dirty="0">
                <a:solidFill>
                  <a:srgbClr val="595959"/>
                </a:solidFill>
              </a:rPr>
              <a:t>independent</a:t>
            </a:r>
            <a:r>
              <a:rPr lang="en-GB" sz="1400" dirty="0">
                <a:solidFill>
                  <a:srgbClr val="595959"/>
                </a:solidFill>
              </a:rPr>
              <a:t> </a:t>
            </a:r>
            <a:r>
              <a:rPr lang="en-GB" sz="1400" b="1" dirty="0">
                <a:solidFill>
                  <a:srgbClr val="595959"/>
                </a:solidFill>
              </a:rPr>
              <a:t>research</a:t>
            </a:r>
          </a:p>
        </p:txBody>
      </p:sp>
      <p:pic>
        <p:nvPicPr>
          <p:cNvPr id="28" name="Picture 27" descr="A circuit board&#10;&#10;Description automatically generated">
            <a:extLst>
              <a:ext uri="{FF2B5EF4-FFF2-40B4-BE49-F238E27FC236}">
                <a16:creationId xmlns:a16="http://schemas.microsoft.com/office/drawing/2014/main" id="{8522A6AA-216E-44D8-9F86-26BA9FC34D05}"/>
              </a:ext>
            </a:extLst>
          </p:cNvPr>
          <p:cNvPicPr>
            <a:picLocks noChangeAspect="1"/>
          </p:cNvPicPr>
          <p:nvPr/>
        </p:nvPicPr>
        <p:blipFill rotWithShape="1">
          <a:blip r:embed="rId3"/>
          <a:srcRect l="27262" r="267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 name="Rectangle 28">
            <a:extLst>
              <a:ext uri="{FF2B5EF4-FFF2-40B4-BE49-F238E27FC236}">
                <a16:creationId xmlns:a16="http://schemas.microsoft.com/office/drawing/2014/main" id="{93433539-2A11-433F-8164-CE65BA5CCB9A}"/>
              </a:ext>
            </a:extLst>
          </p:cNvPr>
          <p:cNvSpPr/>
          <p:nvPr/>
        </p:nvSpPr>
        <p:spPr>
          <a:xfrm>
            <a:off x="5517398" y="1515811"/>
            <a:ext cx="6674602" cy="8742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marL="14288"/>
            <a:r>
              <a:rPr lang="en-GB" sz="2000" b="1" dirty="0">
                <a:solidFill>
                  <a:srgbClr val="595959"/>
                </a:solidFill>
              </a:rPr>
              <a:t>The course is assessed by;</a:t>
            </a:r>
          </a:p>
          <a:p>
            <a:pPr marL="14288"/>
            <a:r>
              <a:rPr lang="en-GB" sz="2000" b="1" dirty="0">
                <a:solidFill>
                  <a:srgbClr val="595959"/>
                </a:solidFill>
              </a:rPr>
              <a:t>2 exams (40% each)   Programming Project (20%)</a:t>
            </a:r>
            <a:endParaRPr lang="en-GB" b="1" dirty="0">
              <a:solidFill>
                <a:srgbClr val="595959"/>
              </a:solidFill>
            </a:endParaRPr>
          </a:p>
        </p:txBody>
      </p:sp>
      <p:sp>
        <p:nvSpPr>
          <p:cNvPr id="31" name="Rectangle 30">
            <a:extLst>
              <a:ext uri="{FF2B5EF4-FFF2-40B4-BE49-F238E27FC236}">
                <a16:creationId xmlns:a16="http://schemas.microsoft.com/office/drawing/2014/main" id="{FEAD5ADB-B46F-4DB0-A326-E5A741C82536}"/>
              </a:ext>
            </a:extLst>
          </p:cNvPr>
          <p:cNvSpPr/>
          <p:nvPr/>
        </p:nvSpPr>
        <p:spPr>
          <a:xfrm>
            <a:off x="182880" y="5027343"/>
            <a:ext cx="7065646" cy="954107"/>
          </a:xfrm>
          <a:prstGeom prst="rect">
            <a:avLst/>
          </a:prstGeom>
        </p:spPr>
        <p:txBody>
          <a:bodyPr wrap="square">
            <a:spAutoFit/>
          </a:bodyPr>
          <a:lstStyle/>
          <a:p>
            <a:r>
              <a:rPr lang="en-GB" sz="1400" dirty="0">
                <a:solidFill>
                  <a:srgbClr val="595959"/>
                </a:solidFill>
              </a:rPr>
              <a:t>This workbook is designed to allow you to practice some of these skills and build on your existing knowledge to get you ready for A Level.</a:t>
            </a:r>
          </a:p>
          <a:p>
            <a:endParaRPr lang="en-GB" sz="1400" dirty="0">
              <a:solidFill>
                <a:srgbClr val="0070C0"/>
              </a:solidFill>
            </a:endParaRPr>
          </a:p>
          <a:p>
            <a:r>
              <a:rPr lang="en-GB" sz="1400" b="1" dirty="0">
                <a:solidFill>
                  <a:schemeClr val="accent1"/>
                </a:solidFill>
              </a:rPr>
              <a:t>Challenge yourself to complete as much of this workbook as possible.</a:t>
            </a:r>
          </a:p>
        </p:txBody>
      </p:sp>
      <p:sp>
        <p:nvSpPr>
          <p:cNvPr id="10" name="Title 1">
            <a:extLst>
              <a:ext uri="{FF2B5EF4-FFF2-40B4-BE49-F238E27FC236}">
                <a16:creationId xmlns:a16="http://schemas.microsoft.com/office/drawing/2014/main" id="{D7E6623C-B6A8-47F7-B857-2A12C5D6A4C8}"/>
              </a:ext>
            </a:extLst>
          </p:cNvPr>
          <p:cNvSpPr txBox="1">
            <a:spLocks/>
          </p:cNvSpPr>
          <p:nvPr/>
        </p:nvSpPr>
        <p:spPr>
          <a:xfrm>
            <a:off x="0" y="1124744"/>
            <a:ext cx="5878849" cy="1661487"/>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solidFill>
                  <a:schemeClr val="tx2"/>
                </a:solidFill>
                <a:latin typeface="+mn-lt"/>
              </a:rPr>
              <a:t>Computer Science</a:t>
            </a:r>
            <a:br>
              <a:rPr lang="en-GB" b="1">
                <a:solidFill>
                  <a:schemeClr val="tx2"/>
                </a:solidFill>
                <a:latin typeface="+mn-lt"/>
              </a:rPr>
            </a:br>
            <a:r>
              <a:rPr lang="en-GB" b="1">
                <a:solidFill>
                  <a:schemeClr val="tx2"/>
                </a:solidFill>
                <a:latin typeface="+mn-lt"/>
              </a:rPr>
              <a:t>Transition workbook</a:t>
            </a:r>
            <a:endParaRPr lang="en-GB" b="1" dirty="0">
              <a:solidFill>
                <a:schemeClr val="tx2"/>
              </a:solidFill>
              <a:latin typeface="+mn-lt"/>
            </a:endParaRPr>
          </a:p>
        </p:txBody>
      </p:sp>
    </p:spTree>
    <p:extLst>
      <p:ext uri="{BB962C8B-B14F-4D97-AF65-F5344CB8AC3E}">
        <p14:creationId xmlns:p14="http://schemas.microsoft.com/office/powerpoint/2010/main" val="65700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7</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Augmented reality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Applying technical knowledge in context task</a:t>
            </a:r>
          </a:p>
        </p:txBody>
      </p:sp>
      <p:graphicFrame>
        <p:nvGraphicFramePr>
          <p:cNvPr id="12" name="Diagram 11">
            <a:extLst>
              <a:ext uri="{FF2B5EF4-FFF2-40B4-BE49-F238E27FC236}">
                <a16:creationId xmlns:a16="http://schemas.microsoft.com/office/drawing/2014/main" id="{AAC5A7A7-5371-4226-998D-A5EB4EA1BF94}"/>
              </a:ext>
            </a:extLst>
          </p:cNvPr>
          <p:cNvGraphicFramePr/>
          <p:nvPr>
            <p:extLst>
              <p:ext uri="{D42A27DB-BD31-4B8C-83A1-F6EECF244321}">
                <p14:modId xmlns:p14="http://schemas.microsoft.com/office/powerpoint/2010/main" val="2193591428"/>
              </p:ext>
            </p:extLst>
          </p:nvPr>
        </p:nvGraphicFramePr>
        <p:xfrm>
          <a:off x="401494" y="1281680"/>
          <a:ext cx="115663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58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8</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Looking under the hood of the processor</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architecture task</a:t>
            </a:r>
          </a:p>
        </p:txBody>
      </p:sp>
      <p:sp>
        <p:nvSpPr>
          <p:cNvPr id="12" name="TextBox 11">
            <a:extLst>
              <a:ext uri="{FF2B5EF4-FFF2-40B4-BE49-F238E27FC236}">
                <a16:creationId xmlns:a16="http://schemas.microsoft.com/office/drawing/2014/main" id="{96BC824A-B3A3-4EA6-87C8-6058C5AC3FDB}"/>
              </a:ext>
            </a:extLst>
          </p:cNvPr>
          <p:cNvSpPr txBox="1"/>
          <p:nvPr/>
        </p:nvSpPr>
        <p:spPr>
          <a:xfrm>
            <a:off x="371568" y="1417038"/>
            <a:ext cx="7504374" cy="4899803"/>
          </a:xfrm>
          <a:prstGeom prst="rect">
            <a:avLst/>
          </a:prstGeom>
          <a:noFill/>
        </p:spPr>
        <p:txBody>
          <a:bodyPr wrap="square" rtlCol="0">
            <a:spAutoFit/>
          </a:bodyPr>
          <a:lstStyle/>
          <a:p>
            <a:pPr>
              <a:lnSpc>
                <a:spcPct val="120000"/>
              </a:lnSpc>
            </a:pPr>
            <a:r>
              <a:rPr lang="en-GB" sz="1100" dirty="0">
                <a:solidFill>
                  <a:srgbClr val="595959"/>
                </a:solidFill>
              </a:rPr>
              <a:t>The CPU “Central Processing Unit” is the central core of any computer system.  You will study what it contains and how it works it in depth at A Level.</a:t>
            </a:r>
          </a:p>
          <a:p>
            <a:pPr>
              <a:lnSpc>
                <a:spcPct val="120000"/>
              </a:lnSpc>
            </a:pPr>
            <a:endParaRPr lang="en-GB" sz="1100" dirty="0">
              <a:solidFill>
                <a:srgbClr val="595959"/>
              </a:solidFill>
            </a:endParaRPr>
          </a:p>
          <a:p>
            <a:pPr marL="228600" indent="-228600">
              <a:lnSpc>
                <a:spcPct val="120000"/>
              </a:lnSpc>
              <a:buAutoNum type="arabicPeriod"/>
            </a:pPr>
            <a:r>
              <a:rPr lang="en-GB" sz="1100" dirty="0">
                <a:solidFill>
                  <a:srgbClr val="595959"/>
                </a:solidFill>
              </a:rPr>
              <a:t>Start by watching the following 3 videos from Craig ‘n’ Dave (choose from OCR or AQA exam board)</a:t>
            </a:r>
          </a:p>
          <a:p>
            <a:pPr marL="685800" lvl="1" indent="-228600">
              <a:lnSpc>
                <a:spcPct val="120000"/>
              </a:lnSpc>
              <a:buAutoNum type="arabicPeriod"/>
            </a:pPr>
            <a:r>
              <a:rPr lang="en-GB" sz="1100" b="1" dirty="0">
                <a:solidFill>
                  <a:schemeClr val="tx2"/>
                </a:solidFill>
              </a:rPr>
              <a:t>OCR: </a:t>
            </a:r>
            <a:r>
              <a:rPr lang="en-GB" sz="1100" dirty="0">
                <a:solidFill>
                  <a:schemeClr val="tx2"/>
                </a:solidFill>
                <a:hlinkClick r:id="rId3">
                  <a:extLst>
                    <a:ext uri="{A12FA001-AC4F-418D-AE19-62706E023703}">
                      <ahyp:hlinkClr xmlns:ahyp="http://schemas.microsoft.com/office/drawing/2018/hyperlinkcolor" val="tx"/>
                    </a:ext>
                  </a:extLst>
                </a:hlinkClick>
              </a:rPr>
              <a:t>https://student.craigndave.org/videos/ocr-alevel-slr01-alu-cu-registers-and-buses</a:t>
            </a:r>
            <a:endParaRPr lang="en-GB" sz="1100" dirty="0">
              <a:solidFill>
                <a:schemeClr val="tx2"/>
              </a:solidFill>
            </a:endParaRPr>
          </a:p>
          <a:p>
            <a:pPr marL="685800" lvl="1" indent="-228600">
              <a:lnSpc>
                <a:spcPct val="120000"/>
              </a:lnSpc>
              <a:buAutoNum type="arabicPeriod"/>
            </a:pPr>
            <a:r>
              <a:rPr lang="en-GB" sz="1100" b="1" dirty="0">
                <a:solidFill>
                  <a:schemeClr val="tx2"/>
                </a:solidFill>
              </a:rPr>
              <a:t>OCR: </a:t>
            </a:r>
            <a:r>
              <a:rPr lang="en-GB" sz="1100" dirty="0">
                <a:solidFill>
                  <a:schemeClr val="tx2"/>
                </a:solidFill>
                <a:hlinkClick r:id="rId4">
                  <a:extLst>
                    <a:ext uri="{A12FA001-AC4F-418D-AE19-62706E023703}">
                      <ahyp:hlinkClr xmlns:ahyp="http://schemas.microsoft.com/office/drawing/2018/hyperlinkcolor" val="tx"/>
                    </a:ext>
                  </a:extLst>
                </a:hlinkClick>
              </a:rPr>
              <a:t>https://student.craigndave.org/videos/ocr-alevel-slr01-fetch-decode-execute-cycle</a:t>
            </a:r>
            <a:endParaRPr lang="en-GB" sz="1100" dirty="0">
              <a:solidFill>
                <a:schemeClr val="tx2"/>
              </a:solidFill>
            </a:endParaRPr>
          </a:p>
          <a:p>
            <a:pPr marL="685800" lvl="1" indent="-228600">
              <a:lnSpc>
                <a:spcPct val="120000"/>
              </a:lnSpc>
              <a:buAutoNum type="arabicPeriod"/>
            </a:pPr>
            <a:r>
              <a:rPr lang="en-GB" sz="1100" b="1" dirty="0">
                <a:solidFill>
                  <a:schemeClr val="tx2"/>
                </a:solidFill>
              </a:rPr>
              <a:t>OCR: </a:t>
            </a:r>
            <a:r>
              <a:rPr lang="en-GB" sz="1100" dirty="0">
                <a:solidFill>
                  <a:schemeClr val="tx2"/>
                </a:solidFill>
                <a:hlinkClick r:id="rId5">
                  <a:extLst>
                    <a:ext uri="{A12FA001-AC4F-418D-AE19-62706E023703}">
                      <ahyp:hlinkClr xmlns:ahyp="http://schemas.microsoft.com/office/drawing/2018/hyperlinkcolor" val="tx"/>
                    </a:ext>
                  </a:extLst>
                </a:hlinkClick>
              </a:rPr>
              <a:t>https://student.craigndave.org/videos/ocr-alevel-slr01-performance-of-the-cpu</a:t>
            </a:r>
            <a:endParaRPr lang="en-GB" sz="1100" dirty="0">
              <a:solidFill>
                <a:schemeClr val="tx2"/>
              </a:solidFill>
            </a:endParaRPr>
          </a:p>
          <a:p>
            <a:pPr marL="685800" lvl="1" indent="-228600">
              <a:lnSpc>
                <a:spcPct val="120000"/>
              </a:lnSpc>
              <a:buAutoNum type="arabicPeriod"/>
            </a:pPr>
            <a:endParaRPr lang="en-GB" sz="1100" dirty="0">
              <a:solidFill>
                <a:schemeClr val="tx2"/>
              </a:solidFill>
            </a:endParaRPr>
          </a:p>
          <a:p>
            <a:pPr marL="685800" lvl="1" indent="-228600">
              <a:lnSpc>
                <a:spcPct val="120000"/>
              </a:lnSpc>
              <a:buAutoNum type="arabicPeriod"/>
            </a:pPr>
            <a:endParaRPr lang="en-GB" sz="1100" dirty="0">
              <a:solidFill>
                <a:srgbClr val="595959"/>
              </a:solidFill>
            </a:endParaRPr>
          </a:p>
          <a:p>
            <a:pPr marL="228600" indent="-228600">
              <a:lnSpc>
                <a:spcPct val="120000"/>
              </a:lnSpc>
              <a:buAutoNum type="arabicPeriod"/>
            </a:pPr>
            <a:r>
              <a:rPr lang="en-GB" sz="1100" dirty="0">
                <a:solidFill>
                  <a:srgbClr val="595959"/>
                </a:solidFill>
              </a:rPr>
              <a:t>Produce a fully annotated diagram on a single sheet of A4 / A3 paper which shows how the CPU works. </a:t>
            </a:r>
          </a:p>
          <a:p>
            <a:pPr marL="228600" indent="-228600">
              <a:lnSpc>
                <a:spcPct val="120000"/>
              </a:lnSpc>
              <a:buAutoNum type="arabicPeriod"/>
            </a:pPr>
            <a:endParaRPr lang="en-GB" sz="1100" dirty="0">
              <a:solidFill>
                <a:srgbClr val="595959"/>
              </a:solidFill>
            </a:endParaRPr>
          </a:p>
          <a:p>
            <a:pPr marL="228600" indent="-228600">
              <a:lnSpc>
                <a:spcPct val="120000"/>
              </a:lnSpc>
              <a:buAutoNum type="arabicPeriod"/>
            </a:pPr>
            <a:r>
              <a:rPr lang="en-GB" sz="1100" dirty="0">
                <a:solidFill>
                  <a:srgbClr val="595959"/>
                </a:solidFill>
              </a:rPr>
              <a:t>Make sure the diagram includes and covers:</a:t>
            </a:r>
          </a:p>
          <a:p>
            <a:pPr marL="628650" lvl="1" indent="-171450">
              <a:buFont typeface="Arial" panose="020B0604020202020204" pitchFamily="34" charset="0"/>
              <a:buChar char="•"/>
            </a:pPr>
            <a:r>
              <a:rPr lang="en-GB" sz="1100" dirty="0">
                <a:solidFill>
                  <a:srgbClr val="595959"/>
                </a:solidFill>
              </a:rPr>
              <a:t>Major CPU components and what they are for:</a:t>
            </a:r>
          </a:p>
          <a:p>
            <a:pPr marL="1085850" lvl="2" indent="-171450">
              <a:buFont typeface="Arial" panose="020B0604020202020204" pitchFamily="34" charset="0"/>
              <a:buChar char="•"/>
            </a:pPr>
            <a:r>
              <a:rPr lang="en-GB" sz="1100" dirty="0">
                <a:solidFill>
                  <a:srgbClr val="595959"/>
                </a:solidFill>
              </a:rPr>
              <a:t>Arithmetic Logic Unit (ALU)</a:t>
            </a:r>
          </a:p>
          <a:p>
            <a:pPr marL="1085850" lvl="2" indent="-171450">
              <a:buFont typeface="Arial" panose="020B0604020202020204" pitchFamily="34" charset="0"/>
              <a:buChar char="•"/>
            </a:pPr>
            <a:r>
              <a:rPr lang="en-GB" sz="1100" dirty="0">
                <a:solidFill>
                  <a:srgbClr val="595959"/>
                </a:solidFill>
              </a:rPr>
              <a:t>Control Unit (CU)</a:t>
            </a:r>
          </a:p>
          <a:p>
            <a:pPr marL="1085850" lvl="2" indent="-171450">
              <a:buFont typeface="Arial" panose="020B0604020202020204" pitchFamily="34" charset="0"/>
              <a:buChar char="•"/>
            </a:pPr>
            <a:r>
              <a:rPr lang="en-GB" sz="1100" dirty="0">
                <a:solidFill>
                  <a:srgbClr val="595959"/>
                </a:solidFill>
              </a:rPr>
              <a:t>Cache</a:t>
            </a:r>
          </a:p>
          <a:p>
            <a:pPr marL="628650" lvl="1" indent="-171450">
              <a:buFont typeface="Arial" panose="020B0604020202020204" pitchFamily="34" charset="0"/>
              <a:buChar char="•"/>
            </a:pPr>
            <a:r>
              <a:rPr lang="en-GB" sz="1100" dirty="0">
                <a:solidFill>
                  <a:srgbClr val="595959"/>
                </a:solidFill>
              </a:rPr>
              <a:t>The main registers </a:t>
            </a:r>
          </a:p>
          <a:p>
            <a:pPr marL="1085850" lvl="2" indent="-171450">
              <a:buFont typeface="Arial" panose="020B0604020202020204" pitchFamily="34" charset="0"/>
              <a:buChar char="•"/>
            </a:pPr>
            <a:r>
              <a:rPr lang="en-GB" sz="1100" dirty="0">
                <a:solidFill>
                  <a:srgbClr val="595959"/>
                </a:solidFill>
              </a:rPr>
              <a:t>Program Counter (PC)</a:t>
            </a:r>
          </a:p>
          <a:p>
            <a:pPr marL="1085850" lvl="2" indent="-171450">
              <a:buFont typeface="Arial" panose="020B0604020202020204" pitchFamily="34" charset="0"/>
              <a:buChar char="•"/>
            </a:pPr>
            <a:r>
              <a:rPr lang="en-GB" sz="1100" dirty="0">
                <a:solidFill>
                  <a:srgbClr val="595959"/>
                </a:solidFill>
              </a:rPr>
              <a:t>Memory Address Register (MAR)</a:t>
            </a:r>
          </a:p>
          <a:p>
            <a:pPr marL="1085850" lvl="2" indent="-171450">
              <a:buFont typeface="Arial" panose="020B0604020202020204" pitchFamily="34" charset="0"/>
              <a:buChar char="•"/>
            </a:pPr>
            <a:r>
              <a:rPr lang="en-GB" sz="1100" dirty="0">
                <a:solidFill>
                  <a:srgbClr val="595959"/>
                </a:solidFill>
              </a:rPr>
              <a:t>Current Instruction Register (CIR)</a:t>
            </a:r>
          </a:p>
          <a:p>
            <a:pPr marL="1085850" lvl="2" indent="-171450">
              <a:buFont typeface="Arial" panose="020B0604020202020204" pitchFamily="34" charset="0"/>
              <a:buChar char="•"/>
            </a:pPr>
            <a:r>
              <a:rPr lang="en-GB" sz="1100" dirty="0">
                <a:solidFill>
                  <a:srgbClr val="595959"/>
                </a:solidFill>
              </a:rPr>
              <a:t>Memory Data/Buffer Register (MDR / MBR)</a:t>
            </a:r>
          </a:p>
          <a:p>
            <a:pPr marL="628650" lvl="1" indent="-171450">
              <a:buFont typeface="Arial" panose="020B0604020202020204" pitchFamily="34" charset="0"/>
              <a:buChar char="•"/>
            </a:pPr>
            <a:r>
              <a:rPr lang="en-GB" sz="1100" dirty="0">
                <a:solidFill>
                  <a:srgbClr val="595959"/>
                </a:solidFill>
              </a:rPr>
              <a:t>Fetch-decode-execute cycle</a:t>
            </a:r>
          </a:p>
          <a:p>
            <a:pPr marL="628650" lvl="1" indent="-171450">
              <a:buFont typeface="Arial" panose="020B0604020202020204" pitchFamily="34" charset="0"/>
              <a:buChar char="•"/>
            </a:pPr>
            <a:r>
              <a:rPr lang="en-GB" sz="1100" dirty="0">
                <a:solidFill>
                  <a:srgbClr val="595959"/>
                </a:solidFill>
              </a:rPr>
              <a:t>Include annotations which explain how the performance of a CPU can be improved by:</a:t>
            </a:r>
          </a:p>
          <a:p>
            <a:pPr marL="1085850" lvl="2" indent="-171450">
              <a:buFont typeface="Arial" panose="020B0604020202020204" pitchFamily="34" charset="0"/>
              <a:buChar char="•"/>
            </a:pPr>
            <a:r>
              <a:rPr lang="en-GB" sz="1100" dirty="0">
                <a:solidFill>
                  <a:srgbClr val="595959"/>
                </a:solidFill>
              </a:rPr>
              <a:t>Increasing the clock speed</a:t>
            </a:r>
          </a:p>
          <a:p>
            <a:pPr marL="1085850" lvl="2" indent="-171450">
              <a:buFont typeface="Arial" panose="020B0604020202020204" pitchFamily="34" charset="0"/>
              <a:buChar char="•"/>
            </a:pPr>
            <a:r>
              <a:rPr lang="en-GB" sz="1100" dirty="0">
                <a:solidFill>
                  <a:srgbClr val="595959"/>
                </a:solidFill>
              </a:rPr>
              <a:t>Increasing the cache size</a:t>
            </a:r>
          </a:p>
          <a:p>
            <a:pPr marL="1085850" lvl="2" indent="-171450">
              <a:buFont typeface="Arial" panose="020B0604020202020204" pitchFamily="34" charset="0"/>
              <a:buChar char="•"/>
            </a:pPr>
            <a:r>
              <a:rPr lang="en-GB" sz="1100" dirty="0">
                <a:solidFill>
                  <a:srgbClr val="595959"/>
                </a:solidFill>
              </a:rPr>
              <a:t>Increasing the number of cores</a:t>
            </a:r>
          </a:p>
        </p:txBody>
      </p:sp>
      <p:pic>
        <p:nvPicPr>
          <p:cNvPr id="13" name="Picture 12" descr="A circuit board&#10;&#10;Description automatically generated">
            <a:extLst>
              <a:ext uri="{FF2B5EF4-FFF2-40B4-BE49-F238E27FC236}">
                <a16:creationId xmlns:a16="http://schemas.microsoft.com/office/drawing/2014/main" id="{B209A783-69B7-40A3-9FAC-1B940C216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931" y="1417038"/>
            <a:ext cx="4195501" cy="3480882"/>
          </a:xfrm>
          <a:prstGeom prst="rect">
            <a:avLst/>
          </a:prstGeom>
        </p:spPr>
      </p:pic>
    </p:spTree>
    <p:extLst>
      <p:ext uri="{BB962C8B-B14F-4D97-AF65-F5344CB8AC3E}">
        <p14:creationId xmlns:p14="http://schemas.microsoft.com/office/powerpoint/2010/main" val="89332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 hour</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9</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Different types of memory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Memory task</a:t>
            </a:r>
          </a:p>
        </p:txBody>
      </p:sp>
      <p:sp>
        <p:nvSpPr>
          <p:cNvPr id="10" name="TextBox 9">
            <a:extLst>
              <a:ext uri="{FF2B5EF4-FFF2-40B4-BE49-F238E27FC236}">
                <a16:creationId xmlns:a16="http://schemas.microsoft.com/office/drawing/2014/main" id="{FD21D87A-E362-49F9-8CFE-8571F9584EF5}"/>
              </a:ext>
            </a:extLst>
          </p:cNvPr>
          <p:cNvSpPr txBox="1"/>
          <p:nvPr/>
        </p:nvSpPr>
        <p:spPr>
          <a:xfrm>
            <a:off x="371568" y="1417038"/>
            <a:ext cx="4729350" cy="1785104"/>
          </a:xfrm>
          <a:prstGeom prst="rect">
            <a:avLst/>
          </a:prstGeom>
          <a:noFill/>
        </p:spPr>
        <p:txBody>
          <a:bodyPr wrap="square" rtlCol="0">
            <a:spAutoFit/>
          </a:bodyPr>
          <a:lstStyle/>
          <a:p>
            <a:r>
              <a:rPr lang="en-GB" sz="1100" dirty="0">
                <a:solidFill>
                  <a:srgbClr val="595959"/>
                </a:solidFill>
              </a:rPr>
              <a:t>Computer memory comes in many different forms, some of the main ones are:</a:t>
            </a:r>
          </a:p>
          <a:p>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Random Access Memory (RAM)</a:t>
            </a:r>
          </a:p>
          <a:p>
            <a:pPr marL="171450" indent="-171450">
              <a:buFont typeface="Arial" panose="020B0604020202020204" pitchFamily="34" charset="0"/>
              <a:buChar char="•"/>
            </a:pPr>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Read Only Memory (ROM)</a:t>
            </a:r>
          </a:p>
          <a:p>
            <a:pPr marL="171450" indent="-171450">
              <a:buFont typeface="Arial" panose="020B0604020202020204" pitchFamily="34" charset="0"/>
              <a:buChar char="•"/>
            </a:pPr>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Virtual Memory</a:t>
            </a:r>
          </a:p>
          <a:p>
            <a:endParaRPr lang="en-GB" sz="1100" dirty="0">
              <a:solidFill>
                <a:srgbClr val="595959"/>
              </a:solidFill>
            </a:endParaRPr>
          </a:p>
          <a:p>
            <a:r>
              <a:rPr lang="en-GB" sz="1100" dirty="0">
                <a:solidFill>
                  <a:srgbClr val="595959"/>
                </a:solidFill>
              </a:rPr>
              <a:t>Carry out some research into these forms of memory and then complete the tasks on the following slide.</a:t>
            </a:r>
          </a:p>
        </p:txBody>
      </p:sp>
      <p:sp>
        <p:nvSpPr>
          <p:cNvPr id="11" name="Rectangle 10">
            <a:extLst>
              <a:ext uri="{FF2B5EF4-FFF2-40B4-BE49-F238E27FC236}">
                <a16:creationId xmlns:a16="http://schemas.microsoft.com/office/drawing/2014/main" id="{81BAA935-E1B7-4E95-B184-34AAA6145CC1}"/>
              </a:ext>
            </a:extLst>
          </p:cNvPr>
          <p:cNvSpPr/>
          <p:nvPr/>
        </p:nvSpPr>
        <p:spPr>
          <a:xfrm>
            <a:off x="371568" y="4672085"/>
            <a:ext cx="6096000" cy="261610"/>
          </a:xfrm>
          <a:prstGeom prst="rect">
            <a:avLst/>
          </a:prstGeom>
        </p:spPr>
        <p:txBody>
          <a:bodyPr>
            <a:spAutoFit/>
          </a:bodyPr>
          <a:lstStyle/>
          <a:p>
            <a:r>
              <a:rPr lang="en-GB" sz="1100" b="1" dirty="0">
                <a:solidFill>
                  <a:srgbClr val="595959"/>
                </a:solidFill>
              </a:rPr>
              <a:t>Additional help:</a:t>
            </a:r>
          </a:p>
        </p:txBody>
      </p:sp>
      <p:sp>
        <p:nvSpPr>
          <p:cNvPr id="14" name="Rectangle 13">
            <a:extLst>
              <a:ext uri="{FF2B5EF4-FFF2-40B4-BE49-F238E27FC236}">
                <a16:creationId xmlns:a16="http://schemas.microsoft.com/office/drawing/2014/main" id="{BC066CF9-357F-4DA6-B165-D4E16A6FB2DC}"/>
              </a:ext>
            </a:extLst>
          </p:cNvPr>
          <p:cNvSpPr/>
          <p:nvPr/>
        </p:nvSpPr>
        <p:spPr>
          <a:xfrm>
            <a:off x="423958" y="4922356"/>
            <a:ext cx="11360200" cy="17366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completing this task you might like to watch some of the following videos from Craig ‘n’ Dave:</a:t>
            </a:r>
          </a:p>
          <a:p>
            <a:endParaRPr lang="en-GB" sz="1100" dirty="0">
              <a:solidFill>
                <a:srgbClr val="595959"/>
              </a:solidFill>
            </a:endParaRPr>
          </a:p>
          <a:p>
            <a:r>
              <a:rPr lang="en-GB" sz="1100" dirty="0">
                <a:solidFill>
                  <a:srgbClr val="595959"/>
                </a:solidFill>
              </a:rPr>
              <a:t>RAM and ROM:</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https://student.craigndave.org/videos/ocr-gcse-slr1-2-ram-and-rom</a:t>
            </a:r>
            <a:r>
              <a:rPr lang="en-GB" sz="1100" dirty="0">
                <a:solidFill>
                  <a:srgbClr val="595959"/>
                </a:solidFill>
              </a:rPr>
              <a:t> </a:t>
            </a:r>
          </a:p>
          <a:p>
            <a:endParaRPr lang="en-GB" sz="1100" dirty="0">
              <a:solidFill>
                <a:srgbClr val="595959"/>
              </a:solidFill>
            </a:endParaRPr>
          </a:p>
          <a:p>
            <a:r>
              <a:rPr lang="en-GB" sz="1100" dirty="0">
                <a:solidFill>
                  <a:srgbClr val="595959"/>
                </a:solidFill>
              </a:rPr>
              <a:t>The need for Virtual Memory:</a:t>
            </a:r>
          </a:p>
          <a:p>
            <a:r>
              <a:rPr lang="en-GB" sz="1100" dirty="0">
                <a:solidFill>
                  <a:srgbClr val="595959"/>
                </a:solidFill>
                <a:hlinkClick r:id="rId4">
                  <a:extLst>
                    <a:ext uri="{A12FA001-AC4F-418D-AE19-62706E023703}">
                      <ahyp:hlinkClr xmlns:ahyp="http://schemas.microsoft.com/office/drawing/2018/hyperlinkcolor" val="tx"/>
                    </a:ext>
                  </a:extLst>
                </a:hlinkClick>
              </a:rPr>
              <a:t>https://student.craigndave.org/videos/ocr-gcse-slr1-2-the-need-for-virtual-memory</a:t>
            </a:r>
            <a:r>
              <a:rPr lang="en-GB" sz="1100" dirty="0">
                <a:solidFill>
                  <a:srgbClr val="595959"/>
                </a:solidFill>
              </a:rPr>
              <a:t> </a:t>
            </a:r>
          </a:p>
        </p:txBody>
      </p:sp>
      <p:pic>
        <p:nvPicPr>
          <p:cNvPr id="15" name="Picture 14" descr="A circuit board&#10;&#10;Description automatically generated">
            <a:extLst>
              <a:ext uri="{FF2B5EF4-FFF2-40B4-BE49-F238E27FC236}">
                <a16:creationId xmlns:a16="http://schemas.microsoft.com/office/drawing/2014/main" id="{89C7DE7E-F589-454F-9DAF-9204EBBCF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4102">
            <a:off x="5207761" y="1967030"/>
            <a:ext cx="5689557" cy="3458068"/>
          </a:xfrm>
          <a:prstGeom prst="rect">
            <a:avLst/>
          </a:prstGeom>
        </p:spPr>
      </p:pic>
      <p:pic>
        <p:nvPicPr>
          <p:cNvPr id="16" name="Picture 15">
            <a:extLst>
              <a:ext uri="{FF2B5EF4-FFF2-40B4-BE49-F238E27FC236}">
                <a16:creationId xmlns:a16="http://schemas.microsoft.com/office/drawing/2014/main" id="{0AB79A70-0E52-4AB6-A565-069506B23CCA}"/>
              </a:ext>
            </a:extLst>
          </p:cNvPr>
          <p:cNvPicPr>
            <a:picLocks noChangeAspect="1"/>
          </p:cNvPicPr>
          <p:nvPr/>
        </p:nvPicPr>
        <p:blipFill>
          <a:blip r:embed="rId6"/>
          <a:stretch>
            <a:fillRect/>
          </a:stretch>
        </p:blipFill>
        <p:spPr>
          <a:xfrm>
            <a:off x="7388091" y="1130902"/>
            <a:ext cx="4200508" cy="1609483"/>
          </a:xfrm>
          <a:prstGeom prst="rect">
            <a:avLst/>
          </a:prstGeom>
        </p:spPr>
      </p:pic>
    </p:spTree>
    <p:extLst>
      <p:ext uri="{BB962C8B-B14F-4D97-AF65-F5344CB8AC3E}">
        <p14:creationId xmlns:p14="http://schemas.microsoft.com/office/powerpoint/2010/main" val="148988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 hour</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9</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Different types of memory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Memory task</a:t>
            </a:r>
          </a:p>
        </p:txBody>
      </p:sp>
      <p:graphicFrame>
        <p:nvGraphicFramePr>
          <p:cNvPr id="12" name="Diagram 11">
            <a:extLst>
              <a:ext uri="{FF2B5EF4-FFF2-40B4-BE49-F238E27FC236}">
                <a16:creationId xmlns:a16="http://schemas.microsoft.com/office/drawing/2014/main" id="{A7508F20-51E8-4468-849C-2F00EB33730C}"/>
              </a:ext>
            </a:extLst>
          </p:cNvPr>
          <p:cNvGraphicFramePr/>
          <p:nvPr>
            <p:extLst>
              <p:ext uri="{D42A27DB-BD31-4B8C-83A1-F6EECF244321}">
                <p14:modId xmlns:p14="http://schemas.microsoft.com/office/powerpoint/2010/main" val="2201552030"/>
              </p:ext>
            </p:extLst>
          </p:nvPr>
        </p:nvGraphicFramePr>
        <p:xfrm>
          <a:off x="401494" y="1100320"/>
          <a:ext cx="11270553" cy="566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62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 hour</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10</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Types of secondary storage</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Storage task</a:t>
            </a:r>
          </a:p>
        </p:txBody>
      </p:sp>
      <p:sp>
        <p:nvSpPr>
          <p:cNvPr id="12" name="TextBox 11">
            <a:extLst>
              <a:ext uri="{FF2B5EF4-FFF2-40B4-BE49-F238E27FC236}">
                <a16:creationId xmlns:a16="http://schemas.microsoft.com/office/drawing/2014/main" id="{BF42236E-F512-49C1-BDF2-4631C63185E5}"/>
              </a:ext>
            </a:extLst>
          </p:cNvPr>
          <p:cNvSpPr txBox="1"/>
          <p:nvPr/>
        </p:nvSpPr>
        <p:spPr>
          <a:xfrm>
            <a:off x="371568" y="1417038"/>
            <a:ext cx="4514757" cy="2123658"/>
          </a:xfrm>
          <a:prstGeom prst="rect">
            <a:avLst/>
          </a:prstGeom>
          <a:noFill/>
        </p:spPr>
        <p:txBody>
          <a:bodyPr wrap="square" rtlCol="0">
            <a:spAutoFit/>
          </a:bodyPr>
          <a:lstStyle/>
          <a:p>
            <a:r>
              <a:rPr lang="en-GB" sz="1100" dirty="0">
                <a:solidFill>
                  <a:srgbClr val="595959"/>
                </a:solidFill>
              </a:rPr>
              <a:t>Virtually all secondary storage devices in use today fit into one of three broad categories:</a:t>
            </a:r>
          </a:p>
          <a:p>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Magnetic</a:t>
            </a:r>
          </a:p>
          <a:p>
            <a:pPr marL="171450" indent="-171450">
              <a:buFont typeface="Arial" panose="020B0604020202020204" pitchFamily="34" charset="0"/>
              <a:buChar char="•"/>
            </a:pPr>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Optical</a:t>
            </a:r>
          </a:p>
          <a:p>
            <a:pPr marL="171450" indent="-171450">
              <a:buFont typeface="Arial" panose="020B0604020202020204" pitchFamily="34" charset="0"/>
              <a:buChar char="•"/>
            </a:pPr>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Solid state</a:t>
            </a:r>
          </a:p>
          <a:p>
            <a:pPr marL="171450" indent="-171450">
              <a:buFont typeface="Arial" panose="020B0604020202020204" pitchFamily="34" charset="0"/>
              <a:buChar char="•"/>
            </a:pPr>
            <a:endParaRPr lang="en-GB" sz="1100" dirty="0">
              <a:solidFill>
                <a:srgbClr val="595959"/>
              </a:solidFill>
            </a:endParaRPr>
          </a:p>
          <a:p>
            <a:r>
              <a:rPr lang="en-GB" sz="1100" dirty="0">
                <a:solidFill>
                  <a:srgbClr val="595959"/>
                </a:solidFill>
              </a:rPr>
              <a:t>Carry out some research into these categories and then complete the tasks on the following slide.</a:t>
            </a:r>
          </a:p>
          <a:p>
            <a:endParaRPr lang="en-GB" sz="1100" dirty="0">
              <a:solidFill>
                <a:srgbClr val="595959"/>
              </a:solidFill>
            </a:endParaRPr>
          </a:p>
        </p:txBody>
      </p:sp>
      <p:grpSp>
        <p:nvGrpSpPr>
          <p:cNvPr id="13" name="Group 12">
            <a:extLst>
              <a:ext uri="{FF2B5EF4-FFF2-40B4-BE49-F238E27FC236}">
                <a16:creationId xmlns:a16="http://schemas.microsoft.com/office/drawing/2014/main" id="{59B33E7A-3414-48FF-A6D6-351D9DEE503C}"/>
              </a:ext>
            </a:extLst>
          </p:cNvPr>
          <p:cNvGrpSpPr/>
          <p:nvPr/>
        </p:nvGrpSpPr>
        <p:grpSpPr>
          <a:xfrm>
            <a:off x="6345004" y="1149031"/>
            <a:ext cx="5714577" cy="5624697"/>
            <a:chOff x="6090127" y="1034731"/>
            <a:chExt cx="5714577" cy="5624697"/>
          </a:xfrm>
        </p:grpSpPr>
        <p:pic>
          <p:nvPicPr>
            <p:cNvPr id="17" name="Picture 16">
              <a:extLst>
                <a:ext uri="{FF2B5EF4-FFF2-40B4-BE49-F238E27FC236}">
                  <a16:creationId xmlns:a16="http://schemas.microsoft.com/office/drawing/2014/main" id="{9800D7C0-58B4-4E05-B250-307D62B3F9F8}"/>
                </a:ext>
              </a:extLst>
            </p:cNvPr>
            <p:cNvPicPr>
              <a:picLocks noChangeAspect="1"/>
            </p:cNvPicPr>
            <p:nvPr/>
          </p:nvPicPr>
          <p:blipFill>
            <a:blip r:embed="rId3">
              <a:clrChange>
                <a:clrFrom>
                  <a:srgbClr val="E9E9E9"/>
                </a:clrFrom>
                <a:clrTo>
                  <a:srgbClr val="E9E9E9">
                    <a:alpha val="0"/>
                  </a:srgbClr>
                </a:clrTo>
              </a:clrChange>
              <a:extLst>
                <a:ext uri="{BEBA8EAE-BF5A-486C-A8C5-ECC9F3942E4B}">
                  <a14:imgProps xmlns:a14="http://schemas.microsoft.com/office/drawing/2010/main">
                    <a14:imgLayer r:embed="rId4">
                      <a14:imgEffect>
                        <a14:backgroundRemoval t="5193" b="94305" l="3930" r="92140">
                          <a14:foregroundMark x1="7205" y1="86265" x2="13319" y2="51759"/>
                          <a14:foregroundMark x1="13319" y1="51759" x2="15939" y2="8040"/>
                          <a14:foregroundMark x1="15502" y1="5360" x2="91485" y2="11558"/>
                          <a14:foregroundMark x1="92140" y1="11558" x2="82314" y2="90117"/>
                          <a14:foregroundMark x1="80786" y1="90955" x2="4148" y2="87605"/>
                          <a14:foregroundMark x1="48253" y1="91792" x2="83188" y2="94305"/>
                        </a14:backgroundRemoval>
                      </a14:imgEffect>
                    </a14:imgLayer>
                  </a14:imgProps>
                </a:ext>
              </a:extLst>
            </a:blip>
            <a:stretch>
              <a:fillRect/>
            </a:stretch>
          </p:blipFill>
          <p:spPr>
            <a:xfrm>
              <a:off x="8571063" y="1930761"/>
              <a:ext cx="3233641" cy="4215030"/>
            </a:xfrm>
            <a:prstGeom prst="rect">
              <a:avLst/>
            </a:prstGeom>
          </p:spPr>
        </p:pic>
        <p:pic>
          <p:nvPicPr>
            <p:cNvPr id="18" name="Picture 17" descr="A picture containing device, sitting, white, table&#10;&#10;Description automatically generated">
              <a:extLst>
                <a:ext uri="{FF2B5EF4-FFF2-40B4-BE49-F238E27FC236}">
                  <a16:creationId xmlns:a16="http://schemas.microsoft.com/office/drawing/2014/main" id="{0C2D4BE3-51CE-4230-B7FE-CF800544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5190" y="1034731"/>
              <a:ext cx="3145997" cy="3037740"/>
            </a:xfrm>
            <a:prstGeom prst="rect">
              <a:avLst/>
            </a:prstGeom>
          </p:spPr>
        </p:pic>
        <p:pic>
          <p:nvPicPr>
            <p:cNvPr id="19" name="Picture 18" descr="A picture containing disk, electronics, video, game&#10;&#10;Description automatically generated">
              <a:extLst>
                <a:ext uri="{FF2B5EF4-FFF2-40B4-BE49-F238E27FC236}">
                  <a16:creationId xmlns:a16="http://schemas.microsoft.com/office/drawing/2014/main" id="{60857784-24DB-4065-93DC-64A5D8CBA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0127" y="2740277"/>
              <a:ext cx="4169541" cy="3919151"/>
            </a:xfrm>
            <a:prstGeom prst="rect">
              <a:avLst/>
            </a:prstGeom>
          </p:spPr>
        </p:pic>
      </p:grpSp>
      <p:sp>
        <p:nvSpPr>
          <p:cNvPr id="20" name="Rectangle 19">
            <a:extLst>
              <a:ext uri="{FF2B5EF4-FFF2-40B4-BE49-F238E27FC236}">
                <a16:creationId xmlns:a16="http://schemas.microsoft.com/office/drawing/2014/main" id="{A12966DE-924D-4C62-8A55-6043FFC94AF4}"/>
              </a:ext>
            </a:extLst>
          </p:cNvPr>
          <p:cNvSpPr/>
          <p:nvPr/>
        </p:nvSpPr>
        <p:spPr>
          <a:xfrm>
            <a:off x="371568" y="4672085"/>
            <a:ext cx="6096000" cy="261610"/>
          </a:xfrm>
          <a:prstGeom prst="rect">
            <a:avLst/>
          </a:prstGeom>
        </p:spPr>
        <p:txBody>
          <a:bodyPr>
            <a:spAutoFit/>
          </a:bodyPr>
          <a:lstStyle/>
          <a:p>
            <a:r>
              <a:rPr lang="en-GB" sz="1100" b="1" dirty="0">
                <a:solidFill>
                  <a:srgbClr val="595959"/>
                </a:solidFill>
              </a:rPr>
              <a:t>Additional help:</a:t>
            </a:r>
          </a:p>
        </p:txBody>
      </p:sp>
      <p:sp>
        <p:nvSpPr>
          <p:cNvPr id="21" name="Rectangle 20">
            <a:extLst>
              <a:ext uri="{FF2B5EF4-FFF2-40B4-BE49-F238E27FC236}">
                <a16:creationId xmlns:a16="http://schemas.microsoft.com/office/drawing/2014/main" id="{C52C03E1-271A-4E16-ADEB-0B7F9CE9A1C0}"/>
              </a:ext>
            </a:extLst>
          </p:cNvPr>
          <p:cNvSpPr/>
          <p:nvPr/>
        </p:nvSpPr>
        <p:spPr>
          <a:xfrm>
            <a:off x="423957" y="4922356"/>
            <a:ext cx="6176867" cy="17366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completing this task you might like to watch some of the following videos from Craig ‘n’ Dave:</a:t>
            </a:r>
          </a:p>
          <a:p>
            <a:endParaRPr lang="en-GB" sz="1100" dirty="0">
              <a:solidFill>
                <a:srgbClr val="595959"/>
              </a:solidFill>
            </a:endParaRPr>
          </a:p>
          <a:p>
            <a:r>
              <a:rPr lang="en-GB" sz="1100" dirty="0">
                <a:solidFill>
                  <a:srgbClr val="595959"/>
                </a:solidFill>
              </a:rPr>
              <a:t>Magnetic, Flash and Optical storage:</a:t>
            </a:r>
          </a:p>
          <a:p>
            <a:r>
              <a:rPr lang="en-GB" sz="1100" dirty="0">
                <a:solidFill>
                  <a:srgbClr val="595959"/>
                </a:solidFill>
                <a:hlinkClick r:id="rId7">
                  <a:extLst>
                    <a:ext uri="{A12FA001-AC4F-418D-AE19-62706E023703}">
                      <ahyp:hlinkClr xmlns:ahyp="http://schemas.microsoft.com/office/drawing/2018/hyperlinkcolor" val="tx"/>
                    </a:ext>
                  </a:extLst>
                </a:hlinkClick>
              </a:rPr>
              <a:t>https://student.craigndave.org/videos/ocr-alevel-slr03-magnetic-flash-and-optical-storage</a:t>
            </a:r>
            <a:r>
              <a:rPr lang="en-GB" sz="1100" dirty="0">
                <a:solidFill>
                  <a:srgbClr val="595959"/>
                </a:solidFill>
              </a:rPr>
              <a:t> </a:t>
            </a:r>
          </a:p>
          <a:p>
            <a:endParaRPr lang="en-GB" sz="1100" dirty="0">
              <a:solidFill>
                <a:srgbClr val="595959"/>
              </a:solidFill>
            </a:endParaRPr>
          </a:p>
          <a:p>
            <a:r>
              <a:rPr lang="en-GB" sz="1100" dirty="0">
                <a:solidFill>
                  <a:srgbClr val="595959"/>
                </a:solidFill>
              </a:rPr>
              <a:t>Comparing capacity and speed of storage media:</a:t>
            </a:r>
          </a:p>
          <a:p>
            <a:r>
              <a:rPr lang="en-GB" sz="1100" dirty="0">
                <a:solidFill>
                  <a:srgbClr val="595959"/>
                </a:solidFill>
                <a:hlinkClick r:id="rId8">
                  <a:extLst>
                    <a:ext uri="{A12FA001-AC4F-418D-AE19-62706E023703}">
                      <ahyp:hlinkClr xmlns:ahyp="http://schemas.microsoft.com/office/drawing/2018/hyperlinkcolor" val="tx"/>
                    </a:ext>
                  </a:extLst>
                </a:hlinkClick>
              </a:rPr>
              <a:t>https://student.craigndave.org/videos/aqa-alevel-slr18-comparing-capacity-and-speed-of-storage-media</a:t>
            </a:r>
            <a:r>
              <a:rPr lang="en-GB" sz="1100" dirty="0">
                <a:solidFill>
                  <a:srgbClr val="595959"/>
                </a:solidFill>
              </a:rPr>
              <a:t> </a:t>
            </a:r>
          </a:p>
        </p:txBody>
      </p:sp>
    </p:spTree>
    <p:extLst>
      <p:ext uri="{BB962C8B-B14F-4D97-AF65-F5344CB8AC3E}">
        <p14:creationId xmlns:p14="http://schemas.microsoft.com/office/powerpoint/2010/main" val="1831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 hour</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10</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rPr>
              <a:t>Types of secondary storage</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Storage task</a:t>
            </a:r>
          </a:p>
        </p:txBody>
      </p:sp>
      <p:grpSp>
        <p:nvGrpSpPr>
          <p:cNvPr id="14" name="Group 13">
            <a:extLst>
              <a:ext uri="{FF2B5EF4-FFF2-40B4-BE49-F238E27FC236}">
                <a16:creationId xmlns:a16="http://schemas.microsoft.com/office/drawing/2014/main" id="{9A175435-B15D-42A5-A4B6-78CF97E04019}"/>
              </a:ext>
            </a:extLst>
          </p:cNvPr>
          <p:cNvGrpSpPr/>
          <p:nvPr/>
        </p:nvGrpSpPr>
        <p:grpSpPr>
          <a:xfrm>
            <a:off x="197609" y="1320527"/>
            <a:ext cx="11796782" cy="5401524"/>
            <a:chOff x="197609" y="1320527"/>
            <a:chExt cx="11796782" cy="5401524"/>
          </a:xfrm>
        </p:grpSpPr>
        <p:pic>
          <p:nvPicPr>
            <p:cNvPr id="15" name="Picture 14">
              <a:extLst>
                <a:ext uri="{FF2B5EF4-FFF2-40B4-BE49-F238E27FC236}">
                  <a16:creationId xmlns:a16="http://schemas.microsoft.com/office/drawing/2014/main" id="{35A57684-E527-4916-BEE8-269F05B598CF}"/>
                </a:ext>
              </a:extLst>
            </p:cNvPr>
            <p:cNvPicPr>
              <a:picLocks noChangeAspect="1"/>
            </p:cNvPicPr>
            <p:nvPr/>
          </p:nvPicPr>
          <p:blipFill>
            <a:blip r:embed="rId3"/>
            <a:stretch>
              <a:fillRect/>
            </a:stretch>
          </p:blipFill>
          <p:spPr>
            <a:xfrm>
              <a:off x="197609" y="1320527"/>
              <a:ext cx="11796782" cy="5401524"/>
            </a:xfrm>
            <a:prstGeom prst="rect">
              <a:avLst/>
            </a:prstGeom>
          </p:spPr>
        </p:pic>
        <p:grpSp>
          <p:nvGrpSpPr>
            <p:cNvPr id="16" name="Group 15">
              <a:extLst>
                <a:ext uri="{FF2B5EF4-FFF2-40B4-BE49-F238E27FC236}">
                  <a16:creationId xmlns:a16="http://schemas.microsoft.com/office/drawing/2014/main" id="{BF9BCB17-BEF5-4368-81F0-C677E121B3A9}"/>
                </a:ext>
              </a:extLst>
            </p:cNvPr>
            <p:cNvGrpSpPr/>
            <p:nvPr/>
          </p:nvGrpSpPr>
          <p:grpSpPr>
            <a:xfrm>
              <a:off x="358140" y="1327972"/>
              <a:ext cx="3390900" cy="3967929"/>
              <a:chOff x="358140" y="1327972"/>
              <a:chExt cx="3390900" cy="3967929"/>
            </a:xfrm>
          </p:grpSpPr>
          <p:sp>
            <p:nvSpPr>
              <p:cNvPr id="45" name="TextBox 44">
                <a:extLst>
                  <a:ext uri="{FF2B5EF4-FFF2-40B4-BE49-F238E27FC236}">
                    <a16:creationId xmlns:a16="http://schemas.microsoft.com/office/drawing/2014/main" id="{F2F17982-557C-46F1-8C4A-D6AC18FCB0E5}"/>
                  </a:ext>
                </a:extLst>
              </p:cNvPr>
              <p:cNvSpPr txBox="1"/>
              <p:nvPr/>
            </p:nvSpPr>
            <p:spPr>
              <a:xfrm>
                <a:off x="459767" y="1327972"/>
                <a:ext cx="1205203" cy="246221"/>
              </a:xfrm>
              <a:prstGeom prst="rect">
                <a:avLst/>
              </a:prstGeom>
              <a:noFill/>
            </p:spPr>
            <p:txBody>
              <a:bodyPr wrap="square" rtlCol="0">
                <a:spAutoFit/>
              </a:bodyPr>
              <a:lstStyle/>
              <a:p>
                <a:r>
                  <a:rPr lang="en-GB" sz="1000" b="1" dirty="0">
                    <a:solidFill>
                      <a:srgbClr val="595959"/>
                    </a:solidFill>
                  </a:rPr>
                  <a:t>How does it work?</a:t>
                </a:r>
              </a:p>
            </p:txBody>
          </p:sp>
          <p:sp>
            <p:nvSpPr>
              <p:cNvPr id="46" name="Rectangle 45">
                <a:extLst>
                  <a:ext uri="{FF2B5EF4-FFF2-40B4-BE49-F238E27FC236}">
                    <a16:creationId xmlns:a16="http://schemas.microsoft.com/office/drawing/2014/main" id="{BA07E986-1C81-4A9C-A8AF-21F9CEA6B51C}"/>
                  </a:ext>
                </a:extLst>
              </p:cNvPr>
              <p:cNvSpPr/>
              <p:nvPr/>
            </p:nvSpPr>
            <p:spPr>
              <a:xfrm>
                <a:off x="358140" y="1562099"/>
                <a:ext cx="3390900" cy="809225"/>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47" name="TextBox 46">
                <a:extLst>
                  <a:ext uri="{FF2B5EF4-FFF2-40B4-BE49-F238E27FC236}">
                    <a16:creationId xmlns:a16="http://schemas.microsoft.com/office/drawing/2014/main" id="{367F9E21-4348-41A0-9F61-8730EA2E45F3}"/>
                  </a:ext>
                </a:extLst>
              </p:cNvPr>
              <p:cNvSpPr txBox="1"/>
              <p:nvPr/>
            </p:nvSpPr>
            <p:spPr>
              <a:xfrm>
                <a:off x="459767" y="2348465"/>
                <a:ext cx="1391893" cy="246221"/>
              </a:xfrm>
              <a:prstGeom prst="rect">
                <a:avLst/>
              </a:prstGeom>
              <a:noFill/>
            </p:spPr>
            <p:txBody>
              <a:bodyPr wrap="square" rtlCol="0">
                <a:spAutoFit/>
              </a:bodyPr>
              <a:lstStyle/>
              <a:p>
                <a:r>
                  <a:rPr lang="en-GB" sz="1000" b="1" dirty="0">
                    <a:solidFill>
                      <a:srgbClr val="595959"/>
                    </a:solidFill>
                  </a:rPr>
                  <a:t>Advantages / Positives</a:t>
                </a:r>
              </a:p>
            </p:txBody>
          </p:sp>
          <p:sp>
            <p:nvSpPr>
              <p:cNvPr id="48" name="Rectangle 47">
                <a:extLst>
                  <a:ext uri="{FF2B5EF4-FFF2-40B4-BE49-F238E27FC236}">
                    <a16:creationId xmlns:a16="http://schemas.microsoft.com/office/drawing/2014/main" id="{0FAB0BC6-D2B2-48C5-B5E3-94AEC513391C}"/>
                  </a:ext>
                </a:extLst>
              </p:cNvPr>
              <p:cNvSpPr/>
              <p:nvPr/>
            </p:nvSpPr>
            <p:spPr>
              <a:xfrm>
                <a:off x="358140" y="2582593"/>
                <a:ext cx="3390900" cy="704850"/>
              </a:xfrm>
              <a:prstGeom prst="rect">
                <a:avLst/>
              </a:prstGeom>
              <a:solidFill>
                <a:schemeClr val="accent6">
                  <a:lumMod val="20000"/>
                  <a:lumOff val="80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a:p>
                <a:endParaRPr lang="en-GB" sz="1000" dirty="0">
                  <a:solidFill>
                    <a:srgbClr val="595959"/>
                  </a:solidFill>
                </a:endParaRPr>
              </a:p>
            </p:txBody>
          </p:sp>
          <p:sp>
            <p:nvSpPr>
              <p:cNvPr id="49" name="TextBox 48">
                <a:extLst>
                  <a:ext uri="{FF2B5EF4-FFF2-40B4-BE49-F238E27FC236}">
                    <a16:creationId xmlns:a16="http://schemas.microsoft.com/office/drawing/2014/main" id="{A969E16F-4011-4970-9E48-DF300D7E6063}"/>
                  </a:ext>
                </a:extLst>
              </p:cNvPr>
              <p:cNvSpPr txBox="1"/>
              <p:nvPr/>
            </p:nvSpPr>
            <p:spPr>
              <a:xfrm>
                <a:off x="459767" y="3252253"/>
                <a:ext cx="1780513" cy="246221"/>
              </a:xfrm>
              <a:prstGeom prst="rect">
                <a:avLst/>
              </a:prstGeom>
              <a:noFill/>
            </p:spPr>
            <p:txBody>
              <a:bodyPr wrap="square" rtlCol="0">
                <a:spAutoFit/>
              </a:bodyPr>
              <a:lstStyle/>
              <a:p>
                <a:r>
                  <a:rPr lang="en-GB" sz="1000" b="1" dirty="0">
                    <a:solidFill>
                      <a:srgbClr val="595959"/>
                    </a:solidFill>
                  </a:rPr>
                  <a:t>Disadvantages / Negatives</a:t>
                </a:r>
              </a:p>
            </p:txBody>
          </p:sp>
          <p:sp>
            <p:nvSpPr>
              <p:cNvPr id="50" name="Rectangle 49">
                <a:extLst>
                  <a:ext uri="{FF2B5EF4-FFF2-40B4-BE49-F238E27FC236}">
                    <a16:creationId xmlns:a16="http://schemas.microsoft.com/office/drawing/2014/main" id="{A2E17077-1014-4220-84A3-CC298AE83F0C}"/>
                  </a:ext>
                </a:extLst>
              </p:cNvPr>
              <p:cNvSpPr/>
              <p:nvPr/>
            </p:nvSpPr>
            <p:spPr>
              <a:xfrm>
                <a:off x="358140" y="3486381"/>
                <a:ext cx="3390900" cy="704850"/>
              </a:xfrm>
              <a:prstGeom prst="rect">
                <a:avLst/>
              </a:prstGeom>
              <a:solidFill>
                <a:srgbClr val="FFCCCC"/>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a:p>
                <a:endParaRPr lang="en-GB" sz="1000" dirty="0">
                  <a:solidFill>
                    <a:srgbClr val="595959"/>
                  </a:solidFill>
                </a:endParaRPr>
              </a:p>
            </p:txBody>
          </p:sp>
          <p:sp>
            <p:nvSpPr>
              <p:cNvPr id="51" name="TextBox 50">
                <a:extLst>
                  <a:ext uri="{FF2B5EF4-FFF2-40B4-BE49-F238E27FC236}">
                    <a16:creationId xmlns:a16="http://schemas.microsoft.com/office/drawing/2014/main" id="{78EA1020-4D1B-455B-991B-7DEC1FC2DFB3}"/>
                  </a:ext>
                </a:extLst>
              </p:cNvPr>
              <p:cNvSpPr txBox="1"/>
              <p:nvPr/>
            </p:nvSpPr>
            <p:spPr>
              <a:xfrm>
                <a:off x="459767" y="4156041"/>
                <a:ext cx="1780513" cy="246221"/>
              </a:xfrm>
              <a:prstGeom prst="rect">
                <a:avLst/>
              </a:prstGeom>
              <a:noFill/>
            </p:spPr>
            <p:txBody>
              <a:bodyPr wrap="square" rtlCol="0">
                <a:spAutoFit/>
              </a:bodyPr>
              <a:lstStyle/>
              <a:p>
                <a:r>
                  <a:rPr lang="en-GB" sz="1000" b="1" dirty="0">
                    <a:solidFill>
                      <a:srgbClr val="595959"/>
                    </a:solidFill>
                  </a:rPr>
                  <a:t>Examples of typical usage</a:t>
                </a:r>
              </a:p>
            </p:txBody>
          </p:sp>
          <p:sp>
            <p:nvSpPr>
              <p:cNvPr id="52" name="Rectangle 51">
                <a:extLst>
                  <a:ext uri="{FF2B5EF4-FFF2-40B4-BE49-F238E27FC236}">
                    <a16:creationId xmlns:a16="http://schemas.microsoft.com/office/drawing/2014/main" id="{5549D1C7-4FD1-4FF0-BB98-68516D59C591}"/>
                  </a:ext>
                </a:extLst>
              </p:cNvPr>
              <p:cNvSpPr/>
              <p:nvPr/>
            </p:nvSpPr>
            <p:spPr>
              <a:xfrm>
                <a:off x="358140" y="4390169"/>
                <a:ext cx="3390900" cy="458629"/>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53" name="TextBox 52">
                <a:extLst>
                  <a:ext uri="{FF2B5EF4-FFF2-40B4-BE49-F238E27FC236}">
                    <a16:creationId xmlns:a16="http://schemas.microsoft.com/office/drawing/2014/main" id="{22D0AA8F-CA2D-4EB8-9F12-E7F6E4DB78A0}"/>
                  </a:ext>
                </a:extLst>
              </p:cNvPr>
              <p:cNvSpPr txBox="1"/>
              <p:nvPr/>
            </p:nvSpPr>
            <p:spPr>
              <a:xfrm>
                <a:off x="459767" y="4817628"/>
                <a:ext cx="1780513" cy="246221"/>
              </a:xfrm>
              <a:prstGeom prst="rect">
                <a:avLst/>
              </a:prstGeom>
              <a:noFill/>
            </p:spPr>
            <p:txBody>
              <a:bodyPr wrap="square" rtlCol="0">
                <a:spAutoFit/>
              </a:bodyPr>
              <a:lstStyle/>
              <a:p>
                <a:r>
                  <a:rPr lang="en-GB" sz="1000" b="1" dirty="0">
                    <a:solidFill>
                      <a:srgbClr val="595959"/>
                    </a:solidFill>
                  </a:rPr>
                  <a:t>Typical storage capacity range</a:t>
                </a:r>
              </a:p>
            </p:txBody>
          </p:sp>
          <p:sp>
            <p:nvSpPr>
              <p:cNvPr id="54" name="Rectangle 53">
                <a:extLst>
                  <a:ext uri="{FF2B5EF4-FFF2-40B4-BE49-F238E27FC236}">
                    <a16:creationId xmlns:a16="http://schemas.microsoft.com/office/drawing/2014/main" id="{0E5D1AA6-08DB-4779-843C-15C146FD9B3F}"/>
                  </a:ext>
                </a:extLst>
              </p:cNvPr>
              <p:cNvSpPr/>
              <p:nvPr/>
            </p:nvSpPr>
            <p:spPr>
              <a:xfrm>
                <a:off x="358140" y="5036516"/>
                <a:ext cx="3390900" cy="2593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grpSp>
        <p:grpSp>
          <p:nvGrpSpPr>
            <p:cNvPr id="22" name="Group 21">
              <a:extLst>
                <a:ext uri="{FF2B5EF4-FFF2-40B4-BE49-F238E27FC236}">
                  <a16:creationId xmlns:a16="http://schemas.microsoft.com/office/drawing/2014/main" id="{1603938D-6C75-4BDA-9267-12BBF162BB89}"/>
                </a:ext>
              </a:extLst>
            </p:cNvPr>
            <p:cNvGrpSpPr/>
            <p:nvPr/>
          </p:nvGrpSpPr>
          <p:grpSpPr>
            <a:xfrm>
              <a:off x="4329505" y="1327972"/>
              <a:ext cx="3390900" cy="3967929"/>
              <a:chOff x="358140" y="1327972"/>
              <a:chExt cx="3390900" cy="3967929"/>
            </a:xfrm>
          </p:grpSpPr>
          <p:sp>
            <p:nvSpPr>
              <p:cNvPr id="35" name="TextBox 34">
                <a:extLst>
                  <a:ext uri="{FF2B5EF4-FFF2-40B4-BE49-F238E27FC236}">
                    <a16:creationId xmlns:a16="http://schemas.microsoft.com/office/drawing/2014/main" id="{E987E45B-35D5-4C9E-9193-531EA628EBBB}"/>
                  </a:ext>
                </a:extLst>
              </p:cNvPr>
              <p:cNvSpPr txBox="1"/>
              <p:nvPr/>
            </p:nvSpPr>
            <p:spPr>
              <a:xfrm>
                <a:off x="459767" y="1327972"/>
                <a:ext cx="1205203" cy="246221"/>
              </a:xfrm>
              <a:prstGeom prst="rect">
                <a:avLst/>
              </a:prstGeom>
              <a:noFill/>
            </p:spPr>
            <p:txBody>
              <a:bodyPr wrap="square" rtlCol="0">
                <a:spAutoFit/>
              </a:bodyPr>
              <a:lstStyle/>
              <a:p>
                <a:r>
                  <a:rPr lang="en-GB" sz="1000" b="1" dirty="0">
                    <a:solidFill>
                      <a:srgbClr val="595959"/>
                    </a:solidFill>
                  </a:rPr>
                  <a:t>How does it work?</a:t>
                </a:r>
              </a:p>
            </p:txBody>
          </p:sp>
          <p:sp>
            <p:nvSpPr>
              <p:cNvPr id="36" name="Rectangle 35">
                <a:extLst>
                  <a:ext uri="{FF2B5EF4-FFF2-40B4-BE49-F238E27FC236}">
                    <a16:creationId xmlns:a16="http://schemas.microsoft.com/office/drawing/2014/main" id="{3C450CB1-A532-471D-9893-6C47F70880E8}"/>
                  </a:ext>
                </a:extLst>
              </p:cNvPr>
              <p:cNvSpPr/>
              <p:nvPr/>
            </p:nvSpPr>
            <p:spPr>
              <a:xfrm>
                <a:off x="358140" y="1562099"/>
                <a:ext cx="3390900" cy="809225"/>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37" name="TextBox 36">
                <a:extLst>
                  <a:ext uri="{FF2B5EF4-FFF2-40B4-BE49-F238E27FC236}">
                    <a16:creationId xmlns:a16="http://schemas.microsoft.com/office/drawing/2014/main" id="{17BDB849-991C-4DE6-B105-45F90613C043}"/>
                  </a:ext>
                </a:extLst>
              </p:cNvPr>
              <p:cNvSpPr txBox="1"/>
              <p:nvPr/>
            </p:nvSpPr>
            <p:spPr>
              <a:xfrm>
                <a:off x="459767" y="2348465"/>
                <a:ext cx="1391893" cy="246221"/>
              </a:xfrm>
              <a:prstGeom prst="rect">
                <a:avLst/>
              </a:prstGeom>
              <a:noFill/>
            </p:spPr>
            <p:txBody>
              <a:bodyPr wrap="square" rtlCol="0">
                <a:spAutoFit/>
              </a:bodyPr>
              <a:lstStyle/>
              <a:p>
                <a:r>
                  <a:rPr lang="en-GB" sz="1000" b="1" dirty="0">
                    <a:solidFill>
                      <a:srgbClr val="595959"/>
                    </a:solidFill>
                  </a:rPr>
                  <a:t>Advantages / Positives</a:t>
                </a:r>
              </a:p>
            </p:txBody>
          </p:sp>
          <p:sp>
            <p:nvSpPr>
              <p:cNvPr id="38" name="Rectangle 37">
                <a:extLst>
                  <a:ext uri="{FF2B5EF4-FFF2-40B4-BE49-F238E27FC236}">
                    <a16:creationId xmlns:a16="http://schemas.microsoft.com/office/drawing/2014/main" id="{246101C0-FFF3-4F29-BC59-DD0A82B0C69D}"/>
                  </a:ext>
                </a:extLst>
              </p:cNvPr>
              <p:cNvSpPr/>
              <p:nvPr/>
            </p:nvSpPr>
            <p:spPr>
              <a:xfrm>
                <a:off x="358140" y="2582593"/>
                <a:ext cx="3390900" cy="704850"/>
              </a:xfrm>
              <a:prstGeom prst="rect">
                <a:avLst/>
              </a:prstGeom>
              <a:solidFill>
                <a:schemeClr val="accent6">
                  <a:lumMod val="20000"/>
                  <a:lumOff val="80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39" name="TextBox 38">
                <a:extLst>
                  <a:ext uri="{FF2B5EF4-FFF2-40B4-BE49-F238E27FC236}">
                    <a16:creationId xmlns:a16="http://schemas.microsoft.com/office/drawing/2014/main" id="{F8C4CF95-63AE-49A9-A590-0325A0901B0E}"/>
                  </a:ext>
                </a:extLst>
              </p:cNvPr>
              <p:cNvSpPr txBox="1"/>
              <p:nvPr/>
            </p:nvSpPr>
            <p:spPr>
              <a:xfrm>
                <a:off x="459767" y="3252253"/>
                <a:ext cx="1780513" cy="246221"/>
              </a:xfrm>
              <a:prstGeom prst="rect">
                <a:avLst/>
              </a:prstGeom>
              <a:noFill/>
            </p:spPr>
            <p:txBody>
              <a:bodyPr wrap="square" rtlCol="0">
                <a:spAutoFit/>
              </a:bodyPr>
              <a:lstStyle/>
              <a:p>
                <a:r>
                  <a:rPr lang="en-GB" sz="1000" b="1" dirty="0">
                    <a:solidFill>
                      <a:srgbClr val="595959"/>
                    </a:solidFill>
                  </a:rPr>
                  <a:t>Disadvantages / Negatives</a:t>
                </a:r>
              </a:p>
            </p:txBody>
          </p:sp>
          <p:sp>
            <p:nvSpPr>
              <p:cNvPr id="40" name="Rectangle 39">
                <a:extLst>
                  <a:ext uri="{FF2B5EF4-FFF2-40B4-BE49-F238E27FC236}">
                    <a16:creationId xmlns:a16="http://schemas.microsoft.com/office/drawing/2014/main" id="{3952D3AA-83B7-4322-B289-2B555944F743}"/>
                  </a:ext>
                </a:extLst>
              </p:cNvPr>
              <p:cNvSpPr/>
              <p:nvPr/>
            </p:nvSpPr>
            <p:spPr>
              <a:xfrm>
                <a:off x="358140" y="3486381"/>
                <a:ext cx="3390900" cy="704850"/>
              </a:xfrm>
              <a:prstGeom prst="rect">
                <a:avLst/>
              </a:prstGeom>
              <a:solidFill>
                <a:srgbClr val="FFCCCC"/>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41" name="TextBox 40">
                <a:extLst>
                  <a:ext uri="{FF2B5EF4-FFF2-40B4-BE49-F238E27FC236}">
                    <a16:creationId xmlns:a16="http://schemas.microsoft.com/office/drawing/2014/main" id="{8E414D56-AFB3-431B-A957-9BE69D9F17CD}"/>
                  </a:ext>
                </a:extLst>
              </p:cNvPr>
              <p:cNvSpPr txBox="1"/>
              <p:nvPr/>
            </p:nvSpPr>
            <p:spPr>
              <a:xfrm>
                <a:off x="459767" y="4156041"/>
                <a:ext cx="1780513" cy="246221"/>
              </a:xfrm>
              <a:prstGeom prst="rect">
                <a:avLst/>
              </a:prstGeom>
              <a:noFill/>
            </p:spPr>
            <p:txBody>
              <a:bodyPr wrap="square" rtlCol="0">
                <a:spAutoFit/>
              </a:bodyPr>
              <a:lstStyle/>
              <a:p>
                <a:r>
                  <a:rPr lang="en-GB" sz="1000" b="1" dirty="0">
                    <a:solidFill>
                      <a:srgbClr val="595959"/>
                    </a:solidFill>
                  </a:rPr>
                  <a:t>Examples of typical usage</a:t>
                </a:r>
              </a:p>
            </p:txBody>
          </p:sp>
          <p:sp>
            <p:nvSpPr>
              <p:cNvPr id="42" name="Rectangle 41">
                <a:extLst>
                  <a:ext uri="{FF2B5EF4-FFF2-40B4-BE49-F238E27FC236}">
                    <a16:creationId xmlns:a16="http://schemas.microsoft.com/office/drawing/2014/main" id="{618E2C45-A0E9-4FB3-AECB-2648F7EAC5E9}"/>
                  </a:ext>
                </a:extLst>
              </p:cNvPr>
              <p:cNvSpPr/>
              <p:nvPr/>
            </p:nvSpPr>
            <p:spPr>
              <a:xfrm>
                <a:off x="358140" y="4390169"/>
                <a:ext cx="3390900" cy="458629"/>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43" name="TextBox 42">
                <a:extLst>
                  <a:ext uri="{FF2B5EF4-FFF2-40B4-BE49-F238E27FC236}">
                    <a16:creationId xmlns:a16="http://schemas.microsoft.com/office/drawing/2014/main" id="{29648BD5-1CEF-4ECE-B897-6143D7E1BD9E}"/>
                  </a:ext>
                </a:extLst>
              </p:cNvPr>
              <p:cNvSpPr txBox="1"/>
              <p:nvPr/>
            </p:nvSpPr>
            <p:spPr>
              <a:xfrm>
                <a:off x="459767" y="4817628"/>
                <a:ext cx="1780513" cy="246221"/>
              </a:xfrm>
              <a:prstGeom prst="rect">
                <a:avLst/>
              </a:prstGeom>
              <a:noFill/>
            </p:spPr>
            <p:txBody>
              <a:bodyPr wrap="square" rtlCol="0">
                <a:spAutoFit/>
              </a:bodyPr>
              <a:lstStyle/>
              <a:p>
                <a:r>
                  <a:rPr lang="en-GB" sz="1000" b="1" dirty="0">
                    <a:solidFill>
                      <a:srgbClr val="595959"/>
                    </a:solidFill>
                  </a:rPr>
                  <a:t>Typical storage capacity range</a:t>
                </a:r>
              </a:p>
            </p:txBody>
          </p:sp>
          <p:sp>
            <p:nvSpPr>
              <p:cNvPr id="44" name="Rectangle 43">
                <a:extLst>
                  <a:ext uri="{FF2B5EF4-FFF2-40B4-BE49-F238E27FC236}">
                    <a16:creationId xmlns:a16="http://schemas.microsoft.com/office/drawing/2014/main" id="{14573791-7FBF-4F27-BE50-4F6DB8BAFFE6}"/>
                  </a:ext>
                </a:extLst>
              </p:cNvPr>
              <p:cNvSpPr/>
              <p:nvPr/>
            </p:nvSpPr>
            <p:spPr>
              <a:xfrm>
                <a:off x="358140" y="5036516"/>
                <a:ext cx="3390900" cy="2593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grpSp>
        <p:grpSp>
          <p:nvGrpSpPr>
            <p:cNvPr id="24" name="Group 23">
              <a:extLst>
                <a:ext uri="{FF2B5EF4-FFF2-40B4-BE49-F238E27FC236}">
                  <a16:creationId xmlns:a16="http://schemas.microsoft.com/office/drawing/2014/main" id="{A40FE4A5-0884-4200-B018-A8F4101DC888}"/>
                </a:ext>
              </a:extLst>
            </p:cNvPr>
            <p:cNvGrpSpPr/>
            <p:nvPr/>
          </p:nvGrpSpPr>
          <p:grpSpPr>
            <a:xfrm>
              <a:off x="8295878" y="1329492"/>
              <a:ext cx="3390900" cy="3967929"/>
              <a:chOff x="358140" y="1327972"/>
              <a:chExt cx="3390900" cy="3967929"/>
            </a:xfrm>
          </p:grpSpPr>
          <p:sp>
            <p:nvSpPr>
              <p:cNvPr id="25" name="TextBox 24">
                <a:extLst>
                  <a:ext uri="{FF2B5EF4-FFF2-40B4-BE49-F238E27FC236}">
                    <a16:creationId xmlns:a16="http://schemas.microsoft.com/office/drawing/2014/main" id="{507FEA0D-145E-4598-B152-046D3ACA7D8A}"/>
                  </a:ext>
                </a:extLst>
              </p:cNvPr>
              <p:cNvSpPr txBox="1"/>
              <p:nvPr/>
            </p:nvSpPr>
            <p:spPr>
              <a:xfrm>
                <a:off x="459767" y="1327972"/>
                <a:ext cx="1205203" cy="246221"/>
              </a:xfrm>
              <a:prstGeom prst="rect">
                <a:avLst/>
              </a:prstGeom>
              <a:noFill/>
            </p:spPr>
            <p:txBody>
              <a:bodyPr wrap="square" rtlCol="0">
                <a:spAutoFit/>
              </a:bodyPr>
              <a:lstStyle/>
              <a:p>
                <a:r>
                  <a:rPr lang="en-GB" sz="1000" b="1" dirty="0">
                    <a:solidFill>
                      <a:srgbClr val="595959"/>
                    </a:solidFill>
                  </a:rPr>
                  <a:t>How does it work?</a:t>
                </a:r>
              </a:p>
            </p:txBody>
          </p:sp>
          <p:sp>
            <p:nvSpPr>
              <p:cNvPr id="26" name="Rectangle 25">
                <a:extLst>
                  <a:ext uri="{FF2B5EF4-FFF2-40B4-BE49-F238E27FC236}">
                    <a16:creationId xmlns:a16="http://schemas.microsoft.com/office/drawing/2014/main" id="{4226892F-E123-4D9F-85D9-F9750DD9CD72}"/>
                  </a:ext>
                </a:extLst>
              </p:cNvPr>
              <p:cNvSpPr/>
              <p:nvPr/>
            </p:nvSpPr>
            <p:spPr>
              <a:xfrm>
                <a:off x="358140" y="1562099"/>
                <a:ext cx="3390900" cy="809225"/>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27" name="TextBox 26">
                <a:extLst>
                  <a:ext uri="{FF2B5EF4-FFF2-40B4-BE49-F238E27FC236}">
                    <a16:creationId xmlns:a16="http://schemas.microsoft.com/office/drawing/2014/main" id="{91CF12EC-5910-4ECE-B4BD-A415688775B3}"/>
                  </a:ext>
                </a:extLst>
              </p:cNvPr>
              <p:cNvSpPr txBox="1"/>
              <p:nvPr/>
            </p:nvSpPr>
            <p:spPr>
              <a:xfrm>
                <a:off x="459767" y="2348465"/>
                <a:ext cx="1391893" cy="246221"/>
              </a:xfrm>
              <a:prstGeom prst="rect">
                <a:avLst/>
              </a:prstGeom>
              <a:noFill/>
            </p:spPr>
            <p:txBody>
              <a:bodyPr wrap="square" rtlCol="0">
                <a:spAutoFit/>
              </a:bodyPr>
              <a:lstStyle/>
              <a:p>
                <a:r>
                  <a:rPr lang="en-GB" sz="1000" b="1" dirty="0">
                    <a:solidFill>
                      <a:srgbClr val="595959"/>
                    </a:solidFill>
                  </a:rPr>
                  <a:t>Advantages / Positives</a:t>
                </a:r>
              </a:p>
            </p:txBody>
          </p:sp>
          <p:sp>
            <p:nvSpPr>
              <p:cNvPr id="28" name="Rectangle 27">
                <a:extLst>
                  <a:ext uri="{FF2B5EF4-FFF2-40B4-BE49-F238E27FC236}">
                    <a16:creationId xmlns:a16="http://schemas.microsoft.com/office/drawing/2014/main" id="{96683C6B-A099-4C1D-8C4A-182DD9EB04B5}"/>
                  </a:ext>
                </a:extLst>
              </p:cNvPr>
              <p:cNvSpPr/>
              <p:nvPr/>
            </p:nvSpPr>
            <p:spPr>
              <a:xfrm>
                <a:off x="358140" y="2582593"/>
                <a:ext cx="3390900" cy="704850"/>
              </a:xfrm>
              <a:prstGeom prst="rect">
                <a:avLst/>
              </a:prstGeom>
              <a:solidFill>
                <a:schemeClr val="accent6">
                  <a:lumMod val="20000"/>
                  <a:lumOff val="80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29" name="TextBox 28">
                <a:extLst>
                  <a:ext uri="{FF2B5EF4-FFF2-40B4-BE49-F238E27FC236}">
                    <a16:creationId xmlns:a16="http://schemas.microsoft.com/office/drawing/2014/main" id="{8374D970-662F-49A0-9424-ED847B7EA39D}"/>
                  </a:ext>
                </a:extLst>
              </p:cNvPr>
              <p:cNvSpPr txBox="1"/>
              <p:nvPr/>
            </p:nvSpPr>
            <p:spPr>
              <a:xfrm>
                <a:off x="459767" y="3252253"/>
                <a:ext cx="1780513" cy="246221"/>
              </a:xfrm>
              <a:prstGeom prst="rect">
                <a:avLst/>
              </a:prstGeom>
              <a:noFill/>
            </p:spPr>
            <p:txBody>
              <a:bodyPr wrap="square" rtlCol="0">
                <a:spAutoFit/>
              </a:bodyPr>
              <a:lstStyle/>
              <a:p>
                <a:r>
                  <a:rPr lang="en-GB" sz="1000" b="1" dirty="0">
                    <a:solidFill>
                      <a:srgbClr val="595959"/>
                    </a:solidFill>
                  </a:rPr>
                  <a:t>Disadvantages / Negatives</a:t>
                </a:r>
              </a:p>
            </p:txBody>
          </p:sp>
          <p:sp>
            <p:nvSpPr>
              <p:cNvPr id="30" name="Rectangle 29">
                <a:extLst>
                  <a:ext uri="{FF2B5EF4-FFF2-40B4-BE49-F238E27FC236}">
                    <a16:creationId xmlns:a16="http://schemas.microsoft.com/office/drawing/2014/main" id="{E0A9A6C5-DF6E-4C64-A3DE-4598ADCF65D6}"/>
                  </a:ext>
                </a:extLst>
              </p:cNvPr>
              <p:cNvSpPr/>
              <p:nvPr/>
            </p:nvSpPr>
            <p:spPr>
              <a:xfrm>
                <a:off x="358140" y="3486381"/>
                <a:ext cx="3390900" cy="704850"/>
              </a:xfrm>
              <a:prstGeom prst="rect">
                <a:avLst/>
              </a:prstGeom>
              <a:solidFill>
                <a:srgbClr val="FFCCCC"/>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31" name="TextBox 30">
                <a:extLst>
                  <a:ext uri="{FF2B5EF4-FFF2-40B4-BE49-F238E27FC236}">
                    <a16:creationId xmlns:a16="http://schemas.microsoft.com/office/drawing/2014/main" id="{433BD00D-7AA7-40E5-BB0D-D755C21B8BCE}"/>
                  </a:ext>
                </a:extLst>
              </p:cNvPr>
              <p:cNvSpPr txBox="1"/>
              <p:nvPr/>
            </p:nvSpPr>
            <p:spPr>
              <a:xfrm>
                <a:off x="459767" y="4156041"/>
                <a:ext cx="1780513" cy="246221"/>
              </a:xfrm>
              <a:prstGeom prst="rect">
                <a:avLst/>
              </a:prstGeom>
              <a:noFill/>
            </p:spPr>
            <p:txBody>
              <a:bodyPr wrap="square" rtlCol="0">
                <a:spAutoFit/>
              </a:bodyPr>
              <a:lstStyle/>
              <a:p>
                <a:r>
                  <a:rPr lang="en-GB" sz="1000" b="1" dirty="0">
                    <a:solidFill>
                      <a:srgbClr val="595959"/>
                    </a:solidFill>
                  </a:rPr>
                  <a:t>Examples of typical usage</a:t>
                </a:r>
              </a:p>
            </p:txBody>
          </p:sp>
          <p:sp>
            <p:nvSpPr>
              <p:cNvPr id="32" name="Rectangle 31">
                <a:extLst>
                  <a:ext uri="{FF2B5EF4-FFF2-40B4-BE49-F238E27FC236}">
                    <a16:creationId xmlns:a16="http://schemas.microsoft.com/office/drawing/2014/main" id="{721EF88B-0B8C-4962-BF96-4D3FD15BB326}"/>
                  </a:ext>
                </a:extLst>
              </p:cNvPr>
              <p:cNvSpPr/>
              <p:nvPr/>
            </p:nvSpPr>
            <p:spPr>
              <a:xfrm>
                <a:off x="358140" y="4390169"/>
                <a:ext cx="3390900" cy="458629"/>
              </a:xfrm>
              <a:prstGeom prst="rect">
                <a:avLst/>
              </a:prstGeom>
              <a:solidFill>
                <a:schemeClr val="bg1">
                  <a:lumMod val="95000"/>
                </a:schemeClr>
              </a:solidFill>
              <a:ln>
                <a:solidFill>
                  <a:srgbClr val="3F73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sp>
            <p:nvSpPr>
              <p:cNvPr id="33" name="TextBox 32">
                <a:extLst>
                  <a:ext uri="{FF2B5EF4-FFF2-40B4-BE49-F238E27FC236}">
                    <a16:creationId xmlns:a16="http://schemas.microsoft.com/office/drawing/2014/main" id="{D32E28FC-3499-4B4A-A7DC-B751D03BA6B4}"/>
                  </a:ext>
                </a:extLst>
              </p:cNvPr>
              <p:cNvSpPr txBox="1"/>
              <p:nvPr/>
            </p:nvSpPr>
            <p:spPr>
              <a:xfrm>
                <a:off x="459767" y="4817628"/>
                <a:ext cx="1780513" cy="246221"/>
              </a:xfrm>
              <a:prstGeom prst="rect">
                <a:avLst/>
              </a:prstGeom>
              <a:noFill/>
            </p:spPr>
            <p:txBody>
              <a:bodyPr wrap="square" rtlCol="0">
                <a:spAutoFit/>
              </a:bodyPr>
              <a:lstStyle/>
              <a:p>
                <a:r>
                  <a:rPr lang="en-GB" sz="1000" b="1" dirty="0">
                    <a:solidFill>
                      <a:srgbClr val="595959"/>
                    </a:solidFill>
                  </a:rPr>
                  <a:t>Typical storage capacity range</a:t>
                </a:r>
              </a:p>
            </p:txBody>
          </p:sp>
          <p:sp>
            <p:nvSpPr>
              <p:cNvPr id="34" name="Rectangle 33">
                <a:extLst>
                  <a:ext uri="{FF2B5EF4-FFF2-40B4-BE49-F238E27FC236}">
                    <a16:creationId xmlns:a16="http://schemas.microsoft.com/office/drawing/2014/main" id="{7FE50023-19A0-4A8D-AB5F-60423AF3903D}"/>
                  </a:ext>
                </a:extLst>
              </p:cNvPr>
              <p:cNvSpPr/>
              <p:nvPr/>
            </p:nvSpPr>
            <p:spPr>
              <a:xfrm>
                <a:off x="358140" y="5036516"/>
                <a:ext cx="3390900" cy="2593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rgbClr val="595959"/>
                    </a:solidFill>
                  </a:rPr>
                  <a:t>Enter your answer here…</a:t>
                </a:r>
              </a:p>
            </p:txBody>
          </p:sp>
        </p:grpSp>
      </p:grpSp>
    </p:spTree>
    <p:extLst>
      <p:ext uri="{BB962C8B-B14F-4D97-AF65-F5344CB8AC3E}">
        <p14:creationId xmlns:p14="http://schemas.microsoft.com/office/powerpoint/2010/main" val="23440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11</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Types of networks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Networks task</a:t>
            </a:r>
          </a:p>
        </p:txBody>
      </p:sp>
      <p:sp>
        <p:nvSpPr>
          <p:cNvPr id="14" name="TextBox 13">
            <a:extLst>
              <a:ext uri="{FF2B5EF4-FFF2-40B4-BE49-F238E27FC236}">
                <a16:creationId xmlns:a16="http://schemas.microsoft.com/office/drawing/2014/main" id="{E7555C4D-7F40-44F1-82E6-CE7BBD74952B}"/>
              </a:ext>
            </a:extLst>
          </p:cNvPr>
          <p:cNvSpPr txBox="1"/>
          <p:nvPr/>
        </p:nvSpPr>
        <p:spPr>
          <a:xfrm>
            <a:off x="371568" y="1417038"/>
            <a:ext cx="8468120" cy="4852419"/>
          </a:xfrm>
          <a:prstGeom prst="rect">
            <a:avLst/>
          </a:prstGeom>
          <a:noFill/>
        </p:spPr>
        <p:txBody>
          <a:bodyPr wrap="square" rtlCol="0">
            <a:spAutoFit/>
          </a:bodyPr>
          <a:lstStyle/>
          <a:p>
            <a:r>
              <a:rPr lang="en-GB" sz="1100" dirty="0">
                <a:solidFill>
                  <a:srgbClr val="595959"/>
                </a:solidFill>
              </a:rPr>
              <a:t>Carry out some research on computer networks, in particular LANs, WiFi, Network topologies and connectivity devices.</a:t>
            </a:r>
          </a:p>
          <a:p>
            <a:r>
              <a:rPr lang="en-GB" sz="1100" dirty="0">
                <a:solidFill>
                  <a:srgbClr val="595959"/>
                </a:solidFill>
              </a:rPr>
              <a:t>Use the symbols on the right (feel free to revise them) to create an appropriate network over the floorplan on the next slide.</a:t>
            </a:r>
          </a:p>
          <a:p>
            <a:r>
              <a:rPr lang="en-GB" sz="1100" dirty="0">
                <a:solidFill>
                  <a:srgbClr val="595959"/>
                </a:solidFill>
              </a:rPr>
              <a:t>Make sure your network meets all the following requirements:</a:t>
            </a:r>
          </a:p>
          <a:p>
            <a:pPr marL="228600" indent="-228600">
              <a:buFont typeface="+mj-lt"/>
              <a:buAutoNum type="arabicPeriod"/>
            </a:pPr>
            <a:r>
              <a:rPr lang="en-GB" sz="1100" dirty="0">
                <a:solidFill>
                  <a:srgbClr val="595959"/>
                </a:solidFill>
              </a:rPr>
              <a:t>Each member of the main office needs a desktop PC</a:t>
            </a:r>
          </a:p>
          <a:p>
            <a:pPr marL="228600" indent="-228600">
              <a:buFont typeface="+mj-lt"/>
              <a:buAutoNum type="arabicPeriod"/>
            </a:pPr>
            <a:r>
              <a:rPr lang="en-GB" sz="1100" dirty="0">
                <a:solidFill>
                  <a:srgbClr val="595959"/>
                </a:solidFill>
              </a:rPr>
              <a:t>Angela, Pam, Dwight and Oscar also use an office issued smart phone</a:t>
            </a:r>
          </a:p>
          <a:p>
            <a:pPr marL="228600" indent="-228600">
              <a:buFont typeface="+mj-lt"/>
              <a:buAutoNum type="arabicPeriod"/>
            </a:pPr>
            <a:r>
              <a:rPr lang="en-GB" sz="1100" dirty="0">
                <a:solidFill>
                  <a:srgbClr val="595959"/>
                </a:solidFill>
              </a:rPr>
              <a:t>The following rooms new access to WiFi:</a:t>
            </a:r>
          </a:p>
          <a:p>
            <a:pPr marL="685800" lvl="1" indent="-228600">
              <a:buFont typeface="+mj-lt"/>
              <a:buAutoNum type="arabicPeriod"/>
            </a:pPr>
            <a:r>
              <a:rPr lang="en-GB" sz="1100" dirty="0">
                <a:solidFill>
                  <a:srgbClr val="595959"/>
                </a:solidFill>
              </a:rPr>
              <a:t>Meeting room (top right)</a:t>
            </a:r>
          </a:p>
          <a:p>
            <a:pPr marL="685800" lvl="1" indent="-228600">
              <a:buFont typeface="+mj-lt"/>
              <a:buAutoNum type="arabicPeriod"/>
            </a:pPr>
            <a:r>
              <a:rPr lang="en-GB" sz="1100" dirty="0">
                <a:solidFill>
                  <a:srgbClr val="595959"/>
                </a:solidFill>
              </a:rPr>
              <a:t>Reception</a:t>
            </a:r>
          </a:p>
          <a:p>
            <a:pPr marL="685800" lvl="1" indent="-228600">
              <a:buFont typeface="+mj-lt"/>
              <a:buAutoNum type="arabicPeriod"/>
            </a:pPr>
            <a:r>
              <a:rPr lang="en-GB" sz="1100" dirty="0">
                <a:solidFill>
                  <a:srgbClr val="595959"/>
                </a:solidFill>
              </a:rPr>
              <a:t>Conference Room</a:t>
            </a:r>
          </a:p>
          <a:p>
            <a:pPr marL="685800" lvl="1" indent="-228600">
              <a:buFont typeface="+mj-lt"/>
              <a:buAutoNum type="arabicPeriod"/>
            </a:pPr>
            <a:r>
              <a:rPr lang="en-GB" sz="1100" dirty="0">
                <a:solidFill>
                  <a:srgbClr val="595959"/>
                </a:solidFill>
              </a:rPr>
              <a:t>Main office</a:t>
            </a:r>
          </a:p>
          <a:p>
            <a:pPr marL="228600" indent="-228600">
              <a:buFont typeface="+mj-lt"/>
              <a:buAutoNum type="arabicPeriod"/>
            </a:pPr>
            <a:r>
              <a:rPr lang="en-GB" sz="1100" dirty="0">
                <a:solidFill>
                  <a:srgbClr val="595959"/>
                </a:solidFill>
              </a:rPr>
              <a:t>Use a circle with a transparent fill (so you can see the network underneath) with a width and height of 12.5cm to provide the WiFi coverage needed to cover the rooms above:</a:t>
            </a:r>
          </a:p>
          <a:p>
            <a:pPr marL="685800" lvl="1" indent="-228600">
              <a:buFont typeface="+mj-lt"/>
              <a:buAutoNum type="arabicPeriod"/>
            </a:pPr>
            <a:r>
              <a:rPr lang="en-GB" sz="1100" dirty="0">
                <a:solidFill>
                  <a:srgbClr val="595959"/>
                </a:solidFill>
              </a:rPr>
              <a:t>The circles need to have a WAP at the centre</a:t>
            </a:r>
          </a:p>
          <a:p>
            <a:pPr marL="685800" lvl="1" indent="-228600">
              <a:buFont typeface="+mj-lt"/>
              <a:buAutoNum type="arabicPeriod"/>
            </a:pPr>
            <a:r>
              <a:rPr lang="en-GB" sz="1100" dirty="0">
                <a:solidFill>
                  <a:srgbClr val="595959"/>
                </a:solidFill>
              </a:rPr>
              <a:t>The 12.5cm diameter circles represent the maximum range of each WAP</a:t>
            </a:r>
          </a:p>
          <a:p>
            <a:pPr marL="685800" lvl="1" indent="-228600">
              <a:buFont typeface="+mj-lt"/>
              <a:buAutoNum type="arabicPeriod"/>
            </a:pPr>
            <a:r>
              <a:rPr lang="en-GB" sz="1100" dirty="0">
                <a:solidFill>
                  <a:srgbClr val="595959"/>
                </a:solidFill>
              </a:rPr>
              <a:t>They WAP icons must be attached to a wall</a:t>
            </a:r>
          </a:p>
          <a:p>
            <a:pPr marL="685800" lvl="1" indent="-228600">
              <a:buFont typeface="+mj-lt"/>
              <a:buAutoNum type="arabicPeriod"/>
            </a:pPr>
            <a:r>
              <a:rPr lang="en-GB" sz="1100" dirty="0">
                <a:solidFill>
                  <a:srgbClr val="595959"/>
                </a:solidFill>
              </a:rPr>
              <a:t>You must use the minimum number of WAP possible to provide the coverage needed</a:t>
            </a:r>
          </a:p>
          <a:p>
            <a:pPr marL="228600" indent="-228600">
              <a:buFont typeface="+mj-lt"/>
              <a:buAutoNum type="arabicPeriod"/>
            </a:pPr>
            <a:r>
              <a:rPr lang="en-GB" sz="1100" dirty="0">
                <a:solidFill>
                  <a:srgbClr val="595959"/>
                </a:solidFill>
              </a:rPr>
              <a:t>All desktop PCs use wired connections in a star network configuration</a:t>
            </a:r>
          </a:p>
          <a:p>
            <a:pPr marL="685800" lvl="1" indent="-228600">
              <a:buFont typeface="+mj-lt"/>
              <a:buAutoNum type="arabicPeriod"/>
            </a:pPr>
            <a:r>
              <a:rPr lang="en-GB" sz="1100" dirty="0">
                <a:solidFill>
                  <a:srgbClr val="595959"/>
                </a:solidFill>
              </a:rPr>
              <a:t>The top left server room, conference room and main office need to be on one subnet with its own switch</a:t>
            </a:r>
          </a:p>
          <a:p>
            <a:pPr marL="685800" lvl="1" indent="-228600">
              <a:buFont typeface="+mj-lt"/>
              <a:buAutoNum type="arabicPeriod"/>
            </a:pPr>
            <a:r>
              <a:rPr lang="en-GB" sz="1100" dirty="0">
                <a:solidFill>
                  <a:srgbClr val="595959"/>
                </a:solidFill>
              </a:rPr>
              <a:t>All other rooms are on a separate subnet and will require its own hardware for this</a:t>
            </a:r>
          </a:p>
          <a:p>
            <a:pPr marL="685800" lvl="1" indent="-228600">
              <a:buFont typeface="+mj-lt"/>
              <a:buAutoNum type="arabicPeriod"/>
            </a:pPr>
            <a:r>
              <a:rPr lang="en-GB" sz="1100" dirty="0">
                <a:solidFill>
                  <a:srgbClr val="595959"/>
                </a:solidFill>
              </a:rPr>
              <a:t>The two subnets need to be appropriately connected together</a:t>
            </a:r>
          </a:p>
          <a:p>
            <a:pPr marL="228600" indent="-228600">
              <a:buFont typeface="+mj-lt"/>
              <a:buAutoNum type="arabicPeriod"/>
            </a:pPr>
            <a:r>
              <a:rPr lang="en-GB" sz="1100" dirty="0">
                <a:solidFill>
                  <a:srgbClr val="595959"/>
                </a:solidFill>
              </a:rPr>
              <a:t>The top left room needs to have a server placed in it and connected appropriately to the local subnet</a:t>
            </a:r>
          </a:p>
          <a:p>
            <a:pPr marL="228600" indent="-228600">
              <a:buFont typeface="+mj-lt"/>
              <a:buAutoNum type="arabicPeriod"/>
            </a:pPr>
            <a:r>
              <a:rPr lang="en-GB" sz="1100" dirty="0">
                <a:solidFill>
                  <a:srgbClr val="595959"/>
                </a:solidFill>
              </a:rPr>
              <a:t>The server room needs hardware to appropriately connected the LAN to “The Internet”</a:t>
            </a:r>
          </a:p>
          <a:p>
            <a:pPr marL="228600" indent="-228600">
              <a:buFont typeface="+mj-lt"/>
              <a:buAutoNum type="arabicPeriod"/>
            </a:pPr>
            <a:r>
              <a:rPr lang="en-GB" sz="1100" dirty="0">
                <a:solidFill>
                  <a:srgbClr val="595959"/>
                </a:solidFill>
              </a:rPr>
              <a:t>Reception needs a photocopier and it needs connecting to the local subnet</a:t>
            </a:r>
          </a:p>
          <a:p>
            <a:pPr marL="228600" indent="-228600">
              <a:buFont typeface="+mj-lt"/>
              <a:buAutoNum type="arabicPeriod"/>
            </a:pPr>
            <a:r>
              <a:rPr lang="en-GB" sz="1100" dirty="0">
                <a:solidFill>
                  <a:srgbClr val="595959"/>
                </a:solidFill>
              </a:rPr>
              <a:t>A firewall should be placed somewhere appropriate </a:t>
            </a:r>
          </a:p>
          <a:p>
            <a:endParaRPr lang="en-GB" sz="1100" dirty="0">
              <a:solidFill>
                <a:srgbClr val="595959"/>
              </a:solidFill>
            </a:endParaRPr>
          </a:p>
          <a:p>
            <a:endParaRPr lang="en-GB" sz="1100" dirty="0">
              <a:solidFill>
                <a:srgbClr val="595959"/>
              </a:solidFill>
            </a:endParaRPr>
          </a:p>
          <a:p>
            <a:pPr marL="685800" lvl="1" indent="-228600">
              <a:lnSpc>
                <a:spcPct val="120000"/>
              </a:lnSpc>
              <a:buFont typeface="+mj-lt"/>
              <a:buAutoNum type="arabicPeriod"/>
            </a:pPr>
            <a:endParaRPr lang="en-GB" sz="1100" dirty="0">
              <a:solidFill>
                <a:srgbClr val="595959"/>
              </a:solidFill>
            </a:endParaRPr>
          </a:p>
        </p:txBody>
      </p:sp>
      <p:pic>
        <p:nvPicPr>
          <p:cNvPr id="15" name="Picture 14">
            <a:extLst>
              <a:ext uri="{FF2B5EF4-FFF2-40B4-BE49-F238E27FC236}">
                <a16:creationId xmlns:a16="http://schemas.microsoft.com/office/drawing/2014/main" id="{0089AEB2-82E8-433D-86A8-78C1DA874ED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6888" y="2700052"/>
            <a:ext cx="373563" cy="617525"/>
          </a:xfrm>
          <a:prstGeom prst="rect">
            <a:avLst/>
          </a:prstGeom>
        </p:spPr>
      </p:pic>
      <p:sp>
        <p:nvSpPr>
          <p:cNvPr id="16" name="TextBox 73">
            <a:extLst>
              <a:ext uri="{FF2B5EF4-FFF2-40B4-BE49-F238E27FC236}">
                <a16:creationId xmlns:a16="http://schemas.microsoft.com/office/drawing/2014/main" id="{03DD5257-1713-4E3C-8677-F41F2A496FB0}"/>
              </a:ext>
            </a:extLst>
          </p:cNvPr>
          <p:cNvSpPr txBox="1"/>
          <p:nvPr/>
        </p:nvSpPr>
        <p:spPr>
          <a:xfrm>
            <a:off x="9293074" y="2584108"/>
            <a:ext cx="634148" cy="150045"/>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Router</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22" name="Picture 21">
            <a:extLst>
              <a:ext uri="{FF2B5EF4-FFF2-40B4-BE49-F238E27FC236}">
                <a16:creationId xmlns:a16="http://schemas.microsoft.com/office/drawing/2014/main" id="{10F6C77D-2423-4A99-B458-A132BC2FB3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916"/>
          <a:stretch/>
        </p:blipFill>
        <p:spPr>
          <a:xfrm>
            <a:off x="10604897" y="2767495"/>
            <a:ext cx="1219835" cy="331760"/>
          </a:xfrm>
          <a:prstGeom prst="rect">
            <a:avLst/>
          </a:prstGeom>
        </p:spPr>
      </p:pic>
      <p:sp>
        <p:nvSpPr>
          <p:cNvPr id="24" name="TextBox 73">
            <a:extLst>
              <a:ext uri="{FF2B5EF4-FFF2-40B4-BE49-F238E27FC236}">
                <a16:creationId xmlns:a16="http://schemas.microsoft.com/office/drawing/2014/main" id="{DD3D228A-C8A9-4BC5-8CE8-053FA0EDD817}"/>
              </a:ext>
            </a:extLst>
          </p:cNvPr>
          <p:cNvSpPr txBox="1"/>
          <p:nvPr/>
        </p:nvSpPr>
        <p:spPr>
          <a:xfrm>
            <a:off x="10961946" y="2628515"/>
            <a:ext cx="823389" cy="111716"/>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Switch</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49E63E1D-5089-418E-8D52-5178103FF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41" y="2739078"/>
            <a:ext cx="501650" cy="540586"/>
          </a:xfrm>
          <a:prstGeom prst="rect">
            <a:avLst/>
          </a:prstGeom>
        </p:spPr>
      </p:pic>
      <p:sp>
        <p:nvSpPr>
          <p:cNvPr id="26" name="TextBox 73">
            <a:extLst>
              <a:ext uri="{FF2B5EF4-FFF2-40B4-BE49-F238E27FC236}">
                <a16:creationId xmlns:a16="http://schemas.microsoft.com/office/drawing/2014/main" id="{B9AF2ADE-A6CD-46FB-A6B4-28A59ECBE55D}"/>
              </a:ext>
            </a:extLst>
          </p:cNvPr>
          <p:cNvSpPr txBox="1"/>
          <p:nvPr/>
        </p:nvSpPr>
        <p:spPr>
          <a:xfrm>
            <a:off x="9972091" y="2612180"/>
            <a:ext cx="614045" cy="149925"/>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WAP</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27" name="Picture 26">
            <a:extLst>
              <a:ext uri="{FF2B5EF4-FFF2-40B4-BE49-F238E27FC236}">
                <a16:creationId xmlns:a16="http://schemas.microsoft.com/office/drawing/2014/main" id="{4CA31F22-0DF2-46AF-843C-F6757CB72F55}"/>
              </a:ext>
            </a:extLst>
          </p:cNvPr>
          <p:cNvPicPr/>
          <p:nvPr/>
        </p:nvPicPr>
        <p:blipFill>
          <a:blip r:embed="rId6" cstate="print">
            <a:extLst>
              <a:ext uri="{28A0092B-C50C-407E-A947-70E740481C1C}">
                <a14:useLocalDpi xmlns:a14="http://schemas.microsoft.com/office/drawing/2010/main" val="0"/>
              </a:ext>
            </a:extLst>
          </a:blip>
          <a:stretch>
            <a:fillRect/>
          </a:stretch>
        </p:blipFill>
        <p:spPr>
          <a:xfrm rot="20067879">
            <a:off x="9501033" y="5004394"/>
            <a:ext cx="241300" cy="283845"/>
          </a:xfrm>
          <a:prstGeom prst="rect">
            <a:avLst/>
          </a:prstGeom>
        </p:spPr>
      </p:pic>
      <p:sp>
        <p:nvSpPr>
          <p:cNvPr id="28" name="TextBox 27">
            <a:extLst>
              <a:ext uri="{FF2B5EF4-FFF2-40B4-BE49-F238E27FC236}">
                <a16:creationId xmlns:a16="http://schemas.microsoft.com/office/drawing/2014/main" id="{7075D5C9-76C6-4519-9C27-0F05BAF0A134}"/>
              </a:ext>
            </a:extLst>
          </p:cNvPr>
          <p:cNvSpPr txBox="1"/>
          <p:nvPr/>
        </p:nvSpPr>
        <p:spPr>
          <a:xfrm>
            <a:off x="9818908" y="4959538"/>
            <a:ext cx="1122509" cy="369332"/>
          </a:xfrm>
          <a:prstGeom prst="rect">
            <a:avLst/>
          </a:prstGeom>
          <a:noFill/>
        </p:spPr>
        <p:txBody>
          <a:bodyPr wrap="square" rtlCol="0">
            <a:spAutoFit/>
          </a:bodyPr>
          <a:lstStyle/>
          <a:p>
            <a:r>
              <a:rPr lang="en-GB" sz="900" dirty="0">
                <a:solidFill>
                  <a:srgbClr val="595959"/>
                </a:solidFill>
              </a:rPr>
              <a:t>Indicates a wireless enabled device</a:t>
            </a:r>
          </a:p>
        </p:txBody>
      </p:sp>
      <p:pic>
        <p:nvPicPr>
          <p:cNvPr id="29" name="Picture 28" descr="firewall denco 01">
            <a:extLst>
              <a:ext uri="{FF2B5EF4-FFF2-40B4-BE49-F238E27FC236}">
                <a16:creationId xmlns:a16="http://schemas.microsoft.com/office/drawing/2014/main" id="{458DBC74-2C7D-4F80-B974-8FAE06930E5E}"/>
              </a:ext>
            </a:extLst>
          </p:cNvPr>
          <p:cNvPicPr/>
          <p:nvPr/>
        </p:nvPicPr>
        <p:blipFill rotWithShape="1">
          <a:blip r:embed="rId7" cstate="print">
            <a:extLst>
              <a:ext uri="{28A0092B-C50C-407E-A947-70E740481C1C}">
                <a14:useLocalDpi xmlns:a14="http://schemas.microsoft.com/office/drawing/2010/main" val="0"/>
              </a:ext>
            </a:extLst>
          </a:blip>
          <a:srcRect l="1" r="46348" b="7397"/>
          <a:stretch/>
        </p:blipFill>
        <p:spPr bwMode="auto">
          <a:xfrm>
            <a:off x="9485308" y="3672042"/>
            <a:ext cx="245745" cy="1057910"/>
          </a:xfrm>
          <a:prstGeom prst="rect">
            <a:avLst/>
          </a:prstGeom>
          <a:ln>
            <a:noFill/>
          </a:ln>
          <a:extLst>
            <a:ext uri="{53640926-AAD7-44D8-BBD7-CCE9431645EC}">
              <a14:shadowObscured xmlns:a14="http://schemas.microsoft.com/office/drawing/2010/main"/>
            </a:ext>
          </a:extLst>
        </p:spPr>
      </p:pic>
      <p:sp>
        <p:nvSpPr>
          <p:cNvPr id="30" name="TextBox 73">
            <a:extLst>
              <a:ext uri="{FF2B5EF4-FFF2-40B4-BE49-F238E27FC236}">
                <a16:creationId xmlns:a16="http://schemas.microsoft.com/office/drawing/2014/main" id="{B2C9FB5D-047C-4055-9478-B4C9467A43C1}"/>
              </a:ext>
            </a:extLst>
          </p:cNvPr>
          <p:cNvSpPr txBox="1"/>
          <p:nvPr/>
        </p:nvSpPr>
        <p:spPr>
          <a:xfrm>
            <a:off x="9426888" y="3517102"/>
            <a:ext cx="377190" cy="154940"/>
          </a:xfrm>
          <a:prstGeom prst="rect">
            <a:avLst/>
          </a:prstGeom>
          <a:noFill/>
        </p:spPr>
        <p:txBody>
          <a:bodyPr wrap="square" lIns="0" tIns="0" rIns="0" bIns="0" rtlCol="0">
            <a:noAutofit/>
          </a:bodyPr>
          <a:lstStyle/>
          <a:p>
            <a:pPr algn="ctr">
              <a:spcAft>
                <a:spcPts val="0"/>
              </a:spcAft>
            </a:pPr>
            <a:r>
              <a:rPr lang="en-GB" sz="9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Firewall</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31" name="Picture 30" descr="File:Computer Display.svg - Wikimedia Commons">
            <a:extLst>
              <a:ext uri="{FF2B5EF4-FFF2-40B4-BE49-F238E27FC236}">
                <a16:creationId xmlns:a16="http://schemas.microsoft.com/office/drawing/2014/main" id="{E7E3E2EF-11F7-4F3D-AAD8-D54EF24A9D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87975" y="1884936"/>
            <a:ext cx="456811" cy="472264"/>
          </a:xfrm>
          <a:prstGeom prst="rect">
            <a:avLst/>
          </a:prstGeom>
        </p:spPr>
      </p:pic>
      <p:sp>
        <p:nvSpPr>
          <p:cNvPr id="32" name="TextBox 73">
            <a:extLst>
              <a:ext uri="{FF2B5EF4-FFF2-40B4-BE49-F238E27FC236}">
                <a16:creationId xmlns:a16="http://schemas.microsoft.com/office/drawing/2014/main" id="{1B4E47E9-F479-4425-B2F5-4240B755B54F}"/>
              </a:ext>
            </a:extLst>
          </p:cNvPr>
          <p:cNvSpPr txBox="1"/>
          <p:nvPr/>
        </p:nvSpPr>
        <p:spPr>
          <a:xfrm>
            <a:off x="9301783" y="1746964"/>
            <a:ext cx="646431" cy="137920"/>
          </a:xfrm>
          <a:prstGeom prst="rect">
            <a:avLst/>
          </a:prstGeom>
          <a:noFill/>
        </p:spPr>
        <p:txBody>
          <a:bodyPr wrap="square" lIns="0" tIns="0" rIns="0" bIns="0" rtlCol="0">
            <a:spAutoFit/>
          </a:bodyPr>
          <a:lstStyle/>
          <a:p>
            <a:pPr algn="ctr">
              <a:spcAft>
                <a:spcPts val="0"/>
              </a:spcAft>
            </a:pPr>
            <a:r>
              <a:rPr lang="en-GB" sz="9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Desktop PC</a:t>
            </a:r>
            <a:endParaRPr lang="en-GB" sz="1200" b="1" dirty="0">
              <a:solidFill>
                <a:srgbClr val="595959"/>
              </a:solidFill>
              <a:effectLst/>
              <a:latin typeface="Times New Roman" panose="02020603050405020304" pitchFamily="18" charset="0"/>
              <a:ea typeface="Times New Roman" panose="02020603050405020304" pitchFamily="18" charset="0"/>
            </a:endParaRPr>
          </a:p>
        </p:txBody>
      </p:sp>
      <p:pic>
        <p:nvPicPr>
          <p:cNvPr id="33" name="Picture 32">
            <a:extLst>
              <a:ext uri="{FF2B5EF4-FFF2-40B4-BE49-F238E27FC236}">
                <a16:creationId xmlns:a16="http://schemas.microsoft.com/office/drawing/2014/main" id="{61695182-B0EE-461B-8BAA-710C85BE83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0042" b="17153"/>
          <a:stretch/>
        </p:blipFill>
        <p:spPr>
          <a:xfrm>
            <a:off x="9927222" y="3662410"/>
            <a:ext cx="814705" cy="849283"/>
          </a:xfrm>
          <a:prstGeom prst="rect">
            <a:avLst/>
          </a:prstGeom>
        </p:spPr>
      </p:pic>
      <p:sp>
        <p:nvSpPr>
          <p:cNvPr id="34" name="TextBox 73">
            <a:extLst>
              <a:ext uri="{FF2B5EF4-FFF2-40B4-BE49-F238E27FC236}">
                <a16:creationId xmlns:a16="http://schemas.microsoft.com/office/drawing/2014/main" id="{0B0FED6E-7D6D-4415-A350-CFB173D73C85}"/>
              </a:ext>
            </a:extLst>
          </p:cNvPr>
          <p:cNvSpPr txBox="1"/>
          <p:nvPr/>
        </p:nvSpPr>
        <p:spPr>
          <a:xfrm>
            <a:off x="9927222" y="3536030"/>
            <a:ext cx="754912" cy="159287"/>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a:t>
            </a:r>
            <a:r>
              <a:rPr lang="en-GB" sz="9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erver</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35" name="Picture 34">
            <a:extLst>
              <a:ext uri="{FF2B5EF4-FFF2-40B4-BE49-F238E27FC236}">
                <a16:creationId xmlns:a16="http://schemas.microsoft.com/office/drawing/2014/main" id="{73EB8505-EAFE-436C-A0B5-A6F267AC8E7F}"/>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2214" r="12496"/>
          <a:stretch/>
        </p:blipFill>
        <p:spPr bwMode="auto">
          <a:xfrm flipH="1">
            <a:off x="10134516" y="1870751"/>
            <a:ext cx="340732" cy="452706"/>
          </a:xfrm>
          <a:prstGeom prst="rect">
            <a:avLst/>
          </a:prstGeom>
          <a:ln>
            <a:noFill/>
          </a:ln>
          <a:extLst>
            <a:ext uri="{53640926-AAD7-44D8-BBD7-CCE9431645EC}">
              <a14:shadowObscured xmlns:a14="http://schemas.microsoft.com/office/drawing/2010/main"/>
            </a:ext>
          </a:extLst>
        </p:spPr>
      </p:pic>
      <p:sp>
        <p:nvSpPr>
          <p:cNvPr id="36" name="TextBox 73">
            <a:extLst>
              <a:ext uri="{FF2B5EF4-FFF2-40B4-BE49-F238E27FC236}">
                <a16:creationId xmlns:a16="http://schemas.microsoft.com/office/drawing/2014/main" id="{8BD6F7D7-F0B9-42FB-BB7B-904F0D8F50A0}"/>
              </a:ext>
            </a:extLst>
          </p:cNvPr>
          <p:cNvSpPr txBox="1"/>
          <p:nvPr/>
        </p:nvSpPr>
        <p:spPr>
          <a:xfrm>
            <a:off x="9991325" y="1734288"/>
            <a:ext cx="613572" cy="150029"/>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Tablet</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37" name="Picture 36" descr="Image result for photocopier">
            <a:extLst>
              <a:ext uri="{FF2B5EF4-FFF2-40B4-BE49-F238E27FC236}">
                <a16:creationId xmlns:a16="http://schemas.microsoft.com/office/drawing/2014/main" id="{EA559198-5F94-4235-BD33-E14C35FF06F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48489" y="3689102"/>
            <a:ext cx="814915" cy="814852"/>
          </a:xfrm>
          <a:prstGeom prst="rect">
            <a:avLst/>
          </a:prstGeom>
          <a:noFill/>
          <a:ln>
            <a:noFill/>
          </a:ln>
        </p:spPr>
      </p:pic>
      <p:sp>
        <p:nvSpPr>
          <p:cNvPr id="38" name="TextBox 73">
            <a:extLst>
              <a:ext uri="{FF2B5EF4-FFF2-40B4-BE49-F238E27FC236}">
                <a16:creationId xmlns:a16="http://schemas.microsoft.com/office/drawing/2014/main" id="{DC56DF38-2B85-4593-A345-32B6FB7DB64D}"/>
              </a:ext>
            </a:extLst>
          </p:cNvPr>
          <p:cNvSpPr txBox="1"/>
          <p:nvPr/>
        </p:nvSpPr>
        <p:spPr>
          <a:xfrm>
            <a:off x="10848489" y="3570420"/>
            <a:ext cx="822960" cy="111649"/>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Photocopier</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pic>
        <p:nvPicPr>
          <p:cNvPr id="39" name="Picture 38">
            <a:extLst>
              <a:ext uri="{FF2B5EF4-FFF2-40B4-BE49-F238E27FC236}">
                <a16:creationId xmlns:a16="http://schemas.microsoft.com/office/drawing/2014/main" id="{2FA20467-8BF4-4C02-8923-26ADD62E30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01013" y="1839582"/>
            <a:ext cx="251654" cy="425305"/>
          </a:xfrm>
          <a:prstGeom prst="rect">
            <a:avLst/>
          </a:prstGeom>
        </p:spPr>
      </p:pic>
      <p:sp>
        <p:nvSpPr>
          <p:cNvPr id="40" name="TextBox 73">
            <a:extLst>
              <a:ext uri="{FF2B5EF4-FFF2-40B4-BE49-F238E27FC236}">
                <a16:creationId xmlns:a16="http://schemas.microsoft.com/office/drawing/2014/main" id="{51811B5E-5ED8-49FA-A150-EBA188FD8C65}"/>
              </a:ext>
            </a:extLst>
          </p:cNvPr>
          <p:cNvSpPr txBox="1"/>
          <p:nvPr/>
        </p:nvSpPr>
        <p:spPr>
          <a:xfrm>
            <a:off x="10516768" y="1744091"/>
            <a:ext cx="614045" cy="149978"/>
          </a:xfrm>
          <a:prstGeom prst="rect">
            <a:avLst/>
          </a:prstGeom>
          <a:noFill/>
        </p:spPr>
        <p:txBody>
          <a:bodyPr wrap="square" lIns="0" tIns="0" rIns="0" bIns="0" rtlCol="0">
            <a:noAutofit/>
          </a:bodyPr>
          <a:lstStyle/>
          <a:p>
            <a:pPr algn="ctr">
              <a:spcAft>
                <a:spcPts val="0"/>
              </a:spcAft>
            </a:pPr>
            <a:r>
              <a:rPr lang="en-GB" sz="9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Phone</a:t>
            </a:r>
            <a:endParaRPr lang="en-GB" sz="1200" dirty="0">
              <a:solidFill>
                <a:srgbClr val="595959"/>
              </a:solidFill>
              <a:effectLst/>
              <a:latin typeface="Times New Roman" panose="02020603050405020304" pitchFamily="18" charset="0"/>
              <a:ea typeface="Times New Roman" panose="02020603050405020304" pitchFamily="18" charset="0"/>
            </a:endParaRPr>
          </a:p>
        </p:txBody>
      </p:sp>
      <p:grpSp>
        <p:nvGrpSpPr>
          <p:cNvPr id="41" name="Group 40">
            <a:extLst>
              <a:ext uri="{FF2B5EF4-FFF2-40B4-BE49-F238E27FC236}">
                <a16:creationId xmlns:a16="http://schemas.microsoft.com/office/drawing/2014/main" id="{FF2D2F63-7714-4F3B-83E4-2E39D5FA3038}"/>
              </a:ext>
            </a:extLst>
          </p:cNvPr>
          <p:cNvGrpSpPr/>
          <p:nvPr/>
        </p:nvGrpSpPr>
        <p:grpSpPr>
          <a:xfrm>
            <a:off x="9084595" y="1216457"/>
            <a:ext cx="2945972" cy="4314702"/>
            <a:chOff x="8705558" y="1906989"/>
            <a:chExt cx="2983679" cy="4314702"/>
          </a:xfrm>
        </p:grpSpPr>
        <p:sp>
          <p:nvSpPr>
            <p:cNvPr id="42" name="Rectangle 41">
              <a:extLst>
                <a:ext uri="{FF2B5EF4-FFF2-40B4-BE49-F238E27FC236}">
                  <a16:creationId xmlns:a16="http://schemas.microsoft.com/office/drawing/2014/main" id="{D3932AF8-6E16-4FAC-9E80-B42D92A2CC2A}"/>
                </a:ext>
              </a:extLst>
            </p:cNvPr>
            <p:cNvSpPr/>
            <p:nvPr/>
          </p:nvSpPr>
          <p:spPr>
            <a:xfrm>
              <a:off x="8776355" y="2149311"/>
              <a:ext cx="2912882" cy="4072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43" name="TextBox 42">
              <a:extLst>
                <a:ext uri="{FF2B5EF4-FFF2-40B4-BE49-F238E27FC236}">
                  <a16:creationId xmlns:a16="http://schemas.microsoft.com/office/drawing/2014/main" id="{7A722013-324E-46E4-9401-1BECEF47F196}"/>
                </a:ext>
              </a:extLst>
            </p:cNvPr>
            <p:cNvSpPr txBox="1"/>
            <p:nvPr/>
          </p:nvSpPr>
          <p:spPr>
            <a:xfrm>
              <a:off x="8705558" y="1906989"/>
              <a:ext cx="1889294" cy="261610"/>
            </a:xfrm>
            <a:prstGeom prst="rect">
              <a:avLst/>
            </a:prstGeom>
            <a:noFill/>
          </p:spPr>
          <p:txBody>
            <a:bodyPr wrap="square" rtlCol="0">
              <a:spAutoFit/>
            </a:bodyPr>
            <a:lstStyle/>
            <a:p>
              <a:r>
                <a:rPr lang="en-GB" sz="1100" b="1" dirty="0">
                  <a:solidFill>
                    <a:srgbClr val="595959"/>
                  </a:solidFill>
                </a:rPr>
                <a:t>Use the following symbols:</a:t>
              </a:r>
            </a:p>
          </p:txBody>
        </p:sp>
      </p:grpSp>
      <p:sp>
        <p:nvSpPr>
          <p:cNvPr id="44" name="Rectangle 43">
            <a:extLst>
              <a:ext uri="{FF2B5EF4-FFF2-40B4-BE49-F238E27FC236}">
                <a16:creationId xmlns:a16="http://schemas.microsoft.com/office/drawing/2014/main" id="{48B280D5-C907-41C6-9789-8CC16EC09524}"/>
              </a:ext>
            </a:extLst>
          </p:cNvPr>
          <p:cNvSpPr/>
          <p:nvPr/>
        </p:nvSpPr>
        <p:spPr>
          <a:xfrm>
            <a:off x="371568" y="5493875"/>
            <a:ext cx="6096000" cy="261610"/>
          </a:xfrm>
          <a:prstGeom prst="rect">
            <a:avLst/>
          </a:prstGeom>
        </p:spPr>
        <p:txBody>
          <a:bodyPr>
            <a:spAutoFit/>
          </a:bodyPr>
          <a:lstStyle/>
          <a:p>
            <a:r>
              <a:rPr lang="en-GB" sz="1100" b="1" dirty="0">
                <a:solidFill>
                  <a:srgbClr val="595959"/>
                </a:solidFill>
              </a:rPr>
              <a:t>Additional help:</a:t>
            </a:r>
          </a:p>
        </p:txBody>
      </p:sp>
      <p:sp>
        <p:nvSpPr>
          <p:cNvPr id="45" name="Rectangle 44">
            <a:extLst>
              <a:ext uri="{FF2B5EF4-FFF2-40B4-BE49-F238E27FC236}">
                <a16:creationId xmlns:a16="http://schemas.microsoft.com/office/drawing/2014/main" id="{39064BF7-FBD5-4469-9E50-EB172ED3469D}"/>
              </a:ext>
            </a:extLst>
          </p:cNvPr>
          <p:cNvSpPr/>
          <p:nvPr/>
        </p:nvSpPr>
        <p:spPr>
          <a:xfrm>
            <a:off x="423958" y="5727205"/>
            <a:ext cx="8566369" cy="89482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 SLR 11 – Networks</a:t>
            </a:r>
          </a:p>
          <a:p>
            <a:r>
              <a:rPr lang="en-GB" sz="1100" dirty="0">
                <a:solidFill>
                  <a:srgbClr val="595959"/>
                </a:solidFill>
                <a:hlinkClick r:id="rId14">
                  <a:extLst>
                    <a:ext uri="{A12FA001-AC4F-418D-AE19-62706E023703}">
                      <ahyp:hlinkClr xmlns:ahyp="http://schemas.microsoft.com/office/drawing/2018/hyperlinkcolor" val="tx"/>
                    </a:ext>
                  </a:extLst>
                </a:hlinkClick>
              </a:rPr>
              <a:t>https://student.craigndave.org/videos/slr-11-networks</a:t>
            </a:r>
            <a:endParaRPr lang="en-GB" sz="1100" dirty="0">
              <a:solidFill>
                <a:srgbClr val="595959"/>
              </a:solidFill>
            </a:endParaRPr>
          </a:p>
        </p:txBody>
      </p:sp>
    </p:spTree>
    <p:extLst>
      <p:ext uri="{BB962C8B-B14F-4D97-AF65-F5344CB8AC3E}">
        <p14:creationId xmlns:p14="http://schemas.microsoft.com/office/powerpoint/2010/main" val="267292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11</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Types of networks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Networks task</a:t>
            </a:r>
          </a:p>
        </p:txBody>
      </p:sp>
      <p:pic>
        <p:nvPicPr>
          <p:cNvPr id="88" name="Picture 87">
            <a:extLst>
              <a:ext uri="{FF2B5EF4-FFF2-40B4-BE49-F238E27FC236}">
                <a16:creationId xmlns:a16="http://schemas.microsoft.com/office/drawing/2014/main" id="{DE6642A7-AB4C-45D5-8F45-56D858320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52" y="1302512"/>
            <a:ext cx="11092006" cy="5518342"/>
          </a:xfrm>
          <a:prstGeom prst="rect">
            <a:avLst/>
          </a:prstGeom>
        </p:spPr>
      </p:pic>
    </p:spTree>
    <p:extLst>
      <p:ext uri="{BB962C8B-B14F-4D97-AF65-F5344CB8AC3E}">
        <p14:creationId xmlns:p14="http://schemas.microsoft.com/office/powerpoint/2010/main" val="280462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Operating systems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software task</a:t>
            </a:r>
          </a:p>
        </p:txBody>
      </p:sp>
      <p:sp>
        <p:nvSpPr>
          <p:cNvPr id="46" name="TextBox 45">
            <a:extLst>
              <a:ext uri="{FF2B5EF4-FFF2-40B4-BE49-F238E27FC236}">
                <a16:creationId xmlns:a16="http://schemas.microsoft.com/office/drawing/2014/main" id="{1600D51F-7293-4680-9209-7952AA996232}"/>
              </a:ext>
            </a:extLst>
          </p:cNvPr>
          <p:cNvSpPr txBox="1"/>
          <p:nvPr/>
        </p:nvSpPr>
        <p:spPr>
          <a:xfrm>
            <a:off x="371568" y="1417038"/>
            <a:ext cx="6811657" cy="2143985"/>
          </a:xfrm>
          <a:prstGeom prst="rect">
            <a:avLst/>
          </a:prstGeom>
          <a:noFill/>
        </p:spPr>
        <p:txBody>
          <a:bodyPr wrap="square" rtlCol="0">
            <a:spAutoFit/>
          </a:bodyPr>
          <a:lstStyle/>
          <a:p>
            <a:r>
              <a:rPr lang="en-GB" sz="1100" dirty="0">
                <a:solidFill>
                  <a:srgbClr val="595959"/>
                </a:solidFill>
              </a:rPr>
              <a:t>Operating systems are arguably the most important piece of software installed on a computer.</a:t>
            </a:r>
          </a:p>
          <a:p>
            <a:endParaRPr lang="en-GB" sz="1100" dirty="0">
              <a:solidFill>
                <a:srgbClr val="595959"/>
              </a:solidFill>
            </a:endParaRPr>
          </a:p>
          <a:p>
            <a:r>
              <a:rPr lang="en-GB" sz="1100" dirty="0">
                <a:solidFill>
                  <a:srgbClr val="595959"/>
                </a:solidFill>
              </a:rPr>
              <a:t>Carry out some research into the following areas:</a:t>
            </a:r>
          </a:p>
          <a:p>
            <a:pPr marL="171450" indent="-171450">
              <a:buFont typeface="Arial" panose="020B0604020202020204" pitchFamily="34" charset="0"/>
              <a:buChar char="•"/>
            </a:pPr>
            <a:r>
              <a:rPr lang="en-GB" sz="1100" dirty="0">
                <a:solidFill>
                  <a:srgbClr val="595959"/>
                </a:solidFill>
              </a:rPr>
              <a:t>The purpose of operating systems</a:t>
            </a:r>
          </a:p>
          <a:p>
            <a:pPr marL="171450" indent="-171450">
              <a:buFont typeface="Arial" panose="020B0604020202020204" pitchFamily="34" charset="0"/>
              <a:buChar char="•"/>
            </a:pPr>
            <a:r>
              <a:rPr lang="en-GB" sz="1100" dirty="0">
                <a:solidFill>
                  <a:srgbClr val="595959"/>
                </a:solidFill>
              </a:rPr>
              <a:t>The roles of operating systems</a:t>
            </a:r>
          </a:p>
          <a:p>
            <a:pPr marL="171450" indent="-171450">
              <a:buFont typeface="Arial" panose="020B0604020202020204" pitchFamily="34" charset="0"/>
              <a:buChar char="•"/>
            </a:pPr>
            <a:r>
              <a:rPr lang="en-GB" sz="1100" dirty="0">
                <a:solidFill>
                  <a:srgbClr val="595959"/>
                </a:solidFill>
              </a:rPr>
              <a:t>The purpose of interrupts</a:t>
            </a:r>
          </a:p>
          <a:p>
            <a:pPr marL="171450" indent="-171450">
              <a:buFont typeface="Arial" panose="020B0604020202020204" pitchFamily="34" charset="0"/>
              <a:buChar char="•"/>
            </a:pPr>
            <a:r>
              <a:rPr lang="en-GB" sz="1100" dirty="0">
                <a:solidFill>
                  <a:srgbClr val="595959"/>
                </a:solidFill>
              </a:rPr>
              <a:t>How interrupts work as part of the fetch-decode-execute cycle</a:t>
            </a:r>
          </a:p>
          <a:p>
            <a:endParaRPr lang="en-GB" sz="1100" dirty="0">
              <a:solidFill>
                <a:srgbClr val="595959"/>
              </a:solidFill>
            </a:endParaRPr>
          </a:p>
          <a:p>
            <a:r>
              <a:rPr lang="en-GB" sz="1100" dirty="0">
                <a:solidFill>
                  <a:srgbClr val="595959"/>
                </a:solidFill>
              </a:rPr>
              <a:t>Complete the tasks on the following slides.</a:t>
            </a:r>
          </a:p>
          <a:p>
            <a:endParaRPr lang="en-GB" sz="1100" dirty="0">
              <a:solidFill>
                <a:srgbClr val="595959"/>
              </a:solidFill>
            </a:endParaRPr>
          </a:p>
          <a:p>
            <a:endParaRPr lang="en-GB" sz="1100" dirty="0">
              <a:solidFill>
                <a:srgbClr val="595959"/>
              </a:solidFill>
            </a:endParaRPr>
          </a:p>
          <a:p>
            <a:pPr marL="685800" lvl="1" indent="-228600">
              <a:lnSpc>
                <a:spcPct val="120000"/>
              </a:lnSpc>
              <a:buFont typeface="+mj-lt"/>
              <a:buAutoNum type="arabicPeriod"/>
            </a:pPr>
            <a:endParaRPr lang="en-GB" sz="1100" dirty="0">
              <a:solidFill>
                <a:srgbClr val="595959"/>
              </a:solidFill>
            </a:endParaRPr>
          </a:p>
        </p:txBody>
      </p:sp>
      <p:grpSp>
        <p:nvGrpSpPr>
          <p:cNvPr id="47" name="Group 46">
            <a:extLst>
              <a:ext uri="{FF2B5EF4-FFF2-40B4-BE49-F238E27FC236}">
                <a16:creationId xmlns:a16="http://schemas.microsoft.com/office/drawing/2014/main" id="{1E054D0C-E1ED-4EDC-BF49-D849FC4C053D}"/>
              </a:ext>
            </a:extLst>
          </p:cNvPr>
          <p:cNvGrpSpPr/>
          <p:nvPr/>
        </p:nvGrpSpPr>
        <p:grpSpPr>
          <a:xfrm>
            <a:off x="371568" y="4588017"/>
            <a:ext cx="6641975" cy="1362826"/>
            <a:chOff x="371568" y="5493875"/>
            <a:chExt cx="6641975" cy="861975"/>
          </a:xfrm>
        </p:grpSpPr>
        <p:sp>
          <p:nvSpPr>
            <p:cNvPr id="48" name="Rectangle 47">
              <a:extLst>
                <a:ext uri="{FF2B5EF4-FFF2-40B4-BE49-F238E27FC236}">
                  <a16:creationId xmlns:a16="http://schemas.microsoft.com/office/drawing/2014/main" id="{F89B9837-8DAA-46D4-A207-3F34C39B5C77}"/>
                </a:ext>
              </a:extLst>
            </p:cNvPr>
            <p:cNvSpPr/>
            <p:nvPr/>
          </p:nvSpPr>
          <p:spPr>
            <a:xfrm>
              <a:off x="371568" y="5493875"/>
              <a:ext cx="6096000" cy="165466"/>
            </a:xfrm>
            <a:prstGeom prst="rect">
              <a:avLst/>
            </a:prstGeom>
          </p:spPr>
          <p:txBody>
            <a:bodyPr>
              <a:spAutoFit/>
            </a:bodyPr>
            <a:lstStyle/>
            <a:p>
              <a:r>
                <a:rPr lang="en-GB" sz="1100" b="1" dirty="0">
                  <a:solidFill>
                    <a:srgbClr val="595959"/>
                  </a:solidFill>
                </a:rPr>
                <a:t>Additional help:</a:t>
              </a:r>
            </a:p>
          </p:txBody>
        </p:sp>
        <p:sp>
          <p:nvSpPr>
            <p:cNvPr id="49" name="Rectangle 48">
              <a:extLst>
                <a:ext uri="{FF2B5EF4-FFF2-40B4-BE49-F238E27FC236}">
                  <a16:creationId xmlns:a16="http://schemas.microsoft.com/office/drawing/2014/main" id="{82BEEBC3-C4A6-4BCE-A438-8830F71100B6}"/>
                </a:ext>
              </a:extLst>
            </p:cNvPr>
            <p:cNvSpPr/>
            <p:nvPr/>
          </p:nvSpPr>
          <p:spPr>
            <a:xfrm>
              <a:off x="423959" y="5727204"/>
              <a:ext cx="6589584" cy="6286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 SLR 4 – Operating systems – Systems software</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https://student.craigndave.org/videos/slr-4-operating-systems-systems-software</a:t>
              </a:r>
              <a:endParaRPr lang="en-GB" sz="1100" dirty="0">
                <a:solidFill>
                  <a:srgbClr val="595959"/>
                </a:solidFill>
              </a:endParaRPr>
            </a:p>
          </p:txBody>
        </p:sp>
      </p:grpSp>
      <p:grpSp>
        <p:nvGrpSpPr>
          <p:cNvPr id="50" name="Group 49">
            <a:extLst>
              <a:ext uri="{FF2B5EF4-FFF2-40B4-BE49-F238E27FC236}">
                <a16:creationId xmlns:a16="http://schemas.microsoft.com/office/drawing/2014/main" id="{FAF0260D-47A0-4EA5-BA14-8AADB2161BE1}"/>
              </a:ext>
            </a:extLst>
          </p:cNvPr>
          <p:cNvGrpSpPr/>
          <p:nvPr/>
        </p:nvGrpSpPr>
        <p:grpSpPr>
          <a:xfrm>
            <a:off x="7981856" y="1755918"/>
            <a:ext cx="3412348" cy="3610209"/>
            <a:chOff x="7802747" y="1681344"/>
            <a:chExt cx="3412348" cy="3610209"/>
          </a:xfrm>
        </p:grpSpPr>
        <p:pic>
          <p:nvPicPr>
            <p:cNvPr id="51" name="Picture 50" descr="A close up of a logo&#10;&#10;Description automatically generated">
              <a:extLst>
                <a:ext uri="{FF2B5EF4-FFF2-40B4-BE49-F238E27FC236}">
                  <a16:creationId xmlns:a16="http://schemas.microsoft.com/office/drawing/2014/main" id="{732BD2FB-8BFD-4236-9FB4-D6DC9CAAF19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02747" y="1681344"/>
              <a:ext cx="2351275" cy="2351275"/>
            </a:xfrm>
            <a:prstGeom prst="rect">
              <a:avLst/>
            </a:prstGeom>
          </p:spPr>
        </p:pic>
        <p:pic>
          <p:nvPicPr>
            <p:cNvPr id="52" name="Picture 51" descr="A close up of a logo&#10;&#10;Description automatically generated">
              <a:extLst>
                <a:ext uri="{FF2B5EF4-FFF2-40B4-BE49-F238E27FC236}">
                  <a16:creationId xmlns:a16="http://schemas.microsoft.com/office/drawing/2014/main" id="{B7E6E4E8-CA6D-46DC-AA97-B5C45C24BBA5}"/>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28126" y="3204584"/>
              <a:ext cx="2086969" cy="2086969"/>
            </a:xfrm>
            <a:prstGeom prst="rect">
              <a:avLst/>
            </a:prstGeom>
          </p:spPr>
        </p:pic>
      </p:grpSp>
    </p:spTree>
    <p:extLst>
      <p:ext uri="{BB962C8B-B14F-4D97-AF65-F5344CB8AC3E}">
        <p14:creationId xmlns:p14="http://schemas.microsoft.com/office/powerpoint/2010/main" val="401555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Operating systems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software task</a:t>
            </a:r>
          </a:p>
        </p:txBody>
      </p:sp>
      <p:graphicFrame>
        <p:nvGraphicFramePr>
          <p:cNvPr id="13" name="Diagram 12">
            <a:extLst>
              <a:ext uri="{FF2B5EF4-FFF2-40B4-BE49-F238E27FC236}">
                <a16:creationId xmlns:a16="http://schemas.microsoft.com/office/drawing/2014/main" id="{20B6EDAC-93BD-443A-9CFD-2A91B21E8510}"/>
              </a:ext>
            </a:extLst>
          </p:cNvPr>
          <p:cNvGraphicFramePr/>
          <p:nvPr>
            <p:extLst>
              <p:ext uri="{D42A27DB-BD31-4B8C-83A1-F6EECF244321}">
                <p14:modId xmlns:p14="http://schemas.microsoft.com/office/powerpoint/2010/main" val="2154792459"/>
              </p:ext>
            </p:extLst>
          </p:nvPr>
        </p:nvGraphicFramePr>
        <p:xfrm>
          <a:off x="506627" y="1800180"/>
          <a:ext cx="11178746" cy="402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936118F-055F-4AD4-B177-F049AA102198}"/>
              </a:ext>
            </a:extLst>
          </p:cNvPr>
          <p:cNvSpPr txBox="1"/>
          <p:nvPr/>
        </p:nvSpPr>
        <p:spPr>
          <a:xfrm>
            <a:off x="401494" y="1333278"/>
            <a:ext cx="6811657" cy="261610"/>
          </a:xfrm>
          <a:prstGeom prst="rect">
            <a:avLst/>
          </a:prstGeom>
          <a:noFill/>
        </p:spPr>
        <p:txBody>
          <a:bodyPr wrap="square" rtlCol="0">
            <a:spAutoFit/>
          </a:bodyPr>
          <a:lstStyle/>
          <a:p>
            <a:pPr marL="228600" indent="-228600">
              <a:buFont typeface="+mj-lt"/>
              <a:buAutoNum type="arabicPeriod"/>
            </a:pPr>
            <a:r>
              <a:rPr lang="en-GB" sz="1100" dirty="0">
                <a:solidFill>
                  <a:srgbClr val="595959"/>
                </a:solidFill>
              </a:rPr>
              <a:t>List at least 8 different roles an Operating System perform.</a:t>
            </a:r>
          </a:p>
        </p:txBody>
      </p:sp>
    </p:spTree>
    <p:extLst>
      <p:ext uri="{BB962C8B-B14F-4D97-AF65-F5344CB8AC3E}">
        <p14:creationId xmlns:p14="http://schemas.microsoft.com/office/powerpoint/2010/main" val="233278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30mins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did you choose Computer Science?</a:t>
            </a:r>
          </a:p>
        </p:txBody>
      </p:sp>
      <p:sp>
        <p:nvSpPr>
          <p:cNvPr id="7" name="TextBox 6">
            <a:extLst>
              <a:ext uri="{FF2B5EF4-FFF2-40B4-BE49-F238E27FC236}">
                <a16:creationId xmlns:a16="http://schemas.microsoft.com/office/drawing/2014/main" id="{665792D7-1231-4267-8DD2-ED9992A184FA}"/>
              </a:ext>
            </a:extLst>
          </p:cNvPr>
          <p:cNvSpPr txBox="1"/>
          <p:nvPr/>
        </p:nvSpPr>
        <p:spPr>
          <a:xfrm>
            <a:off x="319178" y="1365161"/>
            <a:ext cx="9785051" cy="261610"/>
          </a:xfrm>
          <a:prstGeom prst="rect">
            <a:avLst/>
          </a:prstGeom>
          <a:noFill/>
        </p:spPr>
        <p:txBody>
          <a:bodyPr wrap="none" rtlCol="0">
            <a:spAutoFit/>
          </a:bodyPr>
          <a:lstStyle/>
          <a:p>
            <a:r>
              <a:rPr lang="en-GB" sz="1100" dirty="0">
                <a:solidFill>
                  <a:srgbClr val="595959"/>
                </a:solidFill>
              </a:rPr>
              <a:t>In this simple task you get the opportunity to tell me your choices and reasons behind choosing to study Computer Science.  Please answer all questions as best you can.</a:t>
            </a:r>
          </a:p>
        </p:txBody>
      </p:sp>
      <p:grpSp>
        <p:nvGrpSpPr>
          <p:cNvPr id="25" name="Group 24">
            <a:extLst>
              <a:ext uri="{FF2B5EF4-FFF2-40B4-BE49-F238E27FC236}">
                <a16:creationId xmlns:a16="http://schemas.microsoft.com/office/drawing/2014/main" id="{0C1F328D-BEBC-41D9-BF0E-96C03388E178}"/>
              </a:ext>
            </a:extLst>
          </p:cNvPr>
          <p:cNvGrpSpPr/>
          <p:nvPr/>
        </p:nvGrpSpPr>
        <p:grpSpPr>
          <a:xfrm>
            <a:off x="319177" y="1674496"/>
            <a:ext cx="11442517" cy="5066681"/>
            <a:chOff x="319177" y="1701929"/>
            <a:chExt cx="11442517" cy="4563024"/>
          </a:xfrm>
        </p:grpSpPr>
        <p:grpSp>
          <p:nvGrpSpPr>
            <p:cNvPr id="10" name="Group 9">
              <a:extLst>
                <a:ext uri="{FF2B5EF4-FFF2-40B4-BE49-F238E27FC236}">
                  <a16:creationId xmlns:a16="http://schemas.microsoft.com/office/drawing/2014/main" id="{E3531975-22D4-4042-AEED-32EF31456E0A}"/>
                </a:ext>
              </a:extLst>
            </p:cNvPr>
            <p:cNvGrpSpPr/>
            <p:nvPr/>
          </p:nvGrpSpPr>
          <p:grpSpPr>
            <a:xfrm>
              <a:off x="319178" y="1701929"/>
              <a:ext cx="11442516" cy="861774"/>
              <a:chOff x="319178" y="1701929"/>
              <a:chExt cx="11442516" cy="861774"/>
            </a:xfrm>
          </p:grpSpPr>
          <p:sp>
            <p:nvSpPr>
              <p:cNvPr id="8" name="Rectangle 7">
                <a:extLst>
                  <a:ext uri="{FF2B5EF4-FFF2-40B4-BE49-F238E27FC236}">
                    <a16:creationId xmlns:a16="http://schemas.microsoft.com/office/drawing/2014/main" id="{276D4ED3-C729-41B2-998F-F46C61CDF858}"/>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9" name="Rectangle 8">
                <a:extLst>
                  <a:ext uri="{FF2B5EF4-FFF2-40B4-BE49-F238E27FC236}">
                    <a16:creationId xmlns:a16="http://schemas.microsoft.com/office/drawing/2014/main" id="{1B032899-3A0B-47B1-946C-6B5CD9E19257}"/>
                  </a:ext>
                </a:extLst>
              </p:cNvPr>
              <p:cNvSpPr/>
              <p:nvPr/>
            </p:nvSpPr>
            <p:spPr>
              <a:xfrm>
                <a:off x="319178" y="1701929"/>
                <a:ext cx="6096000" cy="235604"/>
              </a:xfrm>
              <a:prstGeom prst="rect">
                <a:avLst/>
              </a:prstGeom>
            </p:spPr>
            <p:txBody>
              <a:bodyPr>
                <a:spAutoFit/>
              </a:bodyPr>
              <a:lstStyle/>
              <a:p>
                <a:r>
                  <a:rPr lang="en-GB" sz="1100" dirty="0">
                    <a:solidFill>
                      <a:srgbClr val="595959"/>
                    </a:solidFill>
                  </a:rPr>
                  <a:t>1. Why did you choose to study A level Computer Science?</a:t>
                </a:r>
              </a:p>
            </p:txBody>
          </p:sp>
        </p:grpSp>
        <p:grpSp>
          <p:nvGrpSpPr>
            <p:cNvPr id="11" name="Group 10">
              <a:extLst>
                <a:ext uri="{FF2B5EF4-FFF2-40B4-BE49-F238E27FC236}">
                  <a16:creationId xmlns:a16="http://schemas.microsoft.com/office/drawing/2014/main" id="{3494CFBB-495B-4940-8919-C2B5A33C38F8}"/>
                </a:ext>
              </a:extLst>
            </p:cNvPr>
            <p:cNvGrpSpPr/>
            <p:nvPr/>
          </p:nvGrpSpPr>
          <p:grpSpPr>
            <a:xfrm>
              <a:off x="319177" y="2629834"/>
              <a:ext cx="11442517" cy="861774"/>
              <a:chOff x="319177" y="1701929"/>
              <a:chExt cx="11442517" cy="861774"/>
            </a:xfrm>
          </p:grpSpPr>
          <p:sp>
            <p:nvSpPr>
              <p:cNvPr id="12" name="Rectangle 11">
                <a:extLst>
                  <a:ext uri="{FF2B5EF4-FFF2-40B4-BE49-F238E27FC236}">
                    <a16:creationId xmlns:a16="http://schemas.microsoft.com/office/drawing/2014/main" id="{CC6ABEB9-72B1-47A2-990A-C641106B0AFF}"/>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3" name="Rectangle 12">
                <a:extLst>
                  <a:ext uri="{FF2B5EF4-FFF2-40B4-BE49-F238E27FC236}">
                    <a16:creationId xmlns:a16="http://schemas.microsoft.com/office/drawing/2014/main" id="{9373483D-3E47-4020-88DF-5F636C3670B1}"/>
                  </a:ext>
                </a:extLst>
              </p:cNvPr>
              <p:cNvSpPr/>
              <p:nvPr/>
            </p:nvSpPr>
            <p:spPr>
              <a:xfrm>
                <a:off x="319177" y="1701929"/>
                <a:ext cx="7053173" cy="235604"/>
              </a:xfrm>
              <a:prstGeom prst="rect">
                <a:avLst/>
              </a:prstGeom>
            </p:spPr>
            <p:txBody>
              <a:bodyPr wrap="square">
                <a:spAutoFit/>
              </a:bodyPr>
              <a:lstStyle/>
              <a:p>
                <a:r>
                  <a:rPr lang="en-GB" sz="1100" dirty="0">
                    <a:solidFill>
                      <a:srgbClr val="595959"/>
                    </a:solidFill>
                  </a:rPr>
                  <a:t>2. What other courses have you chosen to study at Key Stage 5, and what made you choose this combination?</a:t>
                </a:r>
              </a:p>
            </p:txBody>
          </p:sp>
        </p:grpSp>
        <p:grpSp>
          <p:nvGrpSpPr>
            <p:cNvPr id="14" name="Group 13">
              <a:extLst>
                <a:ext uri="{FF2B5EF4-FFF2-40B4-BE49-F238E27FC236}">
                  <a16:creationId xmlns:a16="http://schemas.microsoft.com/office/drawing/2014/main" id="{C7EE176D-F113-4082-AC67-71078F44D4B6}"/>
                </a:ext>
              </a:extLst>
            </p:cNvPr>
            <p:cNvGrpSpPr/>
            <p:nvPr/>
          </p:nvGrpSpPr>
          <p:grpSpPr>
            <a:xfrm>
              <a:off x="319178" y="3557739"/>
              <a:ext cx="11442516" cy="861774"/>
              <a:chOff x="319178" y="1701929"/>
              <a:chExt cx="11442516" cy="861774"/>
            </a:xfrm>
          </p:grpSpPr>
          <p:sp>
            <p:nvSpPr>
              <p:cNvPr id="15" name="Rectangle 14">
                <a:extLst>
                  <a:ext uri="{FF2B5EF4-FFF2-40B4-BE49-F238E27FC236}">
                    <a16:creationId xmlns:a16="http://schemas.microsoft.com/office/drawing/2014/main" id="{5DA5E77D-53B1-4563-9E60-3B2F0AB8B0F9}"/>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6" name="Rectangle 15">
                <a:extLst>
                  <a:ext uri="{FF2B5EF4-FFF2-40B4-BE49-F238E27FC236}">
                    <a16:creationId xmlns:a16="http://schemas.microsoft.com/office/drawing/2014/main" id="{6333C293-A82A-46DC-A7F9-DE3D848E15E3}"/>
                  </a:ext>
                </a:extLst>
              </p:cNvPr>
              <p:cNvSpPr/>
              <p:nvPr/>
            </p:nvSpPr>
            <p:spPr>
              <a:xfrm>
                <a:off x="319178" y="1701929"/>
                <a:ext cx="6096000" cy="235604"/>
              </a:xfrm>
              <a:prstGeom prst="rect">
                <a:avLst/>
              </a:prstGeom>
            </p:spPr>
            <p:txBody>
              <a:bodyPr>
                <a:spAutoFit/>
              </a:bodyPr>
              <a:lstStyle/>
              <a:p>
                <a:r>
                  <a:rPr lang="en-GB" sz="1100" dirty="0">
                    <a:solidFill>
                      <a:srgbClr val="595959"/>
                    </a:solidFill>
                  </a:rPr>
                  <a:t>3. What are you hoping to achieve from studying Computer Science?</a:t>
                </a:r>
              </a:p>
            </p:txBody>
          </p:sp>
        </p:grpSp>
        <p:grpSp>
          <p:nvGrpSpPr>
            <p:cNvPr id="17" name="Group 16">
              <a:extLst>
                <a:ext uri="{FF2B5EF4-FFF2-40B4-BE49-F238E27FC236}">
                  <a16:creationId xmlns:a16="http://schemas.microsoft.com/office/drawing/2014/main" id="{26308E0C-6068-4A99-AC86-03BE7F64F2DA}"/>
                </a:ext>
              </a:extLst>
            </p:cNvPr>
            <p:cNvGrpSpPr/>
            <p:nvPr/>
          </p:nvGrpSpPr>
          <p:grpSpPr>
            <a:xfrm>
              <a:off x="319177" y="4480459"/>
              <a:ext cx="11442517" cy="861774"/>
              <a:chOff x="319177" y="1701929"/>
              <a:chExt cx="11442517" cy="861774"/>
            </a:xfrm>
          </p:grpSpPr>
          <p:sp>
            <p:nvSpPr>
              <p:cNvPr id="18" name="Rectangle 17">
                <a:extLst>
                  <a:ext uri="{FF2B5EF4-FFF2-40B4-BE49-F238E27FC236}">
                    <a16:creationId xmlns:a16="http://schemas.microsoft.com/office/drawing/2014/main" id="{FB37A45C-27D5-4DCD-AC3F-0EF63CEB5DCA}"/>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9" name="Rectangle 18">
                <a:extLst>
                  <a:ext uri="{FF2B5EF4-FFF2-40B4-BE49-F238E27FC236}">
                    <a16:creationId xmlns:a16="http://schemas.microsoft.com/office/drawing/2014/main" id="{D5252ED4-920D-47C1-A716-9DB40B5774B8}"/>
                  </a:ext>
                </a:extLst>
              </p:cNvPr>
              <p:cNvSpPr/>
              <p:nvPr/>
            </p:nvSpPr>
            <p:spPr>
              <a:xfrm>
                <a:off x="319177" y="1701929"/>
                <a:ext cx="9633421" cy="235604"/>
              </a:xfrm>
              <a:prstGeom prst="rect">
                <a:avLst/>
              </a:prstGeom>
            </p:spPr>
            <p:txBody>
              <a:bodyPr wrap="square">
                <a:spAutoFit/>
              </a:bodyPr>
              <a:lstStyle/>
              <a:p>
                <a:r>
                  <a:rPr lang="en-GB" sz="1100" dirty="0">
                    <a:solidFill>
                      <a:srgbClr val="595959"/>
                    </a:solidFill>
                  </a:rPr>
                  <a:t>4. How would you describe yourself as a learner at GCSE?  What skills where you good at, what areas would you like to improve on? </a:t>
                </a:r>
              </a:p>
            </p:txBody>
          </p:sp>
        </p:grpSp>
        <p:grpSp>
          <p:nvGrpSpPr>
            <p:cNvPr id="20" name="Group 19">
              <a:extLst>
                <a:ext uri="{FF2B5EF4-FFF2-40B4-BE49-F238E27FC236}">
                  <a16:creationId xmlns:a16="http://schemas.microsoft.com/office/drawing/2014/main" id="{3C7ECC1C-A0B3-475B-9587-3864FFCF5077}"/>
                </a:ext>
              </a:extLst>
            </p:cNvPr>
            <p:cNvGrpSpPr/>
            <p:nvPr/>
          </p:nvGrpSpPr>
          <p:grpSpPr>
            <a:xfrm>
              <a:off x="319177" y="5403179"/>
              <a:ext cx="11442517" cy="861774"/>
              <a:chOff x="319177" y="1701929"/>
              <a:chExt cx="11442517" cy="861774"/>
            </a:xfrm>
          </p:grpSpPr>
          <p:sp>
            <p:nvSpPr>
              <p:cNvPr id="21" name="Rectangle 20">
                <a:extLst>
                  <a:ext uri="{FF2B5EF4-FFF2-40B4-BE49-F238E27FC236}">
                    <a16:creationId xmlns:a16="http://schemas.microsoft.com/office/drawing/2014/main" id="{F95BD90C-ADC2-4A52-B299-0857E4D238F0}"/>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22" name="Rectangle 21">
                <a:extLst>
                  <a:ext uri="{FF2B5EF4-FFF2-40B4-BE49-F238E27FC236}">
                    <a16:creationId xmlns:a16="http://schemas.microsoft.com/office/drawing/2014/main" id="{20AC24C6-9202-4D2A-A6EF-106FCD845543}"/>
                  </a:ext>
                </a:extLst>
              </p:cNvPr>
              <p:cNvSpPr/>
              <p:nvPr/>
            </p:nvSpPr>
            <p:spPr>
              <a:xfrm>
                <a:off x="319177" y="1701929"/>
                <a:ext cx="9633421" cy="235604"/>
              </a:xfrm>
              <a:prstGeom prst="rect">
                <a:avLst/>
              </a:prstGeom>
            </p:spPr>
            <p:txBody>
              <a:bodyPr wrap="square">
                <a:spAutoFit/>
              </a:bodyPr>
              <a:lstStyle/>
              <a:p>
                <a:r>
                  <a:rPr lang="en-GB" sz="1100" dirty="0">
                    <a:solidFill>
                      <a:srgbClr val="595959"/>
                    </a:solidFill>
                  </a:rPr>
                  <a:t>5. What are your other hobbies and interests outside of school? Anything related to Computing?</a:t>
                </a:r>
              </a:p>
            </p:txBody>
          </p:sp>
        </p:grpSp>
      </p:gr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“Tell me about yourself”</a:t>
            </a:r>
          </a:p>
        </p:txBody>
      </p:sp>
    </p:spTree>
    <p:extLst>
      <p:ext uri="{BB962C8B-B14F-4D97-AF65-F5344CB8AC3E}">
        <p14:creationId xmlns:p14="http://schemas.microsoft.com/office/powerpoint/2010/main" val="160062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Operating systems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software task</a:t>
            </a:r>
          </a:p>
        </p:txBody>
      </p:sp>
      <p:sp>
        <p:nvSpPr>
          <p:cNvPr id="8" name="Rectangle 7">
            <a:extLst>
              <a:ext uri="{FF2B5EF4-FFF2-40B4-BE49-F238E27FC236}">
                <a16:creationId xmlns:a16="http://schemas.microsoft.com/office/drawing/2014/main" id="{C649B915-AA39-4286-8B82-0296C367075C}"/>
              </a:ext>
            </a:extLst>
          </p:cNvPr>
          <p:cNvSpPr/>
          <p:nvPr/>
        </p:nvSpPr>
        <p:spPr bwMode="auto">
          <a:xfrm>
            <a:off x="2973702" y="2462888"/>
            <a:ext cx="1268968" cy="1215558"/>
          </a:xfrm>
          <a:prstGeom prst="rect">
            <a:avLst/>
          </a:prstGeom>
          <a:solidFill>
            <a:srgbClr val="FF0000">
              <a:alpha val="10196"/>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Execute instruction</a:t>
            </a:r>
          </a:p>
        </p:txBody>
      </p:sp>
      <p:sp>
        <p:nvSpPr>
          <p:cNvPr id="9" name="Rectangle 8">
            <a:extLst>
              <a:ext uri="{FF2B5EF4-FFF2-40B4-BE49-F238E27FC236}">
                <a16:creationId xmlns:a16="http://schemas.microsoft.com/office/drawing/2014/main" id="{57E8A229-6FA4-40A6-B3E7-207022486136}"/>
              </a:ext>
            </a:extLst>
          </p:cNvPr>
          <p:cNvSpPr/>
          <p:nvPr/>
        </p:nvSpPr>
        <p:spPr bwMode="auto">
          <a:xfrm>
            <a:off x="5461516" y="2439466"/>
            <a:ext cx="1268968" cy="121555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Any higher priority interrupts to be processed?</a:t>
            </a:r>
          </a:p>
        </p:txBody>
      </p:sp>
      <p:sp>
        <p:nvSpPr>
          <p:cNvPr id="10" name="Rectangle 9">
            <a:extLst>
              <a:ext uri="{FF2B5EF4-FFF2-40B4-BE49-F238E27FC236}">
                <a16:creationId xmlns:a16="http://schemas.microsoft.com/office/drawing/2014/main" id="{CC8BEEB8-75B7-4695-A1FA-06AE32484B1A}"/>
              </a:ext>
            </a:extLst>
          </p:cNvPr>
          <p:cNvSpPr/>
          <p:nvPr/>
        </p:nvSpPr>
        <p:spPr bwMode="auto">
          <a:xfrm>
            <a:off x="262708" y="2462888"/>
            <a:ext cx="1268968" cy="1215558"/>
          </a:xfrm>
          <a:prstGeom prst="rect">
            <a:avLst/>
          </a:prstGeom>
          <a:solidFill>
            <a:srgbClr val="FF0000">
              <a:alpha val="10196"/>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Fetch next instruction</a:t>
            </a:r>
          </a:p>
        </p:txBody>
      </p:sp>
      <p:sp>
        <p:nvSpPr>
          <p:cNvPr id="11" name="Rectangle 10">
            <a:extLst>
              <a:ext uri="{FF2B5EF4-FFF2-40B4-BE49-F238E27FC236}">
                <a16:creationId xmlns:a16="http://schemas.microsoft.com/office/drawing/2014/main" id="{909AFBEB-C301-4F3A-ABA2-ABFADD309367}"/>
              </a:ext>
            </a:extLst>
          </p:cNvPr>
          <p:cNvSpPr/>
          <p:nvPr/>
        </p:nvSpPr>
        <p:spPr bwMode="auto">
          <a:xfrm>
            <a:off x="1618205" y="2462888"/>
            <a:ext cx="1268968" cy="1215558"/>
          </a:xfrm>
          <a:prstGeom prst="rect">
            <a:avLst/>
          </a:prstGeom>
          <a:solidFill>
            <a:srgbClr val="FF0000">
              <a:alpha val="10196"/>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Decode instruction</a:t>
            </a:r>
          </a:p>
        </p:txBody>
      </p:sp>
      <p:sp>
        <p:nvSpPr>
          <p:cNvPr id="12" name="Rectangle 11">
            <a:extLst>
              <a:ext uri="{FF2B5EF4-FFF2-40B4-BE49-F238E27FC236}">
                <a16:creationId xmlns:a16="http://schemas.microsoft.com/office/drawing/2014/main" id="{5C893ACC-8FF3-4FBA-A53D-500BC64F8E61}"/>
              </a:ext>
            </a:extLst>
          </p:cNvPr>
          <p:cNvSpPr/>
          <p:nvPr/>
        </p:nvSpPr>
        <p:spPr bwMode="auto">
          <a:xfrm>
            <a:off x="4830026" y="5131431"/>
            <a:ext cx="1268968" cy="121555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Put registers on the memory stack</a:t>
            </a:r>
          </a:p>
        </p:txBody>
      </p:sp>
      <p:sp>
        <p:nvSpPr>
          <p:cNvPr id="15" name="Rectangle 14">
            <a:extLst>
              <a:ext uri="{FF2B5EF4-FFF2-40B4-BE49-F238E27FC236}">
                <a16:creationId xmlns:a16="http://schemas.microsoft.com/office/drawing/2014/main" id="{AC3A263D-D186-452A-AF76-356A0F27B262}"/>
              </a:ext>
            </a:extLst>
          </p:cNvPr>
          <p:cNvSpPr/>
          <p:nvPr/>
        </p:nvSpPr>
        <p:spPr bwMode="auto">
          <a:xfrm>
            <a:off x="6406702" y="5131431"/>
            <a:ext cx="1268968" cy="121555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Interrupt service routine loaded</a:t>
            </a:r>
          </a:p>
        </p:txBody>
      </p:sp>
      <p:sp>
        <p:nvSpPr>
          <p:cNvPr id="16" name="Rectangle 15">
            <a:extLst>
              <a:ext uri="{FF2B5EF4-FFF2-40B4-BE49-F238E27FC236}">
                <a16:creationId xmlns:a16="http://schemas.microsoft.com/office/drawing/2014/main" id="{6BB9E0AA-C95E-414A-A2DE-1DDC6BB1F4BC}"/>
              </a:ext>
            </a:extLst>
          </p:cNvPr>
          <p:cNvSpPr/>
          <p:nvPr/>
        </p:nvSpPr>
        <p:spPr bwMode="auto">
          <a:xfrm>
            <a:off x="269076" y="3836037"/>
            <a:ext cx="1268968" cy="1215558"/>
          </a:xfrm>
          <a:prstGeom prst="rect">
            <a:avLst/>
          </a:prstGeom>
          <a:solidFill>
            <a:schemeClr val="accent6">
              <a:lumMod val="40000"/>
              <a:lumOff val="60000"/>
              <a:alpha val="10196"/>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595959"/>
                </a:solidFill>
              </a:rPr>
              <a:t>Fetch next instruction</a:t>
            </a:r>
          </a:p>
        </p:txBody>
      </p:sp>
      <p:sp>
        <p:nvSpPr>
          <p:cNvPr id="17" name="Rectangle 16">
            <a:extLst>
              <a:ext uri="{FF2B5EF4-FFF2-40B4-BE49-F238E27FC236}">
                <a16:creationId xmlns:a16="http://schemas.microsoft.com/office/drawing/2014/main" id="{6E840D41-A6F4-425E-88A1-5B500E8E79BB}"/>
              </a:ext>
            </a:extLst>
          </p:cNvPr>
          <p:cNvSpPr/>
          <p:nvPr/>
        </p:nvSpPr>
        <p:spPr bwMode="auto">
          <a:xfrm>
            <a:off x="1629997" y="3836037"/>
            <a:ext cx="1268968" cy="1215558"/>
          </a:xfrm>
          <a:prstGeom prst="rect">
            <a:avLst/>
          </a:prstGeom>
          <a:solidFill>
            <a:schemeClr val="accent6">
              <a:lumMod val="40000"/>
              <a:lumOff val="60000"/>
              <a:alpha val="10196"/>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595959"/>
                </a:solidFill>
              </a:rPr>
              <a:t>Decode instruction</a:t>
            </a:r>
          </a:p>
        </p:txBody>
      </p:sp>
      <p:sp>
        <p:nvSpPr>
          <p:cNvPr id="18" name="Rectangle 17">
            <a:extLst>
              <a:ext uri="{FF2B5EF4-FFF2-40B4-BE49-F238E27FC236}">
                <a16:creationId xmlns:a16="http://schemas.microsoft.com/office/drawing/2014/main" id="{60CC9803-B2C3-41A7-873B-532C3E3D4F44}"/>
              </a:ext>
            </a:extLst>
          </p:cNvPr>
          <p:cNvSpPr/>
          <p:nvPr/>
        </p:nvSpPr>
        <p:spPr bwMode="auto">
          <a:xfrm>
            <a:off x="2990918" y="3836037"/>
            <a:ext cx="1268968" cy="1215558"/>
          </a:xfrm>
          <a:prstGeom prst="rect">
            <a:avLst/>
          </a:prstGeom>
          <a:solidFill>
            <a:schemeClr val="accent6">
              <a:lumMod val="40000"/>
              <a:lumOff val="60000"/>
              <a:alpha val="10196"/>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595959"/>
                </a:solidFill>
              </a:rPr>
              <a:t>Execute instruction</a:t>
            </a:r>
          </a:p>
        </p:txBody>
      </p:sp>
      <p:sp>
        <p:nvSpPr>
          <p:cNvPr id="19" name="Rectangle 18">
            <a:extLst>
              <a:ext uri="{FF2B5EF4-FFF2-40B4-BE49-F238E27FC236}">
                <a16:creationId xmlns:a16="http://schemas.microsoft.com/office/drawing/2014/main" id="{CEAE13DB-4C12-4CD9-9FC6-6321EADB6BAA}"/>
              </a:ext>
            </a:extLst>
          </p:cNvPr>
          <p:cNvSpPr/>
          <p:nvPr/>
        </p:nvSpPr>
        <p:spPr bwMode="auto">
          <a:xfrm>
            <a:off x="8424624" y="2606549"/>
            <a:ext cx="1268968" cy="121555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Any higher priority interrupts to be processed?</a:t>
            </a:r>
          </a:p>
        </p:txBody>
      </p:sp>
      <p:cxnSp>
        <p:nvCxnSpPr>
          <p:cNvPr id="20" name="Elbow Connector 4">
            <a:extLst>
              <a:ext uri="{FF2B5EF4-FFF2-40B4-BE49-F238E27FC236}">
                <a16:creationId xmlns:a16="http://schemas.microsoft.com/office/drawing/2014/main" id="{4F1C8AF8-F086-4DA0-8AD4-02C602F0681F}"/>
              </a:ext>
            </a:extLst>
          </p:cNvPr>
          <p:cNvCxnSpPr>
            <a:cxnSpLocks/>
            <a:stCxn id="9" idx="0"/>
          </p:cNvCxnSpPr>
          <p:nvPr/>
        </p:nvCxnSpPr>
        <p:spPr>
          <a:xfrm rot="16200000" flipV="1">
            <a:off x="4311383" y="654849"/>
            <a:ext cx="223757" cy="33454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AEB629-E618-4572-9A99-202AC580EB1D}"/>
              </a:ext>
            </a:extLst>
          </p:cNvPr>
          <p:cNvCxnSpPr>
            <a:cxnSpLocks/>
          </p:cNvCxnSpPr>
          <p:nvPr/>
        </p:nvCxnSpPr>
        <p:spPr>
          <a:xfrm>
            <a:off x="8169948" y="5441966"/>
            <a:ext cx="127721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292EC1-B98A-4713-A536-C05E720781A1}"/>
              </a:ext>
            </a:extLst>
          </p:cNvPr>
          <p:cNvSpPr txBox="1"/>
          <p:nvPr/>
        </p:nvSpPr>
        <p:spPr>
          <a:xfrm>
            <a:off x="8169948" y="5448317"/>
            <a:ext cx="1277215" cy="430887"/>
          </a:xfrm>
          <a:prstGeom prst="rect">
            <a:avLst/>
          </a:prstGeom>
          <a:noFill/>
        </p:spPr>
        <p:txBody>
          <a:bodyPr wrap="square" rtlCol="0">
            <a:spAutoFit/>
          </a:bodyPr>
          <a:lstStyle/>
          <a:p>
            <a:r>
              <a:rPr lang="en-GB" sz="1100" dirty="0">
                <a:solidFill>
                  <a:srgbClr val="595959"/>
                </a:solidFill>
              </a:rPr>
              <a:t>When interrupt code complete</a:t>
            </a:r>
          </a:p>
        </p:txBody>
      </p:sp>
      <p:sp>
        <p:nvSpPr>
          <p:cNvPr id="25" name="TextBox 24">
            <a:extLst>
              <a:ext uri="{FF2B5EF4-FFF2-40B4-BE49-F238E27FC236}">
                <a16:creationId xmlns:a16="http://schemas.microsoft.com/office/drawing/2014/main" id="{48F4ED0B-CAB1-4468-8ADA-2B1F5497F6F4}"/>
              </a:ext>
            </a:extLst>
          </p:cNvPr>
          <p:cNvSpPr txBox="1"/>
          <p:nvPr/>
        </p:nvSpPr>
        <p:spPr>
          <a:xfrm>
            <a:off x="9065459" y="2311158"/>
            <a:ext cx="349776" cy="261610"/>
          </a:xfrm>
          <a:prstGeom prst="rect">
            <a:avLst/>
          </a:prstGeom>
          <a:noFill/>
        </p:spPr>
        <p:txBody>
          <a:bodyPr wrap="none" rtlCol="0">
            <a:spAutoFit/>
          </a:bodyPr>
          <a:lstStyle/>
          <a:p>
            <a:r>
              <a:rPr lang="en-GB" sz="1100" dirty="0">
                <a:solidFill>
                  <a:srgbClr val="595959"/>
                </a:solidFill>
              </a:rPr>
              <a:t>No</a:t>
            </a:r>
          </a:p>
        </p:txBody>
      </p:sp>
      <p:sp>
        <p:nvSpPr>
          <p:cNvPr id="26" name="TextBox 25">
            <a:extLst>
              <a:ext uri="{FF2B5EF4-FFF2-40B4-BE49-F238E27FC236}">
                <a16:creationId xmlns:a16="http://schemas.microsoft.com/office/drawing/2014/main" id="{45EDB17A-45AF-4D2F-BE9E-FFF1B13DE9CF}"/>
              </a:ext>
            </a:extLst>
          </p:cNvPr>
          <p:cNvSpPr txBox="1"/>
          <p:nvPr/>
        </p:nvSpPr>
        <p:spPr>
          <a:xfrm>
            <a:off x="4986316" y="3684797"/>
            <a:ext cx="378630" cy="261610"/>
          </a:xfrm>
          <a:prstGeom prst="rect">
            <a:avLst/>
          </a:prstGeom>
          <a:noFill/>
        </p:spPr>
        <p:txBody>
          <a:bodyPr wrap="none" rtlCol="0">
            <a:spAutoFit/>
          </a:bodyPr>
          <a:lstStyle/>
          <a:p>
            <a:r>
              <a:rPr lang="en-GB" sz="1100" dirty="0">
                <a:solidFill>
                  <a:srgbClr val="595959"/>
                </a:solidFill>
              </a:rPr>
              <a:t>Yes</a:t>
            </a:r>
          </a:p>
        </p:txBody>
      </p:sp>
      <p:cxnSp>
        <p:nvCxnSpPr>
          <p:cNvPr id="27" name="Elbow Connector 55">
            <a:extLst>
              <a:ext uri="{FF2B5EF4-FFF2-40B4-BE49-F238E27FC236}">
                <a16:creationId xmlns:a16="http://schemas.microsoft.com/office/drawing/2014/main" id="{574512EF-8479-40C3-87E1-06A94C479163}"/>
              </a:ext>
            </a:extLst>
          </p:cNvPr>
          <p:cNvCxnSpPr>
            <a:cxnSpLocks/>
            <a:stCxn id="9" idx="2"/>
          </p:cNvCxnSpPr>
          <p:nvPr/>
        </p:nvCxnSpPr>
        <p:spPr>
          <a:xfrm rot="5400000">
            <a:off x="5268498" y="3302494"/>
            <a:ext cx="474972" cy="11800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F4710A-4841-411B-80B5-5C8AD5820337}"/>
              </a:ext>
            </a:extLst>
          </p:cNvPr>
          <p:cNvSpPr txBox="1"/>
          <p:nvPr/>
        </p:nvSpPr>
        <p:spPr>
          <a:xfrm>
            <a:off x="4963683" y="2201277"/>
            <a:ext cx="349776" cy="261610"/>
          </a:xfrm>
          <a:prstGeom prst="rect">
            <a:avLst/>
          </a:prstGeom>
          <a:noFill/>
        </p:spPr>
        <p:txBody>
          <a:bodyPr wrap="none" rtlCol="0">
            <a:spAutoFit/>
          </a:bodyPr>
          <a:lstStyle/>
          <a:p>
            <a:r>
              <a:rPr lang="en-GB" sz="1100" dirty="0">
                <a:solidFill>
                  <a:srgbClr val="595959"/>
                </a:solidFill>
              </a:rPr>
              <a:t>No</a:t>
            </a:r>
          </a:p>
        </p:txBody>
      </p:sp>
      <p:sp>
        <p:nvSpPr>
          <p:cNvPr id="29" name="TextBox 28">
            <a:extLst>
              <a:ext uri="{FF2B5EF4-FFF2-40B4-BE49-F238E27FC236}">
                <a16:creationId xmlns:a16="http://schemas.microsoft.com/office/drawing/2014/main" id="{113C7288-7AAD-4FCC-A17E-FBEA54EDF575}"/>
              </a:ext>
            </a:extLst>
          </p:cNvPr>
          <p:cNvSpPr txBox="1"/>
          <p:nvPr/>
        </p:nvSpPr>
        <p:spPr>
          <a:xfrm>
            <a:off x="9065459" y="3855888"/>
            <a:ext cx="378630" cy="261610"/>
          </a:xfrm>
          <a:prstGeom prst="rect">
            <a:avLst/>
          </a:prstGeom>
          <a:noFill/>
        </p:spPr>
        <p:txBody>
          <a:bodyPr wrap="none" rtlCol="0">
            <a:spAutoFit/>
          </a:bodyPr>
          <a:lstStyle/>
          <a:p>
            <a:r>
              <a:rPr lang="en-GB" sz="1100" dirty="0">
                <a:solidFill>
                  <a:srgbClr val="595959"/>
                </a:solidFill>
              </a:rPr>
              <a:t>Yes</a:t>
            </a:r>
          </a:p>
        </p:txBody>
      </p:sp>
      <p:cxnSp>
        <p:nvCxnSpPr>
          <p:cNvPr id="31" name="Elbow Connector 64">
            <a:extLst>
              <a:ext uri="{FF2B5EF4-FFF2-40B4-BE49-F238E27FC236}">
                <a16:creationId xmlns:a16="http://schemas.microsoft.com/office/drawing/2014/main" id="{6A076233-ED52-4A28-B841-6C5AA6B099EE}"/>
              </a:ext>
            </a:extLst>
          </p:cNvPr>
          <p:cNvCxnSpPr/>
          <p:nvPr/>
        </p:nvCxnSpPr>
        <p:spPr>
          <a:xfrm rot="5400000">
            <a:off x="8249586" y="3629127"/>
            <a:ext cx="616543" cy="100250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A33E049-D181-4D65-899B-6FC31185C603}"/>
              </a:ext>
            </a:extLst>
          </p:cNvPr>
          <p:cNvSpPr/>
          <p:nvPr/>
        </p:nvSpPr>
        <p:spPr bwMode="auto">
          <a:xfrm>
            <a:off x="10385232" y="4448203"/>
            <a:ext cx="1268968" cy="121555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595959"/>
                </a:solidFill>
              </a:rPr>
              <a:t>Pop registers off the memory stack</a:t>
            </a:r>
          </a:p>
        </p:txBody>
      </p:sp>
      <p:cxnSp>
        <p:nvCxnSpPr>
          <p:cNvPr id="34" name="Elbow Connector 28">
            <a:extLst>
              <a:ext uri="{FF2B5EF4-FFF2-40B4-BE49-F238E27FC236}">
                <a16:creationId xmlns:a16="http://schemas.microsoft.com/office/drawing/2014/main" id="{C144B1FA-ED63-457D-8A7A-F8109E9A06C5}"/>
              </a:ext>
            </a:extLst>
          </p:cNvPr>
          <p:cNvCxnSpPr>
            <a:cxnSpLocks/>
            <a:stCxn id="33" idx="3"/>
          </p:cNvCxnSpPr>
          <p:nvPr/>
        </p:nvCxnSpPr>
        <p:spPr>
          <a:xfrm flipH="1" flipV="1">
            <a:off x="925158" y="1964496"/>
            <a:ext cx="10729042" cy="3091486"/>
          </a:xfrm>
          <a:prstGeom prst="bentConnector3">
            <a:avLst>
              <a:gd name="adj1" fmla="val -213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72F7B2-EF6F-4187-BA65-B88ABE333631}"/>
              </a:ext>
            </a:extLst>
          </p:cNvPr>
          <p:cNvSpPr txBox="1"/>
          <p:nvPr/>
        </p:nvSpPr>
        <p:spPr>
          <a:xfrm>
            <a:off x="401494" y="1333278"/>
            <a:ext cx="6811657" cy="261610"/>
          </a:xfrm>
          <a:prstGeom prst="rect">
            <a:avLst/>
          </a:prstGeom>
          <a:noFill/>
        </p:spPr>
        <p:txBody>
          <a:bodyPr wrap="square" rtlCol="0">
            <a:spAutoFit/>
          </a:bodyPr>
          <a:lstStyle/>
          <a:p>
            <a:pPr marL="228600" indent="-228600">
              <a:buFont typeface="+mj-lt"/>
              <a:buAutoNum type="arabicPeriod" startAt="2"/>
            </a:pPr>
            <a:r>
              <a:rPr lang="en-GB" sz="1100" dirty="0">
                <a:solidFill>
                  <a:srgbClr val="595959"/>
                </a:solidFill>
              </a:rPr>
              <a:t>Rearrange the elements in the diagram below to show hoe the fetch-decode-execute cycle handles interrupts.</a:t>
            </a:r>
          </a:p>
        </p:txBody>
      </p:sp>
    </p:spTree>
    <p:extLst>
      <p:ext uri="{BB962C8B-B14F-4D97-AF65-F5344CB8AC3E}">
        <p14:creationId xmlns:p14="http://schemas.microsoft.com/office/powerpoint/2010/main" val="254633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Operating systems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software task</a:t>
            </a:r>
          </a:p>
        </p:txBody>
      </p:sp>
      <p:sp>
        <p:nvSpPr>
          <p:cNvPr id="36" name="TextBox 35">
            <a:extLst>
              <a:ext uri="{FF2B5EF4-FFF2-40B4-BE49-F238E27FC236}">
                <a16:creationId xmlns:a16="http://schemas.microsoft.com/office/drawing/2014/main" id="{420A8AFF-BCD7-4632-AD20-AA52EF77D260}"/>
              </a:ext>
            </a:extLst>
          </p:cNvPr>
          <p:cNvSpPr txBox="1"/>
          <p:nvPr/>
        </p:nvSpPr>
        <p:spPr>
          <a:xfrm>
            <a:off x="401494" y="1333278"/>
            <a:ext cx="6811657" cy="261610"/>
          </a:xfrm>
          <a:prstGeom prst="rect">
            <a:avLst/>
          </a:prstGeom>
          <a:noFill/>
        </p:spPr>
        <p:txBody>
          <a:bodyPr wrap="square" rtlCol="0">
            <a:spAutoFit/>
          </a:bodyPr>
          <a:lstStyle/>
          <a:p>
            <a:pPr marL="228600" indent="-228600">
              <a:buFont typeface="+mj-lt"/>
              <a:buAutoNum type="arabicPeriod" startAt="3"/>
            </a:pPr>
            <a:r>
              <a:rPr lang="en-GB" sz="1100" dirty="0">
                <a:solidFill>
                  <a:srgbClr val="595959"/>
                </a:solidFill>
              </a:rPr>
              <a:t>Drag the labels into their correct place on the following diagram:</a:t>
            </a:r>
          </a:p>
        </p:txBody>
      </p:sp>
      <p:graphicFrame>
        <p:nvGraphicFramePr>
          <p:cNvPr id="37" name="Diagram 36">
            <a:extLst>
              <a:ext uri="{FF2B5EF4-FFF2-40B4-BE49-F238E27FC236}">
                <a16:creationId xmlns:a16="http://schemas.microsoft.com/office/drawing/2014/main" id="{ADAD1C98-3F91-4F24-B85D-6A2B9AADBA0D}"/>
              </a:ext>
            </a:extLst>
          </p:cNvPr>
          <p:cNvGraphicFramePr/>
          <p:nvPr>
            <p:extLst>
              <p:ext uri="{D42A27DB-BD31-4B8C-83A1-F6EECF244321}">
                <p14:modId xmlns:p14="http://schemas.microsoft.com/office/powerpoint/2010/main" val="2100204446"/>
              </p:ext>
            </p:extLst>
          </p:nvPr>
        </p:nvGraphicFramePr>
        <p:xfrm>
          <a:off x="504858" y="1761861"/>
          <a:ext cx="5415175" cy="4480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Box 37">
            <a:extLst>
              <a:ext uri="{FF2B5EF4-FFF2-40B4-BE49-F238E27FC236}">
                <a16:creationId xmlns:a16="http://schemas.microsoft.com/office/drawing/2014/main" id="{7E521768-D14C-4E47-8572-CEA41EE5E10B}"/>
              </a:ext>
            </a:extLst>
          </p:cNvPr>
          <p:cNvSpPr txBox="1"/>
          <p:nvPr/>
        </p:nvSpPr>
        <p:spPr>
          <a:xfrm>
            <a:off x="6445647" y="1333278"/>
            <a:ext cx="5187029" cy="261610"/>
          </a:xfrm>
          <a:prstGeom prst="rect">
            <a:avLst/>
          </a:prstGeom>
          <a:noFill/>
        </p:spPr>
        <p:txBody>
          <a:bodyPr wrap="square" rtlCol="0">
            <a:spAutoFit/>
          </a:bodyPr>
          <a:lstStyle/>
          <a:p>
            <a:pPr marL="228600" indent="-228600">
              <a:buFont typeface="+mj-lt"/>
              <a:buAutoNum type="arabicPeriod" startAt="4"/>
            </a:pPr>
            <a:r>
              <a:rPr lang="en-GB" sz="1100" dirty="0">
                <a:solidFill>
                  <a:srgbClr val="595959"/>
                </a:solidFill>
              </a:rPr>
              <a:t>Explain what this diagram is showing:</a:t>
            </a:r>
          </a:p>
        </p:txBody>
      </p:sp>
      <p:sp>
        <p:nvSpPr>
          <p:cNvPr id="39" name="Rectangle 38">
            <a:extLst>
              <a:ext uri="{FF2B5EF4-FFF2-40B4-BE49-F238E27FC236}">
                <a16:creationId xmlns:a16="http://schemas.microsoft.com/office/drawing/2014/main" id="{0830037D-CBEA-4C1B-8486-08D8439F90B5}"/>
              </a:ext>
            </a:extLst>
          </p:cNvPr>
          <p:cNvSpPr/>
          <p:nvPr/>
        </p:nvSpPr>
        <p:spPr>
          <a:xfrm>
            <a:off x="6544774" y="1667569"/>
            <a:ext cx="5316047" cy="15092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0" name="TextBox 9">
            <a:extLst>
              <a:ext uri="{FF2B5EF4-FFF2-40B4-BE49-F238E27FC236}">
                <a16:creationId xmlns:a16="http://schemas.microsoft.com/office/drawing/2014/main" id="{5308191F-721D-451A-AFF3-A5245B901712}"/>
              </a:ext>
            </a:extLst>
          </p:cNvPr>
          <p:cNvSpPr txBox="1"/>
          <p:nvPr/>
        </p:nvSpPr>
        <p:spPr>
          <a:xfrm>
            <a:off x="9529362" y="4469386"/>
            <a:ext cx="859531" cy="523220"/>
          </a:xfrm>
          <a:prstGeom prst="rect">
            <a:avLst/>
          </a:prstGeom>
          <a:noFill/>
        </p:spPr>
        <p:txBody>
          <a:bodyPr wrap="none" rtlCol="0">
            <a:spAutoFit/>
          </a:bodyPr>
          <a:lstStyle/>
          <a:p>
            <a:r>
              <a:rPr lang="en-GB" sz="2800" dirty="0">
                <a:solidFill>
                  <a:srgbClr val="595959"/>
                </a:solidFill>
              </a:rPr>
              <a:t>User</a:t>
            </a:r>
          </a:p>
        </p:txBody>
      </p:sp>
      <p:sp>
        <p:nvSpPr>
          <p:cNvPr id="11" name="TextBox 10">
            <a:extLst>
              <a:ext uri="{FF2B5EF4-FFF2-40B4-BE49-F238E27FC236}">
                <a16:creationId xmlns:a16="http://schemas.microsoft.com/office/drawing/2014/main" id="{1F9F1C73-EFF6-49A9-95C5-45D82E40D413}"/>
              </a:ext>
            </a:extLst>
          </p:cNvPr>
          <p:cNvSpPr txBox="1"/>
          <p:nvPr/>
        </p:nvSpPr>
        <p:spPr>
          <a:xfrm>
            <a:off x="6544774" y="5001502"/>
            <a:ext cx="1973745" cy="523220"/>
          </a:xfrm>
          <a:prstGeom prst="rect">
            <a:avLst/>
          </a:prstGeom>
          <a:noFill/>
        </p:spPr>
        <p:txBody>
          <a:bodyPr wrap="none" rtlCol="0">
            <a:spAutoFit/>
          </a:bodyPr>
          <a:lstStyle/>
          <a:p>
            <a:r>
              <a:rPr lang="en-GB" sz="2800" dirty="0">
                <a:solidFill>
                  <a:srgbClr val="595959"/>
                </a:solidFill>
              </a:rPr>
              <a:t>Applications</a:t>
            </a:r>
          </a:p>
        </p:txBody>
      </p:sp>
      <p:sp>
        <p:nvSpPr>
          <p:cNvPr id="12" name="TextBox 11">
            <a:extLst>
              <a:ext uri="{FF2B5EF4-FFF2-40B4-BE49-F238E27FC236}">
                <a16:creationId xmlns:a16="http://schemas.microsoft.com/office/drawing/2014/main" id="{49E9A8DB-11F8-4C88-A985-F3C5D7B823E9}"/>
              </a:ext>
            </a:extLst>
          </p:cNvPr>
          <p:cNvSpPr txBox="1"/>
          <p:nvPr/>
        </p:nvSpPr>
        <p:spPr>
          <a:xfrm>
            <a:off x="8684334" y="5001502"/>
            <a:ext cx="2753639" cy="523220"/>
          </a:xfrm>
          <a:prstGeom prst="rect">
            <a:avLst/>
          </a:prstGeom>
          <a:noFill/>
        </p:spPr>
        <p:txBody>
          <a:bodyPr wrap="none" rtlCol="0">
            <a:spAutoFit/>
          </a:bodyPr>
          <a:lstStyle/>
          <a:p>
            <a:r>
              <a:rPr lang="en-GB" sz="2800" dirty="0">
                <a:solidFill>
                  <a:srgbClr val="595959"/>
                </a:solidFill>
              </a:rPr>
              <a:t>Operating System</a:t>
            </a:r>
          </a:p>
        </p:txBody>
      </p:sp>
      <p:sp>
        <p:nvSpPr>
          <p:cNvPr id="13" name="TextBox 12">
            <a:extLst>
              <a:ext uri="{FF2B5EF4-FFF2-40B4-BE49-F238E27FC236}">
                <a16:creationId xmlns:a16="http://schemas.microsoft.com/office/drawing/2014/main" id="{0F001688-6623-4E8D-A06B-155542CD578E}"/>
              </a:ext>
            </a:extLst>
          </p:cNvPr>
          <p:cNvSpPr txBox="1"/>
          <p:nvPr/>
        </p:nvSpPr>
        <p:spPr>
          <a:xfrm>
            <a:off x="7214640" y="4469386"/>
            <a:ext cx="1612044" cy="523220"/>
          </a:xfrm>
          <a:prstGeom prst="rect">
            <a:avLst/>
          </a:prstGeom>
          <a:noFill/>
        </p:spPr>
        <p:txBody>
          <a:bodyPr wrap="none" rtlCol="0">
            <a:spAutoFit/>
          </a:bodyPr>
          <a:lstStyle/>
          <a:p>
            <a:r>
              <a:rPr lang="en-GB" sz="2800" dirty="0">
                <a:solidFill>
                  <a:srgbClr val="595959"/>
                </a:solidFill>
              </a:rPr>
              <a:t>Hardware</a:t>
            </a:r>
          </a:p>
        </p:txBody>
      </p:sp>
    </p:spTree>
    <p:extLst>
      <p:ext uri="{BB962C8B-B14F-4D97-AF65-F5344CB8AC3E}">
        <p14:creationId xmlns:p14="http://schemas.microsoft.com/office/powerpoint/2010/main" val="213691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13</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7" y="907161"/>
            <a:ext cx="7706027"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Converting between base-2, base-10 and base-16</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Binary task</a:t>
            </a:r>
          </a:p>
        </p:txBody>
      </p:sp>
      <p:sp>
        <p:nvSpPr>
          <p:cNvPr id="11" name="TextBox 10">
            <a:extLst>
              <a:ext uri="{FF2B5EF4-FFF2-40B4-BE49-F238E27FC236}">
                <a16:creationId xmlns:a16="http://schemas.microsoft.com/office/drawing/2014/main" id="{6965D936-4C06-413C-B16C-179DBDCA5917}"/>
              </a:ext>
            </a:extLst>
          </p:cNvPr>
          <p:cNvSpPr txBox="1"/>
          <p:nvPr/>
        </p:nvSpPr>
        <p:spPr>
          <a:xfrm>
            <a:off x="401494" y="1333278"/>
            <a:ext cx="6523181" cy="2800767"/>
          </a:xfrm>
          <a:prstGeom prst="rect">
            <a:avLst/>
          </a:prstGeom>
          <a:noFill/>
        </p:spPr>
        <p:txBody>
          <a:bodyPr wrap="square" rtlCol="0">
            <a:spAutoFit/>
          </a:bodyPr>
          <a:lstStyle/>
          <a:p>
            <a:r>
              <a:rPr lang="en-GB" sz="1100" dirty="0">
                <a:solidFill>
                  <a:srgbClr val="595959"/>
                </a:solidFill>
              </a:rPr>
              <a:t>As humans we have use the decimal or denary number system (base-10), made up of the unique digits 0-9.</a:t>
            </a:r>
          </a:p>
          <a:p>
            <a:endParaRPr lang="en-GB" sz="1100" dirty="0">
              <a:solidFill>
                <a:srgbClr val="595959"/>
              </a:solidFill>
            </a:endParaRPr>
          </a:p>
          <a:p>
            <a:r>
              <a:rPr lang="en-GB" sz="1100" dirty="0">
                <a:solidFill>
                  <a:srgbClr val="595959"/>
                </a:solidFill>
              </a:rPr>
              <a:t>Computer systems at the most basic level use only binary 1’s and 0’s (base-2).</a:t>
            </a:r>
          </a:p>
          <a:p>
            <a:endParaRPr lang="en-GB" sz="1100" dirty="0">
              <a:solidFill>
                <a:srgbClr val="595959"/>
              </a:solidFill>
            </a:endParaRPr>
          </a:p>
          <a:p>
            <a:r>
              <a:rPr lang="en-GB" sz="1100" dirty="0">
                <a:solidFill>
                  <a:srgbClr val="595959"/>
                </a:solidFill>
              </a:rPr>
              <a:t>As a computer scientist you will also need to become familiar with the hexadecimal number system (base-16).</a:t>
            </a:r>
          </a:p>
          <a:p>
            <a:endParaRPr lang="en-GB" sz="1100" dirty="0">
              <a:solidFill>
                <a:srgbClr val="595959"/>
              </a:solidFill>
            </a:endParaRPr>
          </a:p>
          <a:p>
            <a:r>
              <a:rPr lang="en-GB" sz="1100" dirty="0">
                <a:solidFill>
                  <a:srgbClr val="595959"/>
                </a:solidFill>
              </a:rPr>
              <a:t>You will also need to be comfortable with converting numbers between these three base systems.</a:t>
            </a:r>
          </a:p>
          <a:p>
            <a:endParaRPr lang="en-GB" sz="1100" dirty="0">
              <a:solidFill>
                <a:srgbClr val="595959"/>
              </a:solidFill>
            </a:endParaRPr>
          </a:p>
          <a:p>
            <a:r>
              <a:rPr lang="en-GB" sz="1100" dirty="0">
                <a:solidFill>
                  <a:srgbClr val="595959"/>
                </a:solidFill>
              </a:rPr>
              <a:t>Research the following areas:</a:t>
            </a:r>
          </a:p>
          <a:p>
            <a:pPr marL="171450" indent="-171450">
              <a:buFont typeface="Arial" panose="020B0604020202020204" pitchFamily="34" charset="0"/>
              <a:buChar char="•"/>
            </a:pPr>
            <a:r>
              <a:rPr lang="en-GB" sz="1100" dirty="0">
                <a:solidFill>
                  <a:srgbClr val="595959"/>
                </a:solidFill>
              </a:rPr>
              <a:t>Base-2 binary number system</a:t>
            </a:r>
          </a:p>
          <a:p>
            <a:pPr marL="171450" indent="-171450">
              <a:buFont typeface="Arial" panose="020B0604020202020204" pitchFamily="34" charset="0"/>
              <a:buChar char="•"/>
            </a:pPr>
            <a:r>
              <a:rPr lang="en-GB" sz="1100" dirty="0">
                <a:solidFill>
                  <a:srgbClr val="595959"/>
                </a:solidFill>
              </a:rPr>
              <a:t>Base-10 decimal/denary number system</a:t>
            </a:r>
          </a:p>
          <a:p>
            <a:pPr marL="171450" indent="-171450">
              <a:buFont typeface="Arial" panose="020B0604020202020204" pitchFamily="34" charset="0"/>
              <a:buChar char="•"/>
            </a:pPr>
            <a:r>
              <a:rPr lang="en-GB" sz="1100" dirty="0">
                <a:solidFill>
                  <a:srgbClr val="595959"/>
                </a:solidFill>
              </a:rPr>
              <a:t>Base-16 hexadecimal number system</a:t>
            </a:r>
          </a:p>
          <a:p>
            <a:pPr marL="171450" indent="-171450">
              <a:buFont typeface="Arial" panose="020B0604020202020204" pitchFamily="34" charset="0"/>
              <a:buChar char="•"/>
            </a:pPr>
            <a:r>
              <a:rPr lang="en-GB" sz="1100" dirty="0">
                <a:solidFill>
                  <a:srgbClr val="595959"/>
                </a:solidFill>
              </a:rPr>
              <a:t>How to convert between base-2, base-10 and base-16</a:t>
            </a:r>
          </a:p>
          <a:p>
            <a:pPr marL="171450" indent="-171450">
              <a:buFont typeface="Arial" panose="020B0604020202020204" pitchFamily="34" charset="0"/>
              <a:buChar char="•"/>
            </a:pPr>
            <a:endParaRPr lang="en-GB" sz="1100" dirty="0">
              <a:solidFill>
                <a:srgbClr val="595959"/>
              </a:solidFill>
            </a:endParaRPr>
          </a:p>
          <a:p>
            <a:r>
              <a:rPr lang="en-GB" sz="1100" dirty="0">
                <a:solidFill>
                  <a:srgbClr val="595959"/>
                </a:solidFill>
              </a:rPr>
              <a:t>Complete the tasks on the following slides.</a:t>
            </a:r>
          </a:p>
          <a:p>
            <a:endParaRPr lang="en-GB" sz="1100" dirty="0">
              <a:solidFill>
                <a:srgbClr val="595959"/>
              </a:solidFill>
            </a:endParaRPr>
          </a:p>
        </p:txBody>
      </p:sp>
      <p:grpSp>
        <p:nvGrpSpPr>
          <p:cNvPr id="12" name="Group 11">
            <a:extLst>
              <a:ext uri="{FF2B5EF4-FFF2-40B4-BE49-F238E27FC236}">
                <a16:creationId xmlns:a16="http://schemas.microsoft.com/office/drawing/2014/main" id="{37FE70FB-F7C0-4DA7-B8F6-4D5002349BDA}"/>
              </a:ext>
            </a:extLst>
          </p:cNvPr>
          <p:cNvGrpSpPr/>
          <p:nvPr/>
        </p:nvGrpSpPr>
        <p:grpSpPr>
          <a:xfrm>
            <a:off x="371569" y="4588015"/>
            <a:ext cx="7886606" cy="1736586"/>
            <a:chOff x="371568" y="5493875"/>
            <a:chExt cx="10483657" cy="1240174"/>
          </a:xfrm>
        </p:grpSpPr>
        <p:sp>
          <p:nvSpPr>
            <p:cNvPr id="18" name="Rectangle 17">
              <a:extLst>
                <a:ext uri="{FF2B5EF4-FFF2-40B4-BE49-F238E27FC236}">
                  <a16:creationId xmlns:a16="http://schemas.microsoft.com/office/drawing/2014/main" id="{1B4FB0BB-CCB3-4F45-8D90-0FC5AF03E777}"/>
                </a:ext>
              </a:extLst>
            </p:cNvPr>
            <p:cNvSpPr/>
            <p:nvPr/>
          </p:nvSpPr>
          <p:spPr>
            <a:xfrm>
              <a:off x="371568" y="5493875"/>
              <a:ext cx="6096000" cy="186827"/>
            </a:xfrm>
            <a:prstGeom prst="rect">
              <a:avLst/>
            </a:prstGeom>
          </p:spPr>
          <p:txBody>
            <a:bodyPr>
              <a:spAutoFit/>
            </a:bodyPr>
            <a:lstStyle/>
            <a:p>
              <a:r>
                <a:rPr lang="en-GB" sz="1100" b="1" dirty="0">
                  <a:solidFill>
                    <a:srgbClr val="595959"/>
                  </a:solidFill>
                </a:rPr>
                <a:t>Additional help:</a:t>
              </a:r>
            </a:p>
          </p:txBody>
        </p:sp>
        <p:sp>
          <p:nvSpPr>
            <p:cNvPr id="19" name="Rectangle 18">
              <a:extLst>
                <a:ext uri="{FF2B5EF4-FFF2-40B4-BE49-F238E27FC236}">
                  <a16:creationId xmlns:a16="http://schemas.microsoft.com/office/drawing/2014/main" id="{3A0794F1-E72A-4332-8F05-C3E54552999F}"/>
                </a:ext>
              </a:extLst>
            </p:cNvPr>
            <p:cNvSpPr/>
            <p:nvPr/>
          </p:nvSpPr>
          <p:spPr>
            <a:xfrm>
              <a:off x="423959" y="5727204"/>
              <a:ext cx="10431266" cy="100684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following videos from Craig ‘n’ Dave:</a:t>
              </a:r>
            </a:p>
            <a:p>
              <a:endParaRPr lang="en-GB" sz="1100" dirty="0">
                <a:solidFill>
                  <a:srgbClr val="595959"/>
                </a:solidFill>
              </a:endParaRPr>
            </a:p>
            <a:p>
              <a:r>
                <a:rPr lang="en-GB" sz="1100" dirty="0">
                  <a:solidFill>
                    <a:srgbClr val="595959"/>
                  </a:solidFill>
                </a:rPr>
                <a:t>Base 2, 10 and 16 number systems:</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https://student.craigndave.org/videos/aqa-alevel-slr10-base-2-10-and-16-number-systems</a:t>
              </a:r>
              <a:r>
                <a:rPr lang="en-GB" sz="1100" dirty="0">
                  <a:solidFill>
                    <a:srgbClr val="595959"/>
                  </a:solidFill>
                </a:rPr>
                <a:t> </a:t>
              </a:r>
            </a:p>
            <a:p>
              <a:endParaRPr lang="en-GB" sz="1100" dirty="0">
                <a:solidFill>
                  <a:srgbClr val="595959"/>
                </a:solidFill>
              </a:endParaRPr>
            </a:p>
            <a:p>
              <a:r>
                <a:rPr lang="en-GB" sz="1100" dirty="0">
                  <a:solidFill>
                    <a:srgbClr val="595959"/>
                  </a:solidFill>
                </a:rPr>
                <a:t>Converting between binary, hex and decimal:</a:t>
              </a:r>
            </a:p>
            <a:p>
              <a:r>
                <a:rPr lang="en-GB" sz="1100" dirty="0">
                  <a:solidFill>
                    <a:srgbClr val="595959"/>
                  </a:solidFill>
                  <a:hlinkClick r:id="rId4">
                    <a:extLst>
                      <a:ext uri="{A12FA001-AC4F-418D-AE19-62706E023703}">
                        <ahyp:hlinkClr xmlns:ahyp="http://schemas.microsoft.com/office/drawing/2018/hyperlinkcolor" val="tx"/>
                      </a:ext>
                    </a:extLst>
                  </a:hlinkClick>
                </a:rPr>
                <a:t>https://student.craigndave.org/videos/aqa-alevel-slr11-aqa-converting-between-binary-hex-and-decimal</a:t>
              </a:r>
              <a:r>
                <a:rPr lang="en-GB" sz="1100" dirty="0">
                  <a:solidFill>
                    <a:srgbClr val="595959"/>
                  </a:solidFill>
                </a:rPr>
                <a:t> </a:t>
              </a:r>
            </a:p>
          </p:txBody>
        </p:sp>
      </p:grpSp>
      <p:pic>
        <p:nvPicPr>
          <p:cNvPr id="20" name="Picture 19" descr="A screenshot of a cell phone&#10;&#10;Description automatically generated">
            <a:extLst>
              <a:ext uri="{FF2B5EF4-FFF2-40B4-BE49-F238E27FC236}">
                <a16:creationId xmlns:a16="http://schemas.microsoft.com/office/drawing/2014/main" id="{184BC179-B633-487C-8484-B0788C318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690" y="1570333"/>
            <a:ext cx="2756991" cy="4830468"/>
          </a:xfrm>
          <a:prstGeom prst="rect">
            <a:avLst/>
          </a:prstGeom>
        </p:spPr>
      </p:pic>
      <p:pic>
        <p:nvPicPr>
          <p:cNvPr id="21" name="Picture 20" descr="A close up of a clock&#10;&#10;Description automatically generated">
            <a:extLst>
              <a:ext uri="{FF2B5EF4-FFF2-40B4-BE49-F238E27FC236}">
                <a16:creationId xmlns:a16="http://schemas.microsoft.com/office/drawing/2014/main" id="{2D19BE0B-E71E-48BA-A268-4AE8929E405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541176">
            <a:off x="6036591" y="2806064"/>
            <a:ext cx="3577198" cy="1245870"/>
          </a:xfrm>
          <a:prstGeom prst="rect">
            <a:avLst/>
          </a:prstGeom>
        </p:spPr>
      </p:pic>
    </p:spTree>
    <p:extLst>
      <p:ext uri="{BB962C8B-B14F-4D97-AF65-F5344CB8AC3E}">
        <p14:creationId xmlns:p14="http://schemas.microsoft.com/office/powerpoint/2010/main" val="338419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13</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7" y="907161"/>
            <a:ext cx="7706027"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Converting between base-2, base-10 and base-16</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Binary task</a:t>
            </a:r>
          </a:p>
        </p:txBody>
      </p:sp>
      <p:sp>
        <p:nvSpPr>
          <p:cNvPr id="13" name="TextBox 12">
            <a:extLst>
              <a:ext uri="{FF2B5EF4-FFF2-40B4-BE49-F238E27FC236}">
                <a16:creationId xmlns:a16="http://schemas.microsoft.com/office/drawing/2014/main" id="{D211B5C3-6F1C-4A5B-BECA-EFC641EA7BD8}"/>
              </a:ext>
            </a:extLst>
          </p:cNvPr>
          <p:cNvSpPr txBox="1"/>
          <p:nvPr/>
        </p:nvSpPr>
        <p:spPr>
          <a:xfrm>
            <a:off x="319178" y="1530231"/>
            <a:ext cx="6523181" cy="430887"/>
          </a:xfrm>
          <a:prstGeom prst="rect">
            <a:avLst/>
          </a:prstGeom>
          <a:noFill/>
        </p:spPr>
        <p:txBody>
          <a:bodyPr wrap="square" rtlCol="0">
            <a:spAutoFit/>
          </a:bodyPr>
          <a:lstStyle/>
          <a:p>
            <a:pPr marL="228600" indent="-228600">
              <a:buFont typeface="+mj-lt"/>
              <a:buAutoNum type="arabicPeriod"/>
            </a:pPr>
            <a:r>
              <a:rPr lang="en-GB" sz="1100" dirty="0">
                <a:solidFill>
                  <a:srgbClr val="595959"/>
                </a:solidFill>
              </a:rPr>
              <a:t>Convert the base-2 binary number 11000101 into base-10 and base-16.</a:t>
            </a:r>
          </a:p>
          <a:p>
            <a:r>
              <a:rPr lang="en-GB" sz="1100" dirty="0">
                <a:solidFill>
                  <a:srgbClr val="595959"/>
                </a:solidFill>
              </a:rPr>
              <a:t>(Show all your working)</a:t>
            </a:r>
          </a:p>
        </p:txBody>
      </p:sp>
      <p:sp>
        <p:nvSpPr>
          <p:cNvPr id="35" name="TextBox 34">
            <a:extLst>
              <a:ext uri="{FF2B5EF4-FFF2-40B4-BE49-F238E27FC236}">
                <a16:creationId xmlns:a16="http://schemas.microsoft.com/office/drawing/2014/main" id="{759C5AB5-F48E-4433-A076-07D0E554AA2D}"/>
              </a:ext>
            </a:extLst>
          </p:cNvPr>
          <p:cNvSpPr txBox="1"/>
          <p:nvPr/>
        </p:nvSpPr>
        <p:spPr>
          <a:xfrm>
            <a:off x="6379974" y="1530231"/>
            <a:ext cx="5669151" cy="430887"/>
          </a:xfrm>
          <a:prstGeom prst="rect">
            <a:avLst/>
          </a:prstGeom>
          <a:noFill/>
        </p:spPr>
        <p:txBody>
          <a:bodyPr wrap="square" rtlCol="0">
            <a:spAutoFit/>
          </a:bodyPr>
          <a:lstStyle/>
          <a:p>
            <a:pPr marL="228600" indent="-228600">
              <a:buFont typeface="+mj-lt"/>
              <a:buAutoNum type="arabicPeriod" startAt="2"/>
            </a:pPr>
            <a:r>
              <a:rPr lang="en-GB" sz="1100" dirty="0">
                <a:solidFill>
                  <a:srgbClr val="595959"/>
                </a:solidFill>
              </a:rPr>
              <a:t>Convert the base-16 hexadecimal number 9F into base-2 and base-10.</a:t>
            </a:r>
          </a:p>
          <a:p>
            <a:r>
              <a:rPr lang="en-GB" sz="1100" dirty="0">
                <a:solidFill>
                  <a:srgbClr val="595959"/>
                </a:solidFill>
              </a:rPr>
              <a:t>(Show all your working)</a:t>
            </a:r>
          </a:p>
        </p:txBody>
      </p:sp>
      <p:sp>
        <p:nvSpPr>
          <p:cNvPr id="64" name="Rectangle 63">
            <a:extLst>
              <a:ext uri="{FF2B5EF4-FFF2-40B4-BE49-F238E27FC236}">
                <a16:creationId xmlns:a16="http://schemas.microsoft.com/office/drawing/2014/main" id="{2931A2A4-8210-44FD-94C6-0A1EAEEE49D5}"/>
              </a:ext>
            </a:extLst>
          </p:cNvPr>
          <p:cNvSpPr/>
          <p:nvPr/>
        </p:nvSpPr>
        <p:spPr>
          <a:xfrm>
            <a:off x="401494" y="1964982"/>
            <a:ext cx="5694506" cy="356530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65" name="Rectangle 64">
            <a:extLst>
              <a:ext uri="{FF2B5EF4-FFF2-40B4-BE49-F238E27FC236}">
                <a16:creationId xmlns:a16="http://schemas.microsoft.com/office/drawing/2014/main" id="{8081F8EE-F2F6-436B-85D6-37BF4CE2F5F0}"/>
              </a:ext>
            </a:extLst>
          </p:cNvPr>
          <p:cNvSpPr/>
          <p:nvPr/>
        </p:nvSpPr>
        <p:spPr>
          <a:xfrm>
            <a:off x="6384782" y="1964982"/>
            <a:ext cx="5694506" cy="356530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graphicFrame>
        <p:nvGraphicFramePr>
          <p:cNvPr id="66" name="Table 6">
            <a:extLst>
              <a:ext uri="{FF2B5EF4-FFF2-40B4-BE49-F238E27FC236}">
                <a16:creationId xmlns:a16="http://schemas.microsoft.com/office/drawing/2014/main" id="{B7955701-9A4C-4B64-B240-BCBA567E0CF6}"/>
              </a:ext>
            </a:extLst>
          </p:cNvPr>
          <p:cNvGraphicFramePr>
            <a:graphicFrameLocks noGrp="1"/>
          </p:cNvGraphicFramePr>
          <p:nvPr>
            <p:extLst>
              <p:ext uri="{D42A27DB-BD31-4B8C-83A1-F6EECF244321}">
                <p14:modId xmlns:p14="http://schemas.microsoft.com/office/powerpoint/2010/main" val="1377423114"/>
              </p:ext>
            </p:extLst>
          </p:nvPr>
        </p:nvGraphicFramePr>
        <p:xfrm>
          <a:off x="2557650" y="5898878"/>
          <a:ext cx="4940304" cy="741680"/>
        </p:xfrm>
        <a:graphic>
          <a:graphicData uri="http://schemas.openxmlformats.org/drawingml/2006/table">
            <a:tbl>
              <a:tblPr firstRow="1" bandRow="1">
                <a:tableStyleId>{5C22544A-7EE6-4342-B048-85BDC9FD1C3A}</a:tableStyleId>
              </a:tblPr>
              <a:tblGrid>
                <a:gridCol w="617538">
                  <a:extLst>
                    <a:ext uri="{9D8B030D-6E8A-4147-A177-3AD203B41FA5}">
                      <a16:colId xmlns:a16="http://schemas.microsoft.com/office/drawing/2014/main" val="155751270"/>
                    </a:ext>
                  </a:extLst>
                </a:gridCol>
                <a:gridCol w="617538">
                  <a:extLst>
                    <a:ext uri="{9D8B030D-6E8A-4147-A177-3AD203B41FA5}">
                      <a16:colId xmlns:a16="http://schemas.microsoft.com/office/drawing/2014/main" val="173766381"/>
                    </a:ext>
                  </a:extLst>
                </a:gridCol>
                <a:gridCol w="617538">
                  <a:extLst>
                    <a:ext uri="{9D8B030D-6E8A-4147-A177-3AD203B41FA5}">
                      <a16:colId xmlns:a16="http://schemas.microsoft.com/office/drawing/2014/main" val="4174090749"/>
                    </a:ext>
                  </a:extLst>
                </a:gridCol>
                <a:gridCol w="617538">
                  <a:extLst>
                    <a:ext uri="{9D8B030D-6E8A-4147-A177-3AD203B41FA5}">
                      <a16:colId xmlns:a16="http://schemas.microsoft.com/office/drawing/2014/main" val="457121273"/>
                    </a:ext>
                  </a:extLst>
                </a:gridCol>
                <a:gridCol w="617538">
                  <a:extLst>
                    <a:ext uri="{9D8B030D-6E8A-4147-A177-3AD203B41FA5}">
                      <a16:colId xmlns:a16="http://schemas.microsoft.com/office/drawing/2014/main" val="1387801331"/>
                    </a:ext>
                  </a:extLst>
                </a:gridCol>
                <a:gridCol w="617538">
                  <a:extLst>
                    <a:ext uri="{9D8B030D-6E8A-4147-A177-3AD203B41FA5}">
                      <a16:colId xmlns:a16="http://schemas.microsoft.com/office/drawing/2014/main" val="1052544734"/>
                    </a:ext>
                  </a:extLst>
                </a:gridCol>
                <a:gridCol w="617538">
                  <a:extLst>
                    <a:ext uri="{9D8B030D-6E8A-4147-A177-3AD203B41FA5}">
                      <a16:colId xmlns:a16="http://schemas.microsoft.com/office/drawing/2014/main" val="4234080439"/>
                    </a:ext>
                  </a:extLst>
                </a:gridCol>
                <a:gridCol w="617538">
                  <a:extLst>
                    <a:ext uri="{9D8B030D-6E8A-4147-A177-3AD203B41FA5}">
                      <a16:colId xmlns:a16="http://schemas.microsoft.com/office/drawing/2014/main" val="1635829401"/>
                    </a:ext>
                  </a:extLst>
                </a:gridCol>
              </a:tblGrid>
              <a:tr h="370840">
                <a:tc>
                  <a:txBody>
                    <a:bodyPr/>
                    <a:lstStyle/>
                    <a:p>
                      <a:pPr algn="ctr"/>
                      <a:r>
                        <a:rPr lang="en-GB" dirty="0"/>
                        <a:t>128</a:t>
                      </a:r>
                    </a:p>
                  </a:txBody>
                  <a:tcPr/>
                </a:tc>
                <a:tc>
                  <a:txBody>
                    <a:bodyPr/>
                    <a:lstStyle/>
                    <a:p>
                      <a:pPr algn="ctr"/>
                      <a:r>
                        <a:rPr lang="en-GB" dirty="0"/>
                        <a:t>64</a:t>
                      </a:r>
                    </a:p>
                  </a:txBody>
                  <a:tcPr/>
                </a:tc>
                <a:tc>
                  <a:txBody>
                    <a:bodyPr/>
                    <a:lstStyle/>
                    <a:p>
                      <a:pPr algn="ctr"/>
                      <a:r>
                        <a:rPr lang="en-GB" dirty="0"/>
                        <a:t>32</a:t>
                      </a:r>
                    </a:p>
                  </a:txBody>
                  <a:tcPr/>
                </a:tc>
                <a:tc>
                  <a:txBody>
                    <a:bodyPr/>
                    <a:lstStyle/>
                    <a:p>
                      <a:pPr algn="ctr"/>
                      <a:r>
                        <a:rPr lang="en-GB" dirty="0"/>
                        <a:t>16</a:t>
                      </a:r>
                    </a:p>
                  </a:txBody>
                  <a:tcPr/>
                </a:tc>
                <a:tc>
                  <a:txBody>
                    <a:bodyPr/>
                    <a:lstStyle/>
                    <a:p>
                      <a:pPr algn="ctr"/>
                      <a:r>
                        <a:rPr lang="en-GB" dirty="0"/>
                        <a:t>8</a:t>
                      </a:r>
                    </a:p>
                  </a:txBody>
                  <a:tcPr/>
                </a:tc>
                <a:tc>
                  <a:txBody>
                    <a:bodyPr/>
                    <a:lstStyle/>
                    <a:p>
                      <a:pPr algn="ctr"/>
                      <a:r>
                        <a:rPr lang="en-GB" dirty="0"/>
                        <a:t>4</a:t>
                      </a:r>
                    </a:p>
                  </a:txBody>
                  <a:tcPr/>
                </a:tc>
                <a:tc>
                  <a:txBody>
                    <a:bodyPr/>
                    <a:lstStyle/>
                    <a:p>
                      <a:pPr algn="ctr"/>
                      <a:r>
                        <a:rPr lang="en-GB" dirty="0"/>
                        <a:t>2</a:t>
                      </a:r>
                    </a:p>
                  </a:txBody>
                  <a:tcPr/>
                </a:tc>
                <a:tc>
                  <a:txBody>
                    <a:bodyPr/>
                    <a:lstStyle/>
                    <a:p>
                      <a:pPr algn="ctr"/>
                      <a:r>
                        <a:rPr lang="en-GB" dirty="0"/>
                        <a:t>1</a:t>
                      </a:r>
                    </a:p>
                  </a:txBody>
                  <a:tcPr/>
                </a:tc>
                <a:extLst>
                  <a:ext uri="{0D108BD9-81ED-4DB2-BD59-A6C34878D82A}">
                    <a16:rowId xmlns:a16="http://schemas.microsoft.com/office/drawing/2014/main" val="2414492057"/>
                  </a:ext>
                </a:extLst>
              </a:tr>
              <a:tr h="370840">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84704534"/>
                  </a:ext>
                </a:extLst>
              </a:tr>
            </a:tbl>
          </a:graphicData>
        </a:graphic>
      </p:graphicFrame>
      <p:grpSp>
        <p:nvGrpSpPr>
          <p:cNvPr id="67" name="Group 66">
            <a:extLst>
              <a:ext uri="{FF2B5EF4-FFF2-40B4-BE49-F238E27FC236}">
                <a16:creationId xmlns:a16="http://schemas.microsoft.com/office/drawing/2014/main" id="{460CE2A3-1A6B-4344-8F9E-2DBC9FC6474C}"/>
              </a:ext>
            </a:extLst>
          </p:cNvPr>
          <p:cNvGrpSpPr/>
          <p:nvPr/>
        </p:nvGrpSpPr>
        <p:grpSpPr>
          <a:xfrm>
            <a:off x="7409454" y="5872864"/>
            <a:ext cx="856718" cy="812504"/>
            <a:chOff x="5369329" y="1681252"/>
            <a:chExt cx="856718" cy="812504"/>
          </a:xfrm>
        </p:grpSpPr>
        <p:sp>
          <p:nvSpPr>
            <p:cNvPr id="68" name="TextBox 67">
              <a:extLst>
                <a:ext uri="{FF2B5EF4-FFF2-40B4-BE49-F238E27FC236}">
                  <a16:creationId xmlns:a16="http://schemas.microsoft.com/office/drawing/2014/main" id="{0E2EC27C-FD06-477D-87BE-A7AAFEFD9995}"/>
                </a:ext>
              </a:extLst>
            </p:cNvPr>
            <p:cNvSpPr txBox="1"/>
            <p:nvPr/>
          </p:nvSpPr>
          <p:spPr>
            <a:xfrm>
              <a:off x="5378854" y="1681252"/>
              <a:ext cx="847193" cy="430887"/>
            </a:xfrm>
            <a:prstGeom prst="rect">
              <a:avLst/>
            </a:prstGeom>
            <a:noFill/>
          </p:spPr>
          <p:txBody>
            <a:bodyPr wrap="square" rtlCol="0">
              <a:spAutoFit/>
            </a:bodyPr>
            <a:lstStyle/>
            <a:p>
              <a:r>
                <a:rPr lang="en-GB" sz="1100" dirty="0">
                  <a:solidFill>
                    <a:srgbClr val="595959"/>
                  </a:solidFill>
                </a:rPr>
                <a:t>Binary weighting </a:t>
              </a:r>
            </a:p>
          </p:txBody>
        </p:sp>
        <p:sp>
          <p:nvSpPr>
            <p:cNvPr id="69" name="TextBox 68">
              <a:extLst>
                <a:ext uri="{FF2B5EF4-FFF2-40B4-BE49-F238E27FC236}">
                  <a16:creationId xmlns:a16="http://schemas.microsoft.com/office/drawing/2014/main" id="{174515D1-684C-4494-872C-3CAE2ADCB325}"/>
                </a:ext>
              </a:extLst>
            </p:cNvPr>
            <p:cNvSpPr txBox="1"/>
            <p:nvPr/>
          </p:nvSpPr>
          <p:spPr>
            <a:xfrm>
              <a:off x="5369329" y="2062869"/>
              <a:ext cx="847193" cy="430887"/>
            </a:xfrm>
            <a:prstGeom prst="rect">
              <a:avLst/>
            </a:prstGeom>
            <a:noFill/>
          </p:spPr>
          <p:txBody>
            <a:bodyPr wrap="square" rtlCol="0">
              <a:spAutoFit/>
            </a:bodyPr>
            <a:lstStyle/>
            <a:p>
              <a:r>
                <a:rPr lang="en-GB" sz="1100" dirty="0">
                  <a:solidFill>
                    <a:srgbClr val="595959"/>
                  </a:solidFill>
                </a:rPr>
                <a:t>Binary value </a:t>
              </a:r>
            </a:p>
          </p:txBody>
        </p:sp>
      </p:grpSp>
      <p:sp>
        <p:nvSpPr>
          <p:cNvPr id="70" name="TextBox 69">
            <a:extLst>
              <a:ext uri="{FF2B5EF4-FFF2-40B4-BE49-F238E27FC236}">
                <a16:creationId xmlns:a16="http://schemas.microsoft.com/office/drawing/2014/main" id="{CFA5BF8C-FA9A-4C6C-9AA4-012F44D343D7}"/>
              </a:ext>
            </a:extLst>
          </p:cNvPr>
          <p:cNvSpPr txBox="1"/>
          <p:nvPr/>
        </p:nvSpPr>
        <p:spPr>
          <a:xfrm>
            <a:off x="369220" y="5969636"/>
            <a:ext cx="2178905" cy="600164"/>
          </a:xfrm>
          <a:prstGeom prst="rect">
            <a:avLst/>
          </a:prstGeom>
          <a:noFill/>
        </p:spPr>
        <p:txBody>
          <a:bodyPr wrap="square" rtlCol="0">
            <a:spAutoFit/>
          </a:bodyPr>
          <a:lstStyle/>
          <a:p>
            <a:r>
              <a:rPr lang="en-GB" sz="1100" dirty="0">
                <a:solidFill>
                  <a:srgbClr val="595959"/>
                </a:solidFill>
              </a:rPr>
              <a:t>You may wish to cut and paste this standard binary weighting line to help lay out parts of your answer</a:t>
            </a:r>
          </a:p>
        </p:txBody>
      </p:sp>
    </p:spTree>
    <p:extLst>
      <p:ext uri="{BB962C8B-B14F-4D97-AF65-F5344CB8AC3E}">
        <p14:creationId xmlns:p14="http://schemas.microsoft.com/office/powerpoint/2010/main" val="96265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378090" y="853313"/>
            <a:ext cx="3813910"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Emerging computer technology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Independent research task</a:t>
            </a:r>
          </a:p>
        </p:txBody>
      </p:sp>
      <p:sp>
        <p:nvSpPr>
          <p:cNvPr id="24" name="TextBox 23">
            <a:extLst>
              <a:ext uri="{FF2B5EF4-FFF2-40B4-BE49-F238E27FC236}">
                <a16:creationId xmlns:a16="http://schemas.microsoft.com/office/drawing/2014/main" id="{8DAB0349-8A65-454D-B1E1-798CCAEC0964}"/>
              </a:ext>
            </a:extLst>
          </p:cNvPr>
          <p:cNvSpPr txBox="1"/>
          <p:nvPr/>
        </p:nvSpPr>
        <p:spPr>
          <a:xfrm>
            <a:off x="319178" y="1417038"/>
            <a:ext cx="6155852" cy="2462213"/>
          </a:xfrm>
          <a:prstGeom prst="rect">
            <a:avLst/>
          </a:prstGeom>
          <a:noFill/>
        </p:spPr>
        <p:txBody>
          <a:bodyPr wrap="none" rtlCol="0">
            <a:spAutoFit/>
          </a:bodyPr>
          <a:lstStyle/>
          <a:p>
            <a:r>
              <a:rPr lang="en-GB" sz="1100" dirty="0">
                <a:solidFill>
                  <a:srgbClr val="595959"/>
                </a:solidFill>
              </a:rPr>
              <a:t>In this task you get to investigate any area of emerging computer technology which interests you.</a:t>
            </a:r>
          </a:p>
          <a:p>
            <a:endParaRPr lang="en-GB" sz="1100" dirty="0">
              <a:solidFill>
                <a:srgbClr val="595959"/>
              </a:solidFill>
            </a:endParaRPr>
          </a:p>
          <a:p>
            <a:r>
              <a:rPr lang="en-GB" sz="1100" dirty="0">
                <a:solidFill>
                  <a:srgbClr val="595959"/>
                </a:solidFill>
              </a:rPr>
              <a:t>You can pick any area which interests you, but examples could be: </a:t>
            </a:r>
          </a:p>
          <a:p>
            <a:pPr marL="171450" indent="-171450">
              <a:buFont typeface="Arial" panose="020B0604020202020204" pitchFamily="34" charset="0"/>
              <a:buChar char="•"/>
            </a:pPr>
            <a:r>
              <a:rPr lang="en-GB" sz="1100" dirty="0">
                <a:solidFill>
                  <a:srgbClr val="595959"/>
                </a:solidFill>
              </a:rPr>
              <a:t>Artificial intelligence</a:t>
            </a:r>
          </a:p>
          <a:p>
            <a:pPr marL="171450" indent="-171450">
              <a:buFont typeface="Arial" panose="020B0604020202020204" pitchFamily="34" charset="0"/>
              <a:buChar char="•"/>
            </a:pPr>
            <a:r>
              <a:rPr lang="en-GB" sz="1100" dirty="0">
                <a:solidFill>
                  <a:srgbClr val="595959"/>
                </a:solidFill>
              </a:rPr>
              <a:t>Robotics</a:t>
            </a:r>
          </a:p>
          <a:p>
            <a:pPr marL="171450" indent="-171450">
              <a:buFont typeface="Arial" panose="020B0604020202020204" pitchFamily="34" charset="0"/>
              <a:buChar char="•"/>
            </a:pPr>
            <a:r>
              <a:rPr lang="en-GB" sz="1100" dirty="0">
                <a:solidFill>
                  <a:srgbClr val="595959"/>
                </a:solidFill>
              </a:rPr>
              <a:t>Automated self driving cards</a:t>
            </a:r>
          </a:p>
          <a:p>
            <a:pPr marL="171450" indent="-171450">
              <a:buFont typeface="Arial" panose="020B0604020202020204" pitchFamily="34" charset="0"/>
              <a:buChar char="•"/>
            </a:pPr>
            <a:r>
              <a:rPr lang="en-GB" sz="1100" dirty="0">
                <a:solidFill>
                  <a:srgbClr val="595959"/>
                </a:solidFill>
              </a:rPr>
              <a:t>Quantum computing</a:t>
            </a:r>
          </a:p>
          <a:p>
            <a:pPr marL="171450" indent="-171450">
              <a:buFont typeface="Arial" panose="020B0604020202020204" pitchFamily="34" charset="0"/>
              <a:buChar char="•"/>
            </a:pPr>
            <a:endParaRPr lang="en-GB" sz="1100" dirty="0">
              <a:solidFill>
                <a:srgbClr val="595959"/>
              </a:solidFill>
            </a:endParaRPr>
          </a:p>
          <a:p>
            <a:r>
              <a:rPr lang="en-GB" sz="1100" dirty="0">
                <a:solidFill>
                  <a:srgbClr val="595959"/>
                </a:solidFill>
              </a:rPr>
              <a:t>In no more than ONE side of A4 summarise the area you have chosen under the following four headings: </a:t>
            </a:r>
          </a:p>
          <a:p>
            <a:pPr marL="228600" indent="-228600">
              <a:buFont typeface="+mj-lt"/>
              <a:buAutoNum type="arabicPeriod"/>
            </a:pPr>
            <a:r>
              <a:rPr lang="en-GB" sz="1100" dirty="0">
                <a:solidFill>
                  <a:srgbClr val="595959"/>
                </a:solidFill>
              </a:rPr>
              <a:t>What is it?</a:t>
            </a:r>
          </a:p>
          <a:p>
            <a:pPr marL="228600" indent="-228600">
              <a:buFont typeface="+mj-lt"/>
              <a:buAutoNum type="arabicPeriod"/>
            </a:pPr>
            <a:r>
              <a:rPr lang="en-GB" sz="1100" dirty="0">
                <a:solidFill>
                  <a:srgbClr val="595959"/>
                </a:solidFill>
              </a:rPr>
              <a:t>What are the possible Social, Moral, Cultural and Ethical </a:t>
            </a:r>
            <a:r>
              <a:rPr lang="en-GB" sz="1100" b="1" dirty="0">
                <a:solidFill>
                  <a:srgbClr val="595959"/>
                </a:solidFill>
              </a:rPr>
              <a:t>benefits</a:t>
            </a:r>
            <a:r>
              <a:rPr lang="en-GB" sz="1100" dirty="0">
                <a:solidFill>
                  <a:srgbClr val="595959"/>
                </a:solidFill>
              </a:rPr>
              <a:t> of this technology on society</a:t>
            </a:r>
          </a:p>
          <a:p>
            <a:pPr marL="228600" indent="-228600">
              <a:buFont typeface="+mj-lt"/>
              <a:buAutoNum type="arabicPeriod"/>
            </a:pPr>
            <a:r>
              <a:rPr lang="en-GB" sz="1100" dirty="0">
                <a:solidFill>
                  <a:srgbClr val="595959"/>
                </a:solidFill>
              </a:rPr>
              <a:t>What are the possible Social, Moral, Cultural and Ethical </a:t>
            </a:r>
            <a:r>
              <a:rPr lang="en-GB" sz="1100" b="1" dirty="0">
                <a:solidFill>
                  <a:srgbClr val="595959"/>
                </a:solidFill>
              </a:rPr>
              <a:t>risks</a:t>
            </a:r>
            <a:r>
              <a:rPr lang="en-GB" sz="1100" dirty="0">
                <a:solidFill>
                  <a:srgbClr val="595959"/>
                </a:solidFill>
              </a:rPr>
              <a:t> of this technology on society</a:t>
            </a:r>
          </a:p>
          <a:p>
            <a:pPr marL="228600" indent="-228600">
              <a:buFont typeface="+mj-lt"/>
              <a:buAutoNum type="arabicPeriod"/>
            </a:pPr>
            <a:r>
              <a:rPr lang="en-GB" sz="1100" dirty="0">
                <a:solidFill>
                  <a:srgbClr val="595959"/>
                </a:solidFill>
              </a:rPr>
              <a:t>My conclusion on this technology and what it will mean for our world 10 years from now</a:t>
            </a:r>
          </a:p>
          <a:p>
            <a:pPr marL="171450" indent="-171450">
              <a:buFont typeface="Arial" panose="020B0604020202020204" pitchFamily="34" charset="0"/>
              <a:buChar char="•"/>
            </a:pPr>
            <a:endParaRPr lang="en-GB" sz="1100" dirty="0">
              <a:solidFill>
                <a:srgbClr val="595959"/>
              </a:solidFill>
            </a:endParaRPr>
          </a:p>
        </p:txBody>
      </p:sp>
      <p:sp>
        <p:nvSpPr>
          <p:cNvPr id="26" name="Rectangle 25">
            <a:extLst>
              <a:ext uri="{FF2B5EF4-FFF2-40B4-BE49-F238E27FC236}">
                <a16:creationId xmlns:a16="http://schemas.microsoft.com/office/drawing/2014/main" id="{AD9E109F-E1D9-4BE6-95F8-61FB99360F4E}"/>
              </a:ext>
            </a:extLst>
          </p:cNvPr>
          <p:cNvSpPr/>
          <p:nvPr/>
        </p:nvSpPr>
        <p:spPr>
          <a:xfrm>
            <a:off x="349104" y="3963874"/>
            <a:ext cx="6096000" cy="261610"/>
          </a:xfrm>
          <a:prstGeom prst="rect">
            <a:avLst/>
          </a:prstGeom>
        </p:spPr>
        <p:txBody>
          <a:bodyPr>
            <a:spAutoFit/>
          </a:bodyPr>
          <a:lstStyle/>
          <a:p>
            <a:r>
              <a:rPr lang="en-GB" sz="1100" b="1" dirty="0">
                <a:solidFill>
                  <a:srgbClr val="595959"/>
                </a:solidFill>
              </a:rPr>
              <a:t>Additional help:</a:t>
            </a:r>
          </a:p>
        </p:txBody>
      </p:sp>
      <p:sp>
        <p:nvSpPr>
          <p:cNvPr id="27" name="Rectangle 26">
            <a:extLst>
              <a:ext uri="{FF2B5EF4-FFF2-40B4-BE49-F238E27FC236}">
                <a16:creationId xmlns:a16="http://schemas.microsoft.com/office/drawing/2014/main" id="{0637BCB3-C617-48D6-80D8-A5BEF940EB6A}"/>
              </a:ext>
            </a:extLst>
          </p:cNvPr>
          <p:cNvSpPr/>
          <p:nvPr/>
        </p:nvSpPr>
        <p:spPr>
          <a:xfrm>
            <a:off x="401494" y="4214145"/>
            <a:ext cx="11360200" cy="111002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a:t>
            </a:r>
          </a:p>
          <a:p>
            <a:r>
              <a:rPr lang="en-GB" sz="1100" dirty="0">
                <a:solidFill>
                  <a:srgbClr val="595959"/>
                </a:solidFill>
              </a:rPr>
              <a:t>SLR 17 – Ethical, morale and cultural issues</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https://student.craigndave.org/videos/slr-17-ethical-moral-and-cultural-issues</a:t>
            </a:r>
            <a:endParaRPr lang="en-GB" sz="1100" dirty="0">
              <a:solidFill>
                <a:srgbClr val="595959"/>
              </a:solidFill>
            </a:endParaRPr>
          </a:p>
        </p:txBody>
      </p:sp>
    </p:spTree>
    <p:extLst>
      <p:ext uri="{BB962C8B-B14F-4D97-AF65-F5344CB8AC3E}">
        <p14:creationId xmlns:p14="http://schemas.microsoft.com/office/powerpoint/2010/main" val="9462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3</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Thinking like a computer</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What is “computational thinking”?</a:t>
            </a:r>
          </a:p>
        </p:txBody>
      </p:sp>
      <p:sp>
        <p:nvSpPr>
          <p:cNvPr id="12" name="TextBox 11">
            <a:extLst>
              <a:ext uri="{FF2B5EF4-FFF2-40B4-BE49-F238E27FC236}">
                <a16:creationId xmlns:a16="http://schemas.microsoft.com/office/drawing/2014/main" id="{066EF437-8DEF-488B-A587-5110D51075F6}"/>
              </a:ext>
            </a:extLst>
          </p:cNvPr>
          <p:cNvSpPr txBox="1"/>
          <p:nvPr/>
        </p:nvSpPr>
        <p:spPr>
          <a:xfrm>
            <a:off x="319178" y="1417038"/>
            <a:ext cx="6191350" cy="2462213"/>
          </a:xfrm>
          <a:prstGeom prst="rect">
            <a:avLst/>
          </a:prstGeom>
          <a:noFill/>
        </p:spPr>
        <p:txBody>
          <a:bodyPr wrap="square" rtlCol="0">
            <a:spAutoFit/>
          </a:bodyPr>
          <a:lstStyle/>
          <a:p>
            <a:r>
              <a:rPr lang="en-GB" sz="1100" dirty="0">
                <a:solidFill>
                  <a:srgbClr val="595959"/>
                </a:solidFill>
              </a:rPr>
              <a:t>At the heart of Computer Science is the ability to look at problems, analyse them, break them down and solve them in a way which involves a variety of “Computational Thinking” skills.</a:t>
            </a:r>
          </a:p>
          <a:p>
            <a:endParaRPr lang="en-GB" sz="1100" dirty="0">
              <a:solidFill>
                <a:srgbClr val="595959"/>
              </a:solidFill>
            </a:endParaRPr>
          </a:p>
          <a:p>
            <a:pPr marL="228600" indent="-228600">
              <a:buFont typeface="+mj-lt"/>
              <a:buAutoNum type="arabicPeriod"/>
            </a:pPr>
            <a:r>
              <a:rPr lang="en-GB" sz="1100" dirty="0">
                <a:solidFill>
                  <a:srgbClr val="595959"/>
                </a:solidFill>
              </a:rPr>
              <a:t>Download the “Computational thinking and Computational methods placemats” from Craig n Dave: </a:t>
            </a:r>
          </a:p>
          <a:p>
            <a:pPr marL="685800" lvl="1" indent="-228600">
              <a:buFont typeface="Arial" panose="020B0604020202020204" pitchFamily="34" charset="0"/>
              <a:buChar char="•"/>
            </a:pPr>
            <a:r>
              <a:rPr lang="en-GB" sz="1100" u="sng" dirty="0">
                <a:solidFill>
                  <a:srgbClr val="595959"/>
                </a:solidFill>
                <a:hlinkClick r:id="rId3">
                  <a:extLst>
                    <a:ext uri="{A12FA001-AC4F-418D-AE19-62706E023703}">
                      <ahyp:hlinkClr xmlns:ahyp="http://schemas.microsoft.com/office/drawing/2018/hyperlinkcolor" val="tx"/>
                    </a:ext>
                  </a:extLst>
                </a:hlinkClick>
              </a:rPr>
              <a:t>https://student.craigndave.org/specification-key-terminology-and-cheat-sheets</a:t>
            </a:r>
            <a:r>
              <a:rPr lang="en-GB" sz="1100" dirty="0">
                <a:solidFill>
                  <a:srgbClr val="595959"/>
                </a:solidFill>
              </a:rPr>
              <a:t> </a:t>
            </a:r>
          </a:p>
          <a:p>
            <a:pPr lvl="1"/>
            <a:endParaRPr lang="en-GB" sz="1100" dirty="0">
              <a:solidFill>
                <a:srgbClr val="595959"/>
              </a:solidFill>
            </a:endParaRPr>
          </a:p>
          <a:p>
            <a:pPr marL="228600" indent="-228600">
              <a:buFont typeface="+mj-lt"/>
              <a:buAutoNum type="arabicPeriod"/>
            </a:pPr>
            <a:r>
              <a:rPr lang="en-GB" sz="1100" dirty="0">
                <a:solidFill>
                  <a:srgbClr val="595959"/>
                </a:solidFill>
              </a:rPr>
              <a:t>Create your own spider diagram / mind map which shows your clear understanding of the 5 different computational thinking strands</a:t>
            </a:r>
          </a:p>
          <a:p>
            <a:pPr marL="685800" lvl="1" indent="-228600">
              <a:buFont typeface="Arial" panose="020B0604020202020204" pitchFamily="34" charset="0"/>
              <a:buChar char="•"/>
            </a:pPr>
            <a:r>
              <a:rPr lang="en-GB" sz="1100" dirty="0">
                <a:solidFill>
                  <a:srgbClr val="595959"/>
                </a:solidFill>
              </a:rPr>
              <a:t>Keep it to a single side of A4 / A3</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Your goal is to imagine someone else has to revise from your mind map.  Ask yourself:</a:t>
            </a:r>
          </a:p>
          <a:p>
            <a:pPr marL="685800" lvl="1" indent="-228600">
              <a:buFont typeface="Arial" panose="020B0604020202020204" pitchFamily="34" charset="0"/>
              <a:buChar char="•"/>
            </a:pPr>
            <a:r>
              <a:rPr lang="en-GB" sz="1100" dirty="0">
                <a:solidFill>
                  <a:srgbClr val="595959"/>
                </a:solidFill>
              </a:rPr>
              <a:t>Does it make sense? </a:t>
            </a:r>
          </a:p>
          <a:p>
            <a:pPr marL="685800" lvl="1" indent="-228600">
              <a:buFont typeface="Arial" panose="020B0604020202020204" pitchFamily="34" charset="0"/>
              <a:buChar char="•"/>
            </a:pPr>
            <a:r>
              <a:rPr lang="en-GB" sz="1100" dirty="0">
                <a:solidFill>
                  <a:srgbClr val="595959"/>
                </a:solidFill>
              </a:rPr>
              <a:t>Is it clear?</a:t>
            </a:r>
          </a:p>
          <a:p>
            <a:pPr marL="685800" lvl="1" indent="-228600">
              <a:buFont typeface="Arial" panose="020B0604020202020204" pitchFamily="34" charset="0"/>
              <a:buChar char="•"/>
            </a:pPr>
            <a:r>
              <a:rPr lang="en-GB" sz="1100" dirty="0">
                <a:solidFill>
                  <a:srgbClr val="595959"/>
                </a:solidFill>
              </a:rPr>
              <a:t>Does it cover all of the important concepts?</a:t>
            </a:r>
          </a:p>
        </p:txBody>
      </p:sp>
      <p:pic>
        <p:nvPicPr>
          <p:cNvPr id="13" name="Picture 12" descr="A screenshot of a cell phone&#10;&#10;Description automatically generated">
            <a:extLst>
              <a:ext uri="{FF2B5EF4-FFF2-40B4-BE49-F238E27FC236}">
                <a16:creationId xmlns:a16="http://schemas.microsoft.com/office/drawing/2014/main" id="{0E62A3CD-EF7C-4CE5-89B9-0B475F41E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8728">
            <a:off x="5985197" y="3060810"/>
            <a:ext cx="5412022" cy="32836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a:extLst>
              <a:ext uri="{FF2B5EF4-FFF2-40B4-BE49-F238E27FC236}">
                <a16:creationId xmlns:a16="http://schemas.microsoft.com/office/drawing/2014/main" id="{20614F75-308C-46EA-83BE-30DE24FE18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102">
            <a:off x="7400864" y="1389345"/>
            <a:ext cx="4377286" cy="29235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Rectangle 15">
            <a:extLst>
              <a:ext uri="{FF2B5EF4-FFF2-40B4-BE49-F238E27FC236}">
                <a16:creationId xmlns:a16="http://schemas.microsoft.com/office/drawing/2014/main" id="{ADB3B3EC-89E5-4515-8C93-E0A2DE5FC456}"/>
              </a:ext>
            </a:extLst>
          </p:cNvPr>
          <p:cNvSpPr/>
          <p:nvPr/>
        </p:nvSpPr>
        <p:spPr>
          <a:xfrm>
            <a:off x="349104" y="3963874"/>
            <a:ext cx="2699750" cy="261610"/>
          </a:xfrm>
          <a:prstGeom prst="rect">
            <a:avLst/>
          </a:prstGeom>
        </p:spPr>
        <p:txBody>
          <a:bodyPr wrap="square">
            <a:spAutoFit/>
          </a:bodyPr>
          <a:lstStyle/>
          <a:p>
            <a:r>
              <a:rPr lang="en-GB" sz="1100" b="1" dirty="0">
                <a:solidFill>
                  <a:srgbClr val="595959"/>
                </a:solidFill>
              </a:rPr>
              <a:t>Note:</a:t>
            </a:r>
          </a:p>
        </p:txBody>
      </p:sp>
      <p:sp>
        <p:nvSpPr>
          <p:cNvPr id="17" name="Rectangle 16">
            <a:extLst>
              <a:ext uri="{FF2B5EF4-FFF2-40B4-BE49-F238E27FC236}">
                <a16:creationId xmlns:a16="http://schemas.microsoft.com/office/drawing/2014/main" id="{FEE79EE8-711B-4A51-ABA8-8B55DB9446A6}"/>
              </a:ext>
            </a:extLst>
          </p:cNvPr>
          <p:cNvSpPr/>
          <p:nvPr/>
        </p:nvSpPr>
        <p:spPr>
          <a:xfrm>
            <a:off x="401494" y="4214145"/>
            <a:ext cx="5031118" cy="122681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Although the five strands listed (and the download resources provided for this task) are from the OCR AS / A’Level specification, the concepts of “Computational Thinking” are just as applicable to the AQA course.</a:t>
            </a:r>
          </a:p>
          <a:p>
            <a:endParaRPr lang="en-GB" sz="1100" dirty="0">
              <a:solidFill>
                <a:srgbClr val="595959"/>
              </a:solidFill>
            </a:endParaRPr>
          </a:p>
          <a:p>
            <a:r>
              <a:rPr lang="en-GB" sz="1100" dirty="0">
                <a:solidFill>
                  <a:srgbClr val="595959"/>
                </a:solidFill>
              </a:rPr>
              <a:t>Indeed many of the strands listed are explicitly covered in the AQA specification in different locations.</a:t>
            </a:r>
          </a:p>
        </p:txBody>
      </p:sp>
      <p:sp>
        <p:nvSpPr>
          <p:cNvPr id="11" name="Content Placeholder 2">
            <a:extLst>
              <a:ext uri="{FF2B5EF4-FFF2-40B4-BE49-F238E27FC236}">
                <a16:creationId xmlns:a16="http://schemas.microsoft.com/office/drawing/2014/main" id="{DA89A741-3EB4-8C4E-A0AD-D0E8E7BB6B83}"/>
              </a:ext>
            </a:extLst>
          </p:cNvPr>
          <p:cNvSpPr txBox="1">
            <a:spLocks/>
          </p:cNvSpPr>
          <p:nvPr/>
        </p:nvSpPr>
        <p:spPr>
          <a:xfrm>
            <a:off x="8378090" y="853313"/>
            <a:ext cx="3813910"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Tree>
    <p:extLst>
      <p:ext uri="{BB962C8B-B14F-4D97-AF65-F5344CB8AC3E}">
        <p14:creationId xmlns:p14="http://schemas.microsoft.com/office/powerpoint/2010/main" val="270109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4</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The Cornell method of note taking</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Note taking practice task</a:t>
            </a:r>
          </a:p>
        </p:txBody>
      </p:sp>
      <p:sp>
        <p:nvSpPr>
          <p:cNvPr id="19" name="TextBox 18">
            <a:extLst>
              <a:ext uri="{FF2B5EF4-FFF2-40B4-BE49-F238E27FC236}">
                <a16:creationId xmlns:a16="http://schemas.microsoft.com/office/drawing/2014/main" id="{DACF8DB8-384B-49F8-A217-6AB7F6BF2D13}"/>
              </a:ext>
            </a:extLst>
          </p:cNvPr>
          <p:cNvSpPr txBox="1"/>
          <p:nvPr/>
        </p:nvSpPr>
        <p:spPr>
          <a:xfrm>
            <a:off x="319178" y="1417038"/>
            <a:ext cx="7453222" cy="4793620"/>
          </a:xfrm>
          <a:prstGeom prst="rect">
            <a:avLst/>
          </a:prstGeom>
          <a:noFill/>
        </p:spPr>
        <p:txBody>
          <a:bodyPr wrap="square" rtlCol="0">
            <a:spAutoFit/>
          </a:bodyPr>
          <a:lstStyle/>
          <a:p>
            <a:r>
              <a:rPr lang="en-GB" sz="1100" dirty="0">
                <a:solidFill>
                  <a:srgbClr val="595959"/>
                </a:solidFill>
              </a:rPr>
              <a:t>The expectation to do independent research at A Level will increase dramatically from GCSE.</a:t>
            </a:r>
          </a:p>
          <a:p>
            <a:endParaRPr lang="en-GB" sz="1100" dirty="0">
              <a:solidFill>
                <a:srgbClr val="595959"/>
              </a:solidFill>
            </a:endParaRPr>
          </a:p>
          <a:p>
            <a:r>
              <a:rPr lang="en-GB" sz="1100" dirty="0">
                <a:solidFill>
                  <a:srgbClr val="595959"/>
                </a:solidFill>
              </a:rPr>
              <a:t>There is a real skill to taking decent notes outside of lesson which are of value.   Research has proven that one of the most effective methods is the “Cornell” note taking method.</a:t>
            </a:r>
          </a:p>
          <a:p>
            <a:endParaRPr lang="en-GB" sz="1100" dirty="0">
              <a:solidFill>
                <a:srgbClr val="595959"/>
              </a:solidFill>
            </a:endParaRPr>
          </a:p>
          <a:p>
            <a:pPr marL="228600" indent="-228600">
              <a:buFont typeface="+mj-lt"/>
              <a:buAutoNum type="arabicPeriod"/>
            </a:pPr>
            <a:r>
              <a:rPr lang="en-GB" sz="1100" dirty="0">
                <a:solidFill>
                  <a:srgbClr val="595959"/>
                </a:solidFill>
              </a:rPr>
              <a:t>To start download the “Cornell note taking template” from Craig n Dave: </a:t>
            </a:r>
          </a:p>
          <a:p>
            <a:pPr marL="685800" lvl="1" indent="-228600">
              <a:buFont typeface="Arial" panose="020B0604020202020204" pitchFamily="34" charset="0"/>
              <a:buChar char="•"/>
            </a:pPr>
            <a:r>
              <a:rPr lang="en-GB" sz="1100" dirty="0">
                <a:solidFill>
                  <a:srgbClr val="595959"/>
                </a:solidFill>
                <a:hlinkClick r:id="rId3">
                  <a:extLst>
                    <a:ext uri="{A12FA001-AC4F-418D-AE19-62706E023703}">
                      <ahyp:hlinkClr xmlns:ahyp="http://schemas.microsoft.com/office/drawing/2018/hyperlinkcolor" val="tx"/>
                    </a:ext>
                  </a:extLst>
                </a:hlinkClick>
              </a:rPr>
              <a:t>https://craigndave.org/product/cornell-note-taking-template/</a:t>
            </a:r>
            <a:endParaRPr lang="en-GB" sz="1100" dirty="0">
              <a:solidFill>
                <a:srgbClr val="595959"/>
              </a:solidFill>
            </a:endParaRPr>
          </a:p>
          <a:p>
            <a:pPr lvl="1"/>
            <a:endParaRPr lang="en-GB" sz="1100" dirty="0">
              <a:solidFill>
                <a:srgbClr val="595959"/>
              </a:solidFill>
            </a:endParaRPr>
          </a:p>
          <a:p>
            <a:pPr marL="228600" indent="-228600">
              <a:buFont typeface="+mj-lt"/>
              <a:buAutoNum type="arabicPeriod"/>
            </a:pPr>
            <a:r>
              <a:rPr lang="en-GB" sz="1100" dirty="0">
                <a:solidFill>
                  <a:srgbClr val="595959"/>
                </a:solidFill>
              </a:rPr>
              <a:t>Pick any two of the following videos from Craig ‘n’ Dave:</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4">
                  <a:extLst>
                    <a:ext uri="{A12FA001-AC4F-418D-AE19-62706E023703}">
                      <ahyp:hlinkClr xmlns:ahyp="http://schemas.microsoft.com/office/drawing/2018/hyperlinkcolor" val="tx"/>
                    </a:ext>
                  </a:extLst>
                </a:hlinkClick>
              </a:rPr>
              <a:t>https://student.craigndave.org/videos/ocr-alevel-slr01-alu-cu-registers-and-buses</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5">
                  <a:extLst>
                    <a:ext uri="{A12FA001-AC4F-418D-AE19-62706E023703}">
                      <ahyp:hlinkClr xmlns:ahyp="http://schemas.microsoft.com/office/drawing/2018/hyperlinkcolor" val="tx"/>
                    </a:ext>
                  </a:extLst>
                </a:hlinkClick>
              </a:rPr>
              <a:t>https://student.craigndave.org/videos/ocr-alevel-slr04-paging-segmentation-and-virtual-memory</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6">
                  <a:extLst>
                    <a:ext uri="{A12FA001-AC4F-418D-AE19-62706E023703}">
                      <ahyp:hlinkClr xmlns:ahyp="http://schemas.microsoft.com/office/drawing/2018/hyperlinkcolor" val="tx"/>
                    </a:ext>
                  </a:extLst>
                </a:hlinkClick>
              </a:rPr>
              <a:t>https://student.craigndave.org/videos/ocr-alevel-slr05-stages-of-compilation</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7">
                  <a:extLst>
                    <a:ext uri="{A12FA001-AC4F-418D-AE19-62706E023703}">
                      <ahyp:hlinkClr xmlns:ahyp="http://schemas.microsoft.com/office/drawing/2018/hyperlinkcolor" val="tx"/>
                    </a:ext>
                  </a:extLst>
                </a:hlinkClick>
              </a:rPr>
              <a:t>https://student.craigndave.org/videos/ocr-alevel-slr14-data-structures-part-2-graphs</a:t>
            </a:r>
            <a:r>
              <a:rPr lang="en-GB" sz="1050" dirty="0">
                <a:solidFill>
                  <a:srgbClr val="595959"/>
                </a:solidFill>
              </a:rPr>
              <a:t> </a:t>
            </a:r>
          </a:p>
          <a:p>
            <a:pPr marL="685800" lvl="1" indent="-228600">
              <a:buFont typeface="Arial" panose="020B0604020202020204" pitchFamily="34" charset="0"/>
              <a:buChar char="•"/>
            </a:pPr>
            <a:endParaRPr lang="en-GB" sz="1050" dirty="0">
              <a:solidFill>
                <a:srgbClr val="595959"/>
              </a:solidFill>
            </a:endParaRPr>
          </a:p>
          <a:p>
            <a:pPr marL="228600" indent="-228600">
              <a:buFont typeface="+mj-lt"/>
              <a:buAutoNum type="arabicPeriod"/>
            </a:pPr>
            <a:r>
              <a:rPr lang="en-GB" sz="1100" dirty="0">
                <a:solidFill>
                  <a:srgbClr val="595959"/>
                </a:solidFill>
              </a:rPr>
              <a:t>Write the title of the video and its topic in the top boxes (use a different sheet for each video).</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In the main “Notes” section, write notes from the video.   You can do this in any way you like, a suggestion might be to rewind slightly when the canvas changes, thinking carefully about what was important in the previous few minutes.</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Having recorded the notes, review them:</a:t>
            </a:r>
          </a:p>
          <a:p>
            <a:pPr marL="685800" lvl="1" indent="-228600">
              <a:buFont typeface="Arial" panose="020B0604020202020204" pitchFamily="34" charset="0"/>
              <a:buChar char="•"/>
            </a:pPr>
            <a:r>
              <a:rPr lang="en-GB" sz="1100" dirty="0">
                <a:solidFill>
                  <a:srgbClr val="595959"/>
                </a:solidFill>
              </a:rPr>
              <a:t>Turn each part into a question in the section on the left.  </a:t>
            </a:r>
          </a:p>
          <a:p>
            <a:pPr marL="685800" lvl="1" indent="-228600">
              <a:buFont typeface="Arial" panose="020B0604020202020204" pitchFamily="34" charset="0"/>
              <a:buChar char="•"/>
            </a:pPr>
            <a:r>
              <a:rPr lang="en-GB" sz="1100" dirty="0">
                <a:solidFill>
                  <a:srgbClr val="595959"/>
                </a:solidFill>
              </a:rPr>
              <a:t>For example, the notes may say, “The value of the program counter is passed to the memory address register”.  </a:t>
            </a:r>
          </a:p>
          <a:p>
            <a:pPr marL="685800" lvl="1" indent="-228600">
              <a:buFont typeface="Arial" panose="020B0604020202020204" pitchFamily="34" charset="0"/>
              <a:buChar char="•"/>
            </a:pPr>
            <a:r>
              <a:rPr lang="en-GB" sz="1100" dirty="0">
                <a:solidFill>
                  <a:srgbClr val="595959"/>
                </a:solidFill>
              </a:rPr>
              <a:t>The question then becomes, “which register is the value of the program counter passed to?”  </a:t>
            </a:r>
          </a:p>
          <a:p>
            <a:pPr marL="685800" lvl="1" indent="-228600">
              <a:buFont typeface="Arial" panose="020B0604020202020204" pitchFamily="34" charset="0"/>
              <a:buChar char="•"/>
            </a:pPr>
            <a:r>
              <a:rPr lang="en-GB" sz="1100" dirty="0">
                <a:solidFill>
                  <a:srgbClr val="595959"/>
                </a:solidFill>
              </a:rPr>
              <a:t>Sometimes these questions are easy, and at times they are more difficult to write.  </a:t>
            </a:r>
          </a:p>
          <a:p>
            <a:pPr marL="685800" lvl="1" indent="-228600">
              <a:buFont typeface="Arial" panose="020B0604020202020204" pitchFamily="34" charset="0"/>
              <a:buChar char="•"/>
            </a:pPr>
            <a:r>
              <a:rPr lang="en-GB" sz="1100" dirty="0">
                <a:solidFill>
                  <a:srgbClr val="595959"/>
                </a:solidFill>
              </a:rPr>
              <a:t>There may also be more than one valid question. </a:t>
            </a:r>
          </a:p>
          <a:p>
            <a:pPr marL="685800" lvl="1" indent="-228600">
              <a:buFont typeface="Arial" panose="020B0604020202020204" pitchFamily="34" charset="0"/>
              <a:buChar char="•"/>
            </a:pPr>
            <a:r>
              <a:rPr lang="en-GB" sz="1100" dirty="0">
                <a:solidFill>
                  <a:srgbClr val="595959"/>
                </a:solidFill>
              </a:rPr>
              <a:t>You will need to decide for yourself which are the most appropriate questions for revision.</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Finally pull out all the key words and their definitions words the notes and list them in the bottom section.  </a:t>
            </a:r>
          </a:p>
        </p:txBody>
      </p:sp>
      <p:pic>
        <p:nvPicPr>
          <p:cNvPr id="20" name="Picture 19" descr="A screenshot of a cell phone&#10;&#10;Description automatically generated">
            <a:extLst>
              <a:ext uri="{FF2B5EF4-FFF2-40B4-BE49-F238E27FC236}">
                <a16:creationId xmlns:a16="http://schemas.microsoft.com/office/drawing/2014/main" id="{1D936CE3-4834-4C39-822E-AFE9A8A65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69550">
            <a:off x="8127683" y="1298502"/>
            <a:ext cx="3564507" cy="52949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682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5</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Getting to grips with terminology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Key terms task</a:t>
            </a:r>
          </a:p>
        </p:txBody>
      </p:sp>
      <p:sp>
        <p:nvSpPr>
          <p:cNvPr id="8" name="TextBox 7">
            <a:extLst>
              <a:ext uri="{FF2B5EF4-FFF2-40B4-BE49-F238E27FC236}">
                <a16:creationId xmlns:a16="http://schemas.microsoft.com/office/drawing/2014/main" id="{92269F24-F395-4A2D-8DFF-7658E9C48738}"/>
              </a:ext>
            </a:extLst>
          </p:cNvPr>
          <p:cNvSpPr txBox="1"/>
          <p:nvPr/>
        </p:nvSpPr>
        <p:spPr>
          <a:xfrm>
            <a:off x="319178" y="1417038"/>
            <a:ext cx="5776822" cy="4832092"/>
          </a:xfrm>
          <a:prstGeom prst="rect">
            <a:avLst/>
          </a:prstGeom>
          <a:noFill/>
        </p:spPr>
        <p:txBody>
          <a:bodyPr wrap="square" rtlCol="0">
            <a:spAutoFit/>
          </a:bodyPr>
          <a:lstStyle/>
          <a:p>
            <a:r>
              <a:rPr lang="en-GB" sz="1100" dirty="0">
                <a:solidFill>
                  <a:srgbClr val="595959"/>
                </a:solidFill>
              </a:rPr>
              <a:t>An important aspect of being successful with your study of Computer Science is getting to grips with subject related terminology.  There are over 240 specific terms you will need to learn!</a:t>
            </a:r>
          </a:p>
          <a:p>
            <a:endParaRPr lang="en-GB" sz="1100" dirty="0">
              <a:solidFill>
                <a:srgbClr val="595959"/>
              </a:solidFill>
            </a:endParaRPr>
          </a:p>
          <a:p>
            <a:r>
              <a:rPr lang="en-GB" sz="1100" dirty="0">
                <a:solidFill>
                  <a:srgbClr val="595959"/>
                </a:solidFill>
              </a:rPr>
              <a:t>Below are a handful of the key terms you will need to become familiar with.</a:t>
            </a:r>
          </a:p>
          <a:p>
            <a:endParaRPr lang="en-GB" sz="1100" dirty="0">
              <a:solidFill>
                <a:srgbClr val="595959"/>
              </a:solidFill>
            </a:endParaRPr>
          </a:p>
          <a:p>
            <a:r>
              <a:rPr lang="en-GB" sz="1100" b="1" dirty="0">
                <a:solidFill>
                  <a:schemeClr val="accent1"/>
                </a:solidFill>
              </a:rPr>
              <a:t>Control Unit			Register			Busses		</a:t>
            </a:r>
          </a:p>
          <a:p>
            <a:endParaRPr lang="en-GB" sz="1100" b="1" dirty="0">
              <a:solidFill>
                <a:schemeClr val="accent1"/>
              </a:solidFill>
            </a:endParaRPr>
          </a:p>
          <a:p>
            <a:r>
              <a:rPr lang="en-GB" sz="1100" b="1" dirty="0">
                <a:solidFill>
                  <a:schemeClr val="accent1"/>
                </a:solidFill>
              </a:rPr>
              <a:t>Von Neuman Architecture	Optical Storage			Operating System</a:t>
            </a:r>
          </a:p>
          <a:p>
            <a:endParaRPr lang="en-GB" sz="1100" b="1" dirty="0">
              <a:solidFill>
                <a:schemeClr val="accent1"/>
              </a:solidFill>
            </a:endParaRPr>
          </a:p>
          <a:p>
            <a:r>
              <a:rPr lang="en-GB" sz="1100" b="1" dirty="0">
                <a:solidFill>
                  <a:schemeClr val="accent1"/>
                </a:solidFill>
              </a:rPr>
              <a:t>Intermediate Code		Device Driver			Compiler</a:t>
            </a:r>
          </a:p>
          <a:p>
            <a:endParaRPr lang="en-GB" sz="1100" b="1" dirty="0">
              <a:solidFill>
                <a:schemeClr val="accent1"/>
              </a:solidFill>
            </a:endParaRPr>
          </a:p>
          <a:p>
            <a:r>
              <a:rPr lang="en-GB" sz="1100" b="1" dirty="0">
                <a:solidFill>
                  <a:schemeClr val="accent1"/>
                </a:solidFill>
              </a:rPr>
              <a:t>Assembly Language		Machine Code			Lossy Compression</a:t>
            </a:r>
          </a:p>
          <a:p>
            <a:endParaRPr lang="en-GB" sz="1100" b="1" dirty="0">
              <a:solidFill>
                <a:schemeClr val="accent1"/>
              </a:solidFill>
            </a:endParaRPr>
          </a:p>
          <a:p>
            <a:r>
              <a:rPr lang="en-GB" sz="1100" b="1" dirty="0">
                <a:solidFill>
                  <a:schemeClr val="accent1"/>
                </a:solidFill>
              </a:rPr>
              <a:t>Hashing			Normalisation			TCP/IP Stack</a:t>
            </a:r>
          </a:p>
          <a:p>
            <a:endParaRPr lang="en-GB" sz="1100" b="1" dirty="0">
              <a:solidFill>
                <a:schemeClr val="accent1"/>
              </a:solidFill>
            </a:endParaRPr>
          </a:p>
          <a:p>
            <a:r>
              <a:rPr lang="en-GB" sz="1100" b="1" dirty="0">
                <a:solidFill>
                  <a:schemeClr val="accent1"/>
                </a:solidFill>
              </a:rPr>
              <a:t>Packet Switching		ASCII				Problem Decomposition</a:t>
            </a:r>
          </a:p>
          <a:p>
            <a:endParaRPr lang="en-GB" sz="1100" b="1" dirty="0">
              <a:solidFill>
                <a:srgbClr val="595959"/>
              </a:solidFill>
            </a:endParaRPr>
          </a:p>
          <a:p>
            <a:endParaRPr lang="en-GB" sz="1100" dirty="0">
              <a:solidFill>
                <a:srgbClr val="595959"/>
              </a:solidFill>
            </a:endParaRPr>
          </a:p>
          <a:p>
            <a:pPr marL="228600" indent="-228600">
              <a:buFont typeface="+mj-lt"/>
              <a:buAutoNum type="arabicPeriod"/>
            </a:pPr>
            <a:r>
              <a:rPr lang="en-GB" sz="1100" dirty="0">
                <a:solidFill>
                  <a:srgbClr val="595959"/>
                </a:solidFill>
              </a:rPr>
              <a:t>Research each of the key terms and write a definition.</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Resist the urge to simply cut and paste a definition from the first website you find.  </a:t>
            </a:r>
            <a:br>
              <a:rPr lang="en-GB" sz="1100" dirty="0">
                <a:solidFill>
                  <a:srgbClr val="595959"/>
                </a:solidFill>
              </a:rPr>
            </a:br>
            <a:r>
              <a:rPr lang="en-GB" sz="1100" dirty="0">
                <a:solidFill>
                  <a:srgbClr val="595959"/>
                </a:solidFill>
              </a:rPr>
              <a:t>Many definitions found on The Internet are overly complicated and wordy.</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Ask yourself:</a:t>
            </a:r>
          </a:p>
          <a:p>
            <a:pPr marL="685800" lvl="1" indent="-228600">
              <a:buFont typeface="Arial" panose="020B0604020202020204" pitchFamily="34" charset="0"/>
              <a:buChar char="•"/>
            </a:pPr>
            <a:r>
              <a:rPr lang="en-GB" sz="1100" dirty="0">
                <a:solidFill>
                  <a:srgbClr val="595959"/>
                </a:solidFill>
              </a:rPr>
              <a:t>Does my definition make sense?</a:t>
            </a:r>
          </a:p>
          <a:p>
            <a:pPr marL="685800" lvl="1" indent="-228600">
              <a:buFont typeface="Arial" panose="020B0604020202020204" pitchFamily="34" charset="0"/>
              <a:buChar char="•"/>
            </a:pPr>
            <a:r>
              <a:rPr lang="en-GB" sz="1100" dirty="0">
                <a:solidFill>
                  <a:srgbClr val="595959"/>
                </a:solidFill>
              </a:rPr>
              <a:t>Is it succinct, to the point?</a:t>
            </a:r>
          </a:p>
          <a:p>
            <a:pPr marL="685800" lvl="1" indent="-228600">
              <a:buFont typeface="Arial" panose="020B0604020202020204" pitchFamily="34" charset="0"/>
              <a:buChar char="•"/>
            </a:pPr>
            <a:r>
              <a:rPr lang="en-GB" sz="1100" dirty="0">
                <a:solidFill>
                  <a:srgbClr val="595959"/>
                </a:solidFill>
              </a:rPr>
              <a:t>Does the definition have appropriate depth and detail for A’Level?</a:t>
            </a:r>
          </a:p>
          <a:p>
            <a:pPr marL="685800" lvl="1" indent="-228600">
              <a:buFont typeface="Arial" panose="020B0604020202020204" pitchFamily="34" charset="0"/>
              <a:buChar char="•"/>
            </a:pPr>
            <a:r>
              <a:rPr lang="en-GB" sz="1100" dirty="0">
                <a:solidFill>
                  <a:srgbClr val="595959"/>
                </a:solidFill>
              </a:rPr>
              <a:t>Could I give this definition to another student so they could revise from it?</a:t>
            </a:r>
          </a:p>
        </p:txBody>
      </p:sp>
      <p:pic>
        <p:nvPicPr>
          <p:cNvPr id="9" name="Picture 8" descr="A screenshot of a cell phone&#10;&#10;Description automatically generated">
            <a:extLst>
              <a:ext uri="{FF2B5EF4-FFF2-40B4-BE49-F238E27FC236}">
                <a16:creationId xmlns:a16="http://schemas.microsoft.com/office/drawing/2014/main" id="{C461EA79-576E-45E1-9372-F5CFDCD70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9091">
            <a:off x="5954320" y="1360105"/>
            <a:ext cx="5873882" cy="4015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4382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6</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is Computer Science important?</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Critical thinking task</a:t>
            </a:r>
          </a:p>
        </p:txBody>
      </p:sp>
      <p:sp>
        <p:nvSpPr>
          <p:cNvPr id="12" name="TextBox 11">
            <a:extLst>
              <a:ext uri="{FF2B5EF4-FFF2-40B4-BE49-F238E27FC236}">
                <a16:creationId xmlns:a16="http://schemas.microsoft.com/office/drawing/2014/main" id="{6B77B048-57B5-4FC6-9721-4548C009112F}"/>
              </a:ext>
            </a:extLst>
          </p:cNvPr>
          <p:cNvSpPr txBox="1"/>
          <p:nvPr/>
        </p:nvSpPr>
        <p:spPr>
          <a:xfrm>
            <a:off x="371568" y="1417038"/>
            <a:ext cx="11448864" cy="2922660"/>
          </a:xfrm>
          <a:prstGeom prst="rect">
            <a:avLst/>
          </a:prstGeom>
          <a:noFill/>
        </p:spPr>
        <p:txBody>
          <a:bodyPr wrap="square" rtlCol="0">
            <a:spAutoFit/>
          </a:bodyPr>
          <a:lstStyle/>
          <a:p>
            <a:pPr>
              <a:lnSpc>
                <a:spcPct val="120000"/>
              </a:lnSpc>
            </a:pPr>
            <a:r>
              <a:rPr lang="en-GB" sz="1100" dirty="0">
                <a:solidFill>
                  <a:srgbClr val="595959"/>
                </a:solidFill>
              </a:rPr>
              <a:t>It is easy to say, “Computer Science is essential in todays world”, but are you able to think critically about this statement and back it up?  “Thinking Critically” is an essential skill at A Level.  </a:t>
            </a:r>
          </a:p>
          <a:p>
            <a:pPr>
              <a:lnSpc>
                <a:spcPct val="120000"/>
              </a:lnSpc>
            </a:pPr>
            <a:r>
              <a:rPr lang="en-GB" sz="1100" dirty="0">
                <a:solidFill>
                  <a:srgbClr val="595959"/>
                </a:solidFill>
              </a:rPr>
              <a:t>It involves you:</a:t>
            </a:r>
          </a:p>
          <a:p>
            <a:pPr marL="171450" indent="-171450">
              <a:lnSpc>
                <a:spcPct val="120000"/>
              </a:lnSpc>
              <a:buFont typeface="Arial" panose="020B0604020202020204" pitchFamily="34" charset="0"/>
              <a:buChar char="•"/>
            </a:pPr>
            <a:r>
              <a:rPr lang="en-GB" sz="1100" dirty="0">
                <a:solidFill>
                  <a:srgbClr val="595959"/>
                </a:solidFill>
              </a:rPr>
              <a:t>Looking at a topic / concept in depth</a:t>
            </a:r>
          </a:p>
          <a:p>
            <a:pPr marL="171450" indent="-171450">
              <a:lnSpc>
                <a:spcPct val="120000"/>
              </a:lnSpc>
              <a:buFont typeface="Arial" panose="020B0604020202020204" pitchFamily="34" charset="0"/>
              <a:buChar char="•"/>
            </a:pPr>
            <a:r>
              <a:rPr lang="en-GB" sz="1100" dirty="0">
                <a:solidFill>
                  <a:srgbClr val="595959"/>
                </a:solidFill>
              </a:rPr>
              <a:t>Taking account of different views / perspectives</a:t>
            </a:r>
          </a:p>
          <a:p>
            <a:pPr marL="171450" indent="-171450">
              <a:lnSpc>
                <a:spcPct val="120000"/>
              </a:lnSpc>
              <a:buFont typeface="Arial" panose="020B0604020202020204" pitchFamily="34" charset="0"/>
              <a:buChar char="•"/>
            </a:pPr>
            <a:r>
              <a:rPr lang="en-GB" sz="1100" dirty="0">
                <a:solidFill>
                  <a:srgbClr val="595959"/>
                </a:solidFill>
              </a:rPr>
              <a:t>Considering positives and negatives</a:t>
            </a:r>
          </a:p>
          <a:p>
            <a:pPr marL="171450" indent="-171450">
              <a:lnSpc>
                <a:spcPct val="120000"/>
              </a:lnSpc>
              <a:buFont typeface="Arial" panose="020B0604020202020204" pitchFamily="34" charset="0"/>
              <a:buChar char="•"/>
            </a:pPr>
            <a:r>
              <a:rPr lang="en-GB" sz="1100" dirty="0">
                <a:solidFill>
                  <a:srgbClr val="595959"/>
                </a:solidFill>
              </a:rPr>
              <a:t>Evaluating links and effects on other concepts</a:t>
            </a:r>
          </a:p>
          <a:p>
            <a:pPr marL="171450" indent="-171450">
              <a:lnSpc>
                <a:spcPct val="120000"/>
              </a:lnSpc>
              <a:buFont typeface="Arial" panose="020B0604020202020204" pitchFamily="34" charset="0"/>
              <a:buChar char="•"/>
            </a:pPr>
            <a:r>
              <a:rPr lang="en-GB" sz="1100" dirty="0">
                <a:solidFill>
                  <a:srgbClr val="595959"/>
                </a:solidFill>
              </a:rPr>
              <a:t>Drawing your own conclusions backed up with evidence</a:t>
            </a:r>
          </a:p>
          <a:p>
            <a:pPr marL="171450" indent="-171450">
              <a:lnSpc>
                <a:spcPct val="120000"/>
              </a:lnSpc>
              <a:buFont typeface="Arial" panose="020B0604020202020204" pitchFamily="34" charset="0"/>
              <a:buChar char="•"/>
            </a:pPr>
            <a:endParaRPr lang="en-GB" sz="1100" dirty="0">
              <a:solidFill>
                <a:srgbClr val="595959"/>
              </a:solidFill>
            </a:endParaRPr>
          </a:p>
          <a:p>
            <a:pPr marL="228600" indent="-228600">
              <a:lnSpc>
                <a:spcPct val="120000"/>
              </a:lnSpc>
              <a:buFont typeface="+mj-lt"/>
              <a:buAutoNum type="arabicPeriod"/>
            </a:pPr>
            <a:r>
              <a:rPr lang="en-GB" sz="1100" dirty="0">
                <a:solidFill>
                  <a:srgbClr val="595959"/>
                </a:solidFill>
              </a:rPr>
              <a:t>On the following slide answer the questions:</a:t>
            </a:r>
          </a:p>
          <a:p>
            <a:pPr marL="685800" lvl="1" indent="-228600">
              <a:lnSpc>
                <a:spcPct val="120000"/>
              </a:lnSpc>
              <a:buFont typeface="Arial" panose="020B0604020202020204" pitchFamily="34" charset="0"/>
              <a:buChar char="•"/>
            </a:pPr>
            <a:r>
              <a:rPr lang="en-GB" sz="1100" dirty="0">
                <a:solidFill>
                  <a:srgbClr val="595959"/>
                </a:solidFill>
              </a:rPr>
              <a:t>What is Computer Science?</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local level (think about your local community / town / city / county)</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national level </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global level</a:t>
            </a:r>
          </a:p>
          <a:p>
            <a:pPr marL="685800" lvl="1" indent="-228600">
              <a:lnSpc>
                <a:spcPct val="120000"/>
              </a:lnSpc>
              <a:buFont typeface="+mj-lt"/>
              <a:buAutoNum type="arabicPeriod"/>
            </a:pPr>
            <a:endParaRPr lang="en-GB" sz="1100" dirty="0">
              <a:solidFill>
                <a:srgbClr val="595959"/>
              </a:solidFill>
            </a:endParaRPr>
          </a:p>
        </p:txBody>
      </p:sp>
      <p:sp>
        <p:nvSpPr>
          <p:cNvPr id="13" name="Rectangle 12">
            <a:extLst>
              <a:ext uri="{FF2B5EF4-FFF2-40B4-BE49-F238E27FC236}">
                <a16:creationId xmlns:a16="http://schemas.microsoft.com/office/drawing/2014/main" id="{D6BAB8C9-135E-43C8-8E06-A4D6F53976A7}"/>
              </a:ext>
            </a:extLst>
          </p:cNvPr>
          <p:cNvSpPr/>
          <p:nvPr/>
        </p:nvSpPr>
        <p:spPr>
          <a:xfrm>
            <a:off x="371568" y="4672085"/>
            <a:ext cx="6096000" cy="261610"/>
          </a:xfrm>
          <a:prstGeom prst="rect">
            <a:avLst/>
          </a:prstGeom>
        </p:spPr>
        <p:txBody>
          <a:bodyPr>
            <a:spAutoFit/>
          </a:bodyPr>
          <a:lstStyle/>
          <a:p>
            <a:r>
              <a:rPr lang="en-GB" sz="1100" b="1" dirty="0">
                <a:solidFill>
                  <a:srgbClr val="595959"/>
                </a:solidFill>
              </a:rPr>
              <a:t>Additional help:</a:t>
            </a:r>
          </a:p>
        </p:txBody>
      </p:sp>
      <p:sp>
        <p:nvSpPr>
          <p:cNvPr id="14" name="Rectangle 13">
            <a:extLst>
              <a:ext uri="{FF2B5EF4-FFF2-40B4-BE49-F238E27FC236}">
                <a16:creationId xmlns:a16="http://schemas.microsoft.com/office/drawing/2014/main" id="{537F1236-6D06-496C-9E91-4CBF5900CAE3}"/>
              </a:ext>
            </a:extLst>
          </p:cNvPr>
          <p:cNvSpPr/>
          <p:nvPr/>
        </p:nvSpPr>
        <p:spPr>
          <a:xfrm>
            <a:off x="423958" y="4922356"/>
            <a:ext cx="11360200" cy="108233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a:t>
            </a:r>
          </a:p>
          <a:p>
            <a:r>
              <a:rPr lang="en-GB" sz="1100" dirty="0">
                <a:solidFill>
                  <a:srgbClr val="595959"/>
                </a:solidFill>
              </a:rPr>
              <a:t>SLR 17 – Ethical, morale and cultural issues</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https://student.craigndave.org/videos/slr-17-ethical-moral-and-cultural-issues</a:t>
            </a:r>
            <a:endParaRPr lang="en-GB" sz="1100" dirty="0">
              <a:solidFill>
                <a:srgbClr val="595959"/>
              </a:solidFill>
            </a:endParaRPr>
          </a:p>
        </p:txBody>
      </p:sp>
    </p:spTree>
    <p:extLst>
      <p:ext uri="{BB962C8B-B14F-4D97-AF65-F5344CB8AC3E}">
        <p14:creationId xmlns:p14="http://schemas.microsoft.com/office/powerpoint/2010/main" val="130807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6</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is Computer Science important?</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Critical thinking task</a:t>
            </a:r>
          </a:p>
        </p:txBody>
      </p:sp>
      <p:graphicFrame>
        <p:nvGraphicFramePr>
          <p:cNvPr id="9" name="Diagram 8">
            <a:extLst>
              <a:ext uri="{FF2B5EF4-FFF2-40B4-BE49-F238E27FC236}">
                <a16:creationId xmlns:a16="http://schemas.microsoft.com/office/drawing/2014/main" id="{7A538261-D0B2-48B4-8FD6-7666C03BFBA0}"/>
              </a:ext>
            </a:extLst>
          </p:cNvPr>
          <p:cNvGraphicFramePr/>
          <p:nvPr>
            <p:extLst>
              <p:ext uri="{D42A27DB-BD31-4B8C-83A1-F6EECF244321}">
                <p14:modId xmlns:p14="http://schemas.microsoft.com/office/powerpoint/2010/main" val="2310558179"/>
              </p:ext>
            </p:extLst>
          </p:nvPr>
        </p:nvGraphicFramePr>
        <p:xfrm>
          <a:off x="321055" y="1374375"/>
          <a:ext cx="115840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64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7</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Augmented reality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Applying technical knowledge in context task</a:t>
            </a:r>
          </a:p>
        </p:txBody>
      </p:sp>
      <p:sp>
        <p:nvSpPr>
          <p:cNvPr id="7" name="TextBox 6">
            <a:extLst>
              <a:ext uri="{FF2B5EF4-FFF2-40B4-BE49-F238E27FC236}">
                <a16:creationId xmlns:a16="http://schemas.microsoft.com/office/drawing/2014/main" id="{11BD98E4-9E49-4CD8-AB01-F770909D7593}"/>
              </a:ext>
            </a:extLst>
          </p:cNvPr>
          <p:cNvSpPr txBox="1"/>
          <p:nvPr/>
        </p:nvSpPr>
        <p:spPr>
          <a:xfrm>
            <a:off x="371568" y="1417038"/>
            <a:ext cx="3761520" cy="4324261"/>
          </a:xfrm>
          <a:prstGeom prst="rect">
            <a:avLst/>
          </a:prstGeom>
          <a:noFill/>
        </p:spPr>
        <p:txBody>
          <a:bodyPr wrap="square" rtlCol="0">
            <a:spAutoFit/>
          </a:bodyPr>
          <a:lstStyle/>
          <a:p>
            <a:r>
              <a:rPr lang="en-GB" sz="1100" dirty="0">
                <a:solidFill>
                  <a:srgbClr val="595959"/>
                </a:solidFill>
              </a:rPr>
              <a:t>A key skill at A Level is being able to take a topic and then discuss it in the context of different scenarios.</a:t>
            </a:r>
          </a:p>
          <a:p>
            <a:endParaRPr lang="en-GB" sz="1100" dirty="0">
              <a:solidFill>
                <a:srgbClr val="595959"/>
              </a:solidFill>
              <a:hlinkClick r:id="rId3">
                <a:extLst>
                  <a:ext uri="{A12FA001-AC4F-418D-AE19-62706E023703}">
                    <ahyp:hlinkClr xmlns:ahyp="http://schemas.microsoft.com/office/drawing/2018/hyperlinkcolor" val="tx"/>
                  </a:ext>
                </a:extLst>
              </a:hlinkClick>
            </a:endParaRPr>
          </a:p>
          <a:p>
            <a:r>
              <a:rPr lang="en-GB" sz="1100" dirty="0">
                <a:solidFill>
                  <a:srgbClr val="595959"/>
                </a:solidFill>
              </a:rPr>
              <a:t>Most theory-based exam questions will be asked in the form of a scenario, simply regurgitating what you know on the topic without contextualising your answer to the scenario will often result in low marks!</a:t>
            </a:r>
          </a:p>
          <a:p>
            <a:endParaRPr lang="en-GB" sz="1100" dirty="0">
              <a:solidFill>
                <a:srgbClr val="595959"/>
              </a:solidFill>
              <a:hlinkClick r:id="rId3">
                <a:extLst>
                  <a:ext uri="{A12FA001-AC4F-418D-AE19-62706E023703}">
                    <ahyp:hlinkClr xmlns:ahyp="http://schemas.microsoft.com/office/drawing/2018/hyperlinkcolor" val="tx"/>
                  </a:ext>
                </a:extLst>
              </a:hlinkClick>
            </a:endParaRPr>
          </a:p>
          <a:p>
            <a:r>
              <a:rPr lang="en-GB" sz="1100" dirty="0">
                <a:solidFill>
                  <a:srgbClr val="595959"/>
                </a:solidFill>
              </a:rPr>
              <a:t>The topic for this exercise is “Augmented Reality”.  It is a truly fascinating area of technology which has the potential to change almost every aspect of our daily lives.</a:t>
            </a:r>
          </a:p>
          <a:p>
            <a:endParaRPr lang="en-GB" sz="1100" dirty="0">
              <a:solidFill>
                <a:srgbClr val="595959"/>
              </a:solidFill>
            </a:endParaRPr>
          </a:p>
          <a:p>
            <a:r>
              <a:rPr lang="en-GB" sz="1100" dirty="0">
                <a:solidFill>
                  <a:srgbClr val="595959"/>
                </a:solidFill>
              </a:rPr>
              <a:t>Watch this brief video to learn more: </a:t>
            </a:r>
            <a:r>
              <a:rPr lang="en-GB" sz="1100" dirty="0">
                <a:solidFill>
                  <a:srgbClr val="595959"/>
                </a:solidFill>
                <a:hlinkClick r:id="rId3">
                  <a:extLst>
                    <a:ext uri="{A12FA001-AC4F-418D-AE19-62706E023703}">
                      <ahyp:hlinkClr xmlns:ahyp="http://schemas.microsoft.com/office/drawing/2018/hyperlinkcolor" val="tx"/>
                    </a:ext>
                  </a:extLst>
                </a:hlinkClick>
              </a:rPr>
              <a:t>https://www.youtube.com/watch?v=vQtwWzfzKXI</a:t>
            </a:r>
            <a:endParaRPr lang="en-GB" sz="1100" dirty="0">
              <a:solidFill>
                <a:srgbClr val="595959"/>
              </a:solidFill>
            </a:endParaRPr>
          </a:p>
          <a:p>
            <a:endParaRPr lang="en-GB" sz="1100" dirty="0">
              <a:solidFill>
                <a:srgbClr val="595959"/>
              </a:solidFill>
            </a:endParaRPr>
          </a:p>
          <a:p>
            <a:r>
              <a:rPr lang="en-GB" sz="1100" dirty="0">
                <a:solidFill>
                  <a:srgbClr val="595959"/>
                </a:solidFill>
              </a:rPr>
              <a:t>After watching the video complete the next slide which asks you to discuss the benefits, limitations and risks of augmented reality in the context of:</a:t>
            </a:r>
          </a:p>
          <a:p>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Medicine &amp; health care</a:t>
            </a:r>
          </a:p>
          <a:p>
            <a:pPr marL="171450" indent="-171450">
              <a:buFont typeface="Arial" panose="020B0604020202020204" pitchFamily="34" charset="0"/>
              <a:buChar char="•"/>
            </a:pPr>
            <a:r>
              <a:rPr lang="en-GB" sz="1100" dirty="0">
                <a:solidFill>
                  <a:srgbClr val="595959"/>
                </a:solidFill>
              </a:rPr>
              <a:t>Gaming &amp; entertainment</a:t>
            </a:r>
          </a:p>
          <a:p>
            <a:pPr marL="171450" indent="-171450">
              <a:buFont typeface="Arial" panose="020B0604020202020204" pitchFamily="34" charset="0"/>
              <a:buChar char="•"/>
            </a:pPr>
            <a:r>
              <a:rPr lang="en-GB" sz="1100" dirty="0">
                <a:solidFill>
                  <a:srgbClr val="595959"/>
                </a:solidFill>
              </a:rPr>
              <a:t>Schools &amp; learning</a:t>
            </a:r>
          </a:p>
          <a:p>
            <a:pPr marL="171450" indent="-171450">
              <a:buFont typeface="Arial" panose="020B0604020202020204" pitchFamily="34" charset="0"/>
              <a:buChar char="•"/>
            </a:pPr>
            <a:r>
              <a:rPr lang="en-GB" sz="1100" dirty="0">
                <a:solidFill>
                  <a:srgbClr val="595959"/>
                </a:solidFill>
              </a:rPr>
              <a:t>Travel &amp; tourism</a:t>
            </a:r>
          </a:p>
          <a:p>
            <a:pPr marL="171450" indent="-171450">
              <a:buFont typeface="Arial" panose="020B0604020202020204" pitchFamily="34" charset="0"/>
              <a:buChar char="•"/>
            </a:pPr>
            <a:r>
              <a:rPr lang="en-GB" sz="1100" dirty="0">
                <a:solidFill>
                  <a:srgbClr val="595959"/>
                </a:solidFill>
              </a:rPr>
              <a:t>Social media</a:t>
            </a:r>
          </a:p>
          <a:p>
            <a:pPr marL="171450" indent="-171450">
              <a:buFont typeface="Arial" panose="020B0604020202020204" pitchFamily="34" charset="0"/>
              <a:buChar char="•"/>
            </a:pPr>
            <a:r>
              <a:rPr lang="en-GB" sz="1100" dirty="0">
                <a:solidFill>
                  <a:srgbClr val="595959"/>
                </a:solidFill>
              </a:rPr>
              <a:t>Transport &amp; navigation</a:t>
            </a:r>
          </a:p>
        </p:txBody>
      </p:sp>
      <p:grpSp>
        <p:nvGrpSpPr>
          <p:cNvPr id="8" name="Group 7">
            <a:extLst>
              <a:ext uri="{FF2B5EF4-FFF2-40B4-BE49-F238E27FC236}">
                <a16:creationId xmlns:a16="http://schemas.microsoft.com/office/drawing/2014/main" id="{1B361EE3-4AB2-465B-A71B-BCB43123E291}"/>
              </a:ext>
            </a:extLst>
          </p:cNvPr>
          <p:cNvGrpSpPr/>
          <p:nvPr/>
        </p:nvGrpSpPr>
        <p:grpSpPr>
          <a:xfrm>
            <a:off x="4235171" y="1417038"/>
            <a:ext cx="7907877" cy="4515711"/>
            <a:chOff x="4235171" y="1417038"/>
            <a:chExt cx="7907877" cy="4515711"/>
          </a:xfrm>
        </p:grpSpPr>
        <p:pic>
          <p:nvPicPr>
            <p:cNvPr id="10" name="Picture 9">
              <a:extLst>
                <a:ext uri="{FF2B5EF4-FFF2-40B4-BE49-F238E27FC236}">
                  <a16:creationId xmlns:a16="http://schemas.microsoft.com/office/drawing/2014/main" id="{F4D5D6BF-B14A-45AA-9B80-DDEAFDCF2A21}"/>
                </a:ext>
              </a:extLst>
            </p:cNvPr>
            <p:cNvPicPr>
              <a:picLocks noChangeAspect="1"/>
            </p:cNvPicPr>
            <p:nvPr/>
          </p:nvPicPr>
          <p:blipFill>
            <a:blip r:embed="rId4"/>
            <a:stretch>
              <a:fillRect/>
            </a:stretch>
          </p:blipFill>
          <p:spPr>
            <a:xfrm>
              <a:off x="4235171" y="1417038"/>
              <a:ext cx="7791450" cy="4314825"/>
            </a:xfrm>
            <a:prstGeom prst="rect">
              <a:avLst/>
            </a:prstGeom>
          </p:spPr>
        </p:pic>
        <p:sp>
          <p:nvSpPr>
            <p:cNvPr id="11" name="TextBox 10">
              <a:extLst>
                <a:ext uri="{FF2B5EF4-FFF2-40B4-BE49-F238E27FC236}">
                  <a16:creationId xmlns:a16="http://schemas.microsoft.com/office/drawing/2014/main" id="{4A8FBA33-4264-4BC0-A824-3DA9A5266914}"/>
                </a:ext>
              </a:extLst>
            </p:cNvPr>
            <p:cNvSpPr txBox="1"/>
            <p:nvPr/>
          </p:nvSpPr>
          <p:spPr>
            <a:xfrm>
              <a:off x="7428296" y="5717305"/>
              <a:ext cx="4714752" cy="215444"/>
            </a:xfrm>
            <a:prstGeom prst="rect">
              <a:avLst/>
            </a:prstGeom>
            <a:noFill/>
          </p:spPr>
          <p:txBody>
            <a:bodyPr wrap="none" rtlCol="0">
              <a:spAutoFit/>
            </a:bodyPr>
            <a:lstStyle/>
            <a:p>
              <a:r>
                <a:rPr lang="en-GB" sz="800" dirty="0">
                  <a:solidFill>
                    <a:srgbClr val="595959"/>
                  </a:solidFill>
                </a:rPr>
                <a:t>Image by Oyundari Zorigtbaatar (20 March 2016) </a:t>
              </a:r>
              <a:r>
                <a:rPr lang="en-GB" sz="800" dirty="0">
                  <a:solidFill>
                    <a:srgbClr val="595959"/>
                  </a:solidFill>
                  <a:hlinkClick r:id="rId5">
                    <a:extLst>
                      <a:ext uri="{A12FA001-AC4F-418D-AE19-62706E023703}">
                        <ahyp:hlinkClr xmlns:ahyp="http://schemas.microsoft.com/office/drawing/2018/hyperlinkcolor" val="tx"/>
                      </a:ext>
                    </a:extLst>
                  </a:hlinkClick>
                </a:rPr>
                <a:t>https://creativecommons.org/licenses/by-sa/4.0/legalcode</a:t>
              </a:r>
              <a:r>
                <a:rPr lang="en-GB" sz="800" dirty="0">
                  <a:solidFill>
                    <a:srgbClr val="595959"/>
                  </a:solidFill>
                </a:rPr>
                <a:t> </a:t>
              </a:r>
            </a:p>
          </p:txBody>
        </p:sp>
      </p:grpSp>
    </p:spTree>
    <p:extLst>
      <p:ext uri="{BB962C8B-B14F-4D97-AF65-F5344CB8AC3E}">
        <p14:creationId xmlns:p14="http://schemas.microsoft.com/office/powerpoint/2010/main" val="3054642726"/>
      </p:ext>
    </p:extLst>
  </p:cSld>
  <p:clrMapOvr>
    <a:masterClrMapping/>
  </p:clrMapOvr>
</p:sld>
</file>

<file path=ppt/theme/theme1.xml><?xml version="1.0" encoding="utf-8"?>
<a:theme xmlns:a="http://schemas.openxmlformats.org/drawingml/2006/main" name="Office Theme">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3688</Words>
  <Application>Microsoft Macintosh PowerPoint</Application>
  <PresentationFormat>Widescreen</PresentationFormat>
  <Paragraphs>514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Bernadette Malcolmson</cp:lastModifiedBy>
  <cp:revision>82</cp:revision>
  <dcterms:created xsi:type="dcterms:W3CDTF">2019-09-17T11:01:38Z</dcterms:created>
  <dcterms:modified xsi:type="dcterms:W3CDTF">2020-05-05T22:45:26Z</dcterms:modified>
</cp:coreProperties>
</file>