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B0220F-469A-614D-8B69-18C1536BB8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F1D0089-CC8F-154B-9148-B9DF66314F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C93DA9-861E-C748-8990-C1C8275BE9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F68DE-F397-5340-88DD-D25C8EDED61F}" type="datetimeFigureOut">
              <a:rPr lang="en-US" smtClean="0"/>
              <a:t>5/4/20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7F91E0-97DC-D147-B7CC-685FB3147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C4173E-6BE0-8044-B724-C561431B89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C9C07-401D-0E4D-891F-6785464884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6374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35C068-1F32-8D45-8FEB-38C7AD0437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A74C5AF-19B9-C347-93BB-5682F1F8BE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1554AF-76D4-9044-95EA-22A3701E1D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F68DE-F397-5340-88DD-D25C8EDED61F}" type="datetimeFigureOut">
              <a:rPr lang="en-US" smtClean="0"/>
              <a:t>5/4/20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D3CC5F-F0F8-D243-A3C8-4302C9DB28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7B14BD-86CA-1E41-A3FC-D5B2E5F01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C9C07-401D-0E4D-891F-6785464884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8350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EE56363-53C0-784B-A3B5-518D11E879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1747ADA-A38E-DF41-88F4-DAC0FE14A6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6AF56D-24A0-204B-A015-8BEABF61EF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F68DE-F397-5340-88DD-D25C8EDED61F}" type="datetimeFigureOut">
              <a:rPr lang="en-US" smtClean="0"/>
              <a:t>5/4/20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67D772-AB59-2F4F-BF78-ECB855F4AC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6E15E7-97A7-8343-B13A-8B96DEB43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C9C07-401D-0E4D-891F-6785464884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6691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15CA59-C425-644F-8B05-8E5FBA9DB8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1E5639-704E-6E41-811B-46341DD4BA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7838F1-BE88-0443-BE20-5418C1DD4C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F68DE-F397-5340-88DD-D25C8EDED61F}" type="datetimeFigureOut">
              <a:rPr lang="en-US" smtClean="0"/>
              <a:t>5/4/20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3DD983-B293-DA4E-B738-5C134A3ABC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23560B-AFAA-F940-941D-CCBB90B66F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C9C07-401D-0E4D-891F-6785464884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69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2F4FFD-091A-6F42-8D4C-B0FBD0C14F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EDA085-6E16-264D-8AA4-55CCA10788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CE1EDD-B24B-7E4F-B93D-B26A1FC3F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F68DE-F397-5340-88DD-D25C8EDED61F}" type="datetimeFigureOut">
              <a:rPr lang="en-US" smtClean="0"/>
              <a:t>5/4/20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3436EC-C10D-C242-90F0-91454B4CC8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D60E47-DD83-CC4C-AACC-2A1B4706B5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C9C07-401D-0E4D-891F-6785464884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1691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9FA561-73FE-9246-A137-336B81A48B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424597-218F-8942-BC97-643E904738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A067A0-FD2B-8A40-B30E-BBFAD79D4B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C64EAD-7852-E945-8250-F7272EBA0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F68DE-F397-5340-88DD-D25C8EDED61F}" type="datetimeFigureOut">
              <a:rPr lang="en-US" smtClean="0"/>
              <a:t>5/4/20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9643E9-5F0E-AC4A-B05C-143DDCD6D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AB7337-4D41-254C-A763-5EA3B5C21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C9C07-401D-0E4D-891F-6785464884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9500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0BAA9E-0544-434B-ACD7-A571EEEA49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169428-C5B0-B241-85EF-AE3DE03E8E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285BE4-4F8F-0640-96DA-9E5D5C5B55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E476000-55B0-9A42-97A3-E73144680B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100A2BC-B5D9-1347-9012-A3F90B9778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B4B57AD-6410-124B-9262-C278CEDD5D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F68DE-F397-5340-88DD-D25C8EDED61F}" type="datetimeFigureOut">
              <a:rPr lang="en-US" smtClean="0"/>
              <a:t>5/4/20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D996C52-A48D-674C-9E11-1164C544F5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81C81B1-2778-2C4D-A21D-372077844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C9C07-401D-0E4D-891F-6785464884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6305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42F3AD-4E6D-1949-A243-CA1292E9CC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01963F6-EE4B-CB40-BEE9-02CBBA82E6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F68DE-F397-5340-88DD-D25C8EDED61F}" type="datetimeFigureOut">
              <a:rPr lang="en-US" smtClean="0"/>
              <a:t>5/4/20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3960DAF-6C31-5C46-8ACF-D6B541755C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2DA0B6-2DC1-9641-A3D7-3C6257F686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C9C07-401D-0E4D-891F-6785464884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941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D64FCDF-3521-C647-A267-88857687B2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F68DE-F397-5340-88DD-D25C8EDED61F}" type="datetimeFigureOut">
              <a:rPr lang="en-US" smtClean="0"/>
              <a:t>5/4/20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3A401E9-48A6-3F4D-9545-6B4A5B50B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6EA23B-A5CF-3244-B4D5-F4EE3579A3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C9C07-401D-0E4D-891F-6785464884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7893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FD9F64-A457-BE4D-9158-D5FFA026A2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BF9C41-A2F9-D241-A922-4806E5D577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365403-EDC0-9F44-A0E5-B18B965AB0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DBD3E9-857A-8046-A069-A632736CB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F68DE-F397-5340-88DD-D25C8EDED61F}" type="datetimeFigureOut">
              <a:rPr lang="en-US" smtClean="0"/>
              <a:t>5/4/20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1DAE79-4540-4E4D-AAE8-F880318334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E088B8-5EA3-0443-85B8-1F9D0417B5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C9C07-401D-0E4D-891F-6785464884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2591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EB739C-35F2-AD4C-94D5-7DE35A758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E572078-0B86-7549-AE53-C074A1CF178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E08FBF-BAB8-144A-BC3A-62F42736F9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3907A5-DDA2-544B-8687-ECE1F8FB93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F68DE-F397-5340-88DD-D25C8EDED61F}" type="datetimeFigureOut">
              <a:rPr lang="en-US" smtClean="0"/>
              <a:t>5/4/20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F3301A-7B0A-2043-9D7E-DBCC565FA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F11BD4-98E1-164B-819F-FA699DD787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C9C07-401D-0E4D-891F-6785464884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5102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52A5A6A-F0D0-9C46-85B1-53E69D27FC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F16539-C276-244F-82C6-8D22F83FBC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E48F01-4A18-8D4C-86C2-061239D148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FF68DE-F397-5340-88DD-D25C8EDED61F}" type="datetimeFigureOut">
              <a:rPr lang="en-US" smtClean="0"/>
              <a:t>5/4/20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A95311-3628-EC45-8D55-E41A68B23D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85FDD2-7A36-7242-9DD0-CCFCE1B72A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FC9C07-401D-0E4D-891F-6785464884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937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BFEC52-8377-D242-9B7A-7BB6F0E983E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Year 12 Graphic Design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30084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89411FB-4587-F349-B09F-72F8BC49B3DF}"/>
              </a:ext>
            </a:extLst>
          </p:cNvPr>
          <p:cNvSpPr txBox="1"/>
          <p:nvPr/>
        </p:nvSpPr>
        <p:spPr>
          <a:xfrm>
            <a:off x="1107016" y="1032933"/>
            <a:ext cx="9285818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dirty="0">
                <a:solidFill>
                  <a:schemeClr val="bg1"/>
                </a:solidFill>
              </a:rPr>
              <a:t>If</a:t>
            </a:r>
            <a:r>
              <a:rPr lang="en-GB" dirty="0"/>
              <a:t> </a:t>
            </a:r>
            <a:r>
              <a:rPr lang="en-GB" dirty="0">
                <a:solidFill>
                  <a:schemeClr val="bg1"/>
                </a:solidFill>
              </a:rPr>
              <a:t>you</a:t>
            </a:r>
            <a:r>
              <a:rPr lang="en-GB" dirty="0"/>
              <a:t> </a:t>
            </a:r>
            <a:r>
              <a:rPr lang="en-GB" dirty="0">
                <a:solidFill>
                  <a:schemeClr val="bg1"/>
                </a:solidFill>
              </a:rPr>
              <a:t>are</a:t>
            </a:r>
            <a:r>
              <a:rPr lang="en-GB" dirty="0"/>
              <a:t> </a:t>
            </a:r>
            <a:r>
              <a:rPr lang="en-GB" dirty="0">
                <a:solidFill>
                  <a:schemeClr val="bg1"/>
                </a:solidFill>
              </a:rPr>
              <a:t>considering Graphic Design at A level, we have put this PowerPoint together to help you generate some ideas and give you a head start on the first project in Year 12.</a:t>
            </a:r>
          </a:p>
          <a:p>
            <a:pPr algn="l"/>
            <a:endParaRPr lang="en-GB" dirty="0">
              <a:solidFill>
                <a:schemeClr val="bg1"/>
              </a:solidFill>
            </a:endParaRPr>
          </a:p>
          <a:p>
            <a:pPr algn="l"/>
            <a:r>
              <a:rPr lang="en-GB" sz="2000" b="1" dirty="0">
                <a:solidFill>
                  <a:schemeClr val="bg1"/>
                </a:solidFill>
              </a:rPr>
              <a:t>1985 Movies – 35</a:t>
            </a:r>
            <a:r>
              <a:rPr lang="en-GB" sz="2000" b="1" baseline="30000" dirty="0">
                <a:solidFill>
                  <a:schemeClr val="bg1"/>
                </a:solidFill>
              </a:rPr>
              <a:t>th</a:t>
            </a:r>
            <a:r>
              <a:rPr lang="en-GB" sz="2000" b="1" dirty="0">
                <a:solidFill>
                  <a:schemeClr val="bg1"/>
                </a:solidFill>
              </a:rPr>
              <a:t> Anniversary DVD covers </a:t>
            </a:r>
          </a:p>
          <a:p>
            <a:pPr algn="l"/>
            <a:r>
              <a:rPr lang="en-GB" sz="2000" dirty="0">
                <a:solidFill>
                  <a:schemeClr val="bg1"/>
                </a:solidFill>
              </a:rPr>
              <a:t>There are some classic movies that were made in 1985. Your task is to redesign the DVD cover and promotional material for a special 35</a:t>
            </a:r>
            <a:r>
              <a:rPr lang="en-GB" sz="2000" baseline="30000" dirty="0">
                <a:solidFill>
                  <a:schemeClr val="bg1"/>
                </a:solidFill>
              </a:rPr>
              <a:t>th</a:t>
            </a:r>
            <a:r>
              <a:rPr lang="en-GB" sz="2000" dirty="0">
                <a:solidFill>
                  <a:schemeClr val="bg1"/>
                </a:solidFill>
              </a:rPr>
              <a:t> Anniversary edition DVD of one of the movies for a release this year. The package could take the form of a ‘box set’ along with designs for the dvd sleeve and promotional material such as a poster and point of sale. </a:t>
            </a:r>
          </a:p>
          <a:p>
            <a:pPr algn="l"/>
            <a:r>
              <a:rPr lang="en-GB" sz="2000" dirty="0">
                <a:solidFill>
                  <a:schemeClr val="bg1"/>
                </a:solidFill>
              </a:rPr>
              <a:t>This is a good opportunity for you to do some research and start to think about which movie you may choose. </a:t>
            </a:r>
          </a:p>
          <a:p>
            <a:pPr algn="l"/>
            <a:r>
              <a:rPr lang="en-GB" sz="2000" dirty="0">
                <a:solidFill>
                  <a:schemeClr val="bg1"/>
                </a:solidFill>
              </a:rPr>
              <a:t>Your dvd should be a complete re-Design of the original, including suitable artwork and fonts. </a:t>
            </a:r>
          </a:p>
          <a:p>
            <a:pPr algn="l"/>
            <a:r>
              <a:rPr lang="en-GB" sz="2000" dirty="0">
                <a:solidFill>
                  <a:schemeClr val="bg1"/>
                </a:solidFill>
              </a:rPr>
              <a:t>This is a great project to learn about typefaces, the relationship between text and image and generally what works for a project such as this. We want to see professional results that you could see on the shelf in a store.</a:t>
            </a:r>
          </a:p>
          <a:p>
            <a:pPr algn="l"/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76491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67F1504-FEEB-374E-B37B-2CC9ED3B04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303" y="0"/>
            <a:ext cx="2020454" cy="282863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35D2A4C-5DF1-4143-B78D-1CA5793B82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9169" y="76969"/>
            <a:ext cx="1834445" cy="275166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F836F5F-26DC-A043-B552-E375B0ED7F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6026" y="76969"/>
            <a:ext cx="1993900" cy="28194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2B48069-696F-2344-A687-61B3C3BD6B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12338" y="76969"/>
            <a:ext cx="1835086" cy="286732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2BD752AF-8F92-C34B-B760-581D893BC1F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72324" y="0"/>
            <a:ext cx="2369795" cy="2944291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CFFF5808-11E1-D445-AC4C-13FBB56A08F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6303" y="3154202"/>
            <a:ext cx="2020454" cy="2875409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8981A493-477E-6A43-9F63-DD89096035D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39168" y="3154202"/>
            <a:ext cx="1993899" cy="3045228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A11A3A2C-2EB2-F649-BFCE-1C4F6C0A1B3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05478" y="3196926"/>
            <a:ext cx="1963176" cy="3002504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B05120C6-990E-F04E-994C-8BD72EE2842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741064" y="3154202"/>
            <a:ext cx="2369795" cy="3169244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BFD4DEA5-2D36-1645-9E15-99722AC11E7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402502" y="3176936"/>
            <a:ext cx="1777804" cy="3386293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53987CC2-8B4A-B744-B414-D4F673E9C4F2}"/>
              </a:ext>
            </a:extLst>
          </p:cNvPr>
          <p:cNvSpPr txBox="1"/>
          <p:nvPr/>
        </p:nvSpPr>
        <p:spPr>
          <a:xfrm>
            <a:off x="104246" y="6409341"/>
            <a:ext cx="83387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1400" dirty="0">
                <a:solidFill>
                  <a:schemeClr val="bg1"/>
                </a:solidFill>
              </a:rPr>
              <a:t>Just some of the great movies released in 1985. You may need to watch them if you have not already seen them!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65449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extBox 41">
            <a:extLst>
              <a:ext uri="{FF2B5EF4-FFF2-40B4-BE49-F238E27FC236}">
                <a16:creationId xmlns:a16="http://schemas.microsoft.com/office/drawing/2014/main" id="{53987CC2-8B4A-B744-B414-D4F673E9C4F2}"/>
              </a:ext>
            </a:extLst>
          </p:cNvPr>
          <p:cNvSpPr txBox="1"/>
          <p:nvPr/>
        </p:nvSpPr>
        <p:spPr>
          <a:xfrm>
            <a:off x="8901207" y="3925455"/>
            <a:ext cx="269265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1400" dirty="0">
                <a:solidFill>
                  <a:schemeClr val="bg1"/>
                </a:solidFill>
              </a:rPr>
              <a:t>These are some alternative versions of Back to the Future which should give you an idea of how you can re-imagine the existing covers using illustration and typography. 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BD816B2-353A-934E-B863-5B5516AC05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4070" y="140883"/>
            <a:ext cx="2321412" cy="309942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5B2EC80-AF7D-584D-9081-51E8611911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1588" y="140883"/>
            <a:ext cx="2321412" cy="328811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F3F8510-D050-B040-AF61-3E1056EB63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1325" y="140883"/>
            <a:ext cx="2227098" cy="331837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3814A62-70F7-0740-BE1A-E2299A71FF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01207" y="140883"/>
            <a:ext cx="2149476" cy="331837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825B4BB-0754-B341-AB39-07521DFF429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4070" y="3486779"/>
            <a:ext cx="2307338" cy="307645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E555CA0-89F5-704D-A7E4-F6A5AC5F47A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01588" y="3625658"/>
            <a:ext cx="2206330" cy="293757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4E010A56-95B1-4A4E-AD73-7A906CE0EDA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84084" y="3615628"/>
            <a:ext cx="2227097" cy="3155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4829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4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Year 12 Graphic Design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Year 12 Graphic Design</dc:title>
  <dc:creator>David Carless</dc:creator>
  <cp:lastModifiedBy>David Carless</cp:lastModifiedBy>
  <cp:revision>2</cp:revision>
  <dcterms:created xsi:type="dcterms:W3CDTF">2020-05-04T14:11:50Z</dcterms:created>
  <dcterms:modified xsi:type="dcterms:W3CDTF">2020-05-04T14:58:18Z</dcterms:modified>
</cp:coreProperties>
</file>