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3"/>
  </p:sldMasterIdLst>
  <p:notesMasterIdLst>
    <p:notesMasterId r:id="rId27"/>
  </p:notesMasterIdLst>
  <p:handoutMasterIdLst>
    <p:handoutMasterId r:id="rId28"/>
  </p:handoutMasterIdLst>
  <p:sldIdLst>
    <p:sldId id="256" r:id="rId4"/>
    <p:sldId id="276" r:id="rId5"/>
    <p:sldId id="277" r:id="rId6"/>
    <p:sldId id="278" r:id="rId7"/>
    <p:sldId id="279" r:id="rId8"/>
    <p:sldId id="280" r:id="rId9"/>
    <p:sldId id="281" r:id="rId10"/>
    <p:sldId id="262" r:id="rId11"/>
    <p:sldId id="257" r:id="rId12"/>
    <p:sldId id="259" r:id="rId13"/>
    <p:sldId id="273" r:id="rId14"/>
    <p:sldId id="282" r:id="rId15"/>
    <p:sldId id="263" r:id="rId16"/>
    <p:sldId id="267" r:id="rId17"/>
    <p:sldId id="283" r:id="rId18"/>
    <p:sldId id="275" r:id="rId19"/>
    <p:sldId id="258" r:id="rId20"/>
    <p:sldId id="274" r:id="rId21"/>
    <p:sldId id="270" r:id="rId22"/>
    <p:sldId id="272" r:id="rId23"/>
    <p:sldId id="269" r:id="rId24"/>
    <p:sldId id="264" r:id="rId25"/>
    <p:sldId id="266" r:id="rId26"/>
  </p:sldIdLst>
  <p:sldSz cx="9144000" cy="6858000" type="screen4x3"/>
  <p:notesSz cx="6797675" cy="9926638"/>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FF33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95"/>
    <p:restoredTop sz="87143"/>
  </p:normalViewPr>
  <p:slideViewPr>
    <p:cSldViewPr>
      <p:cViewPr varScale="1">
        <p:scale>
          <a:sx n="111" d="100"/>
          <a:sy n="111" d="100"/>
        </p:scale>
        <p:origin x="1952"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1.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60BD5EC2-09C2-4A5A-94F5-D0825E77F0FB}"/>
              </a:ext>
            </a:extLst>
          </p:cNvPr>
          <p:cNvSpPr>
            <a:spLocks noGrp="1" noChangeArrowheads="1"/>
          </p:cNvSpPr>
          <p:nvPr>
            <p:ph type="hdr" sz="quarter"/>
          </p:nvPr>
        </p:nvSpPr>
        <p:spPr bwMode="auto">
          <a:xfrm>
            <a:off x="0" y="1"/>
            <a:ext cx="2946400" cy="496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ltLang="en-US"/>
          </a:p>
        </p:txBody>
      </p:sp>
      <p:sp>
        <p:nvSpPr>
          <p:cNvPr id="13315" name="Rectangle 3">
            <a:extLst>
              <a:ext uri="{FF2B5EF4-FFF2-40B4-BE49-F238E27FC236}">
                <a16:creationId xmlns:a16="http://schemas.microsoft.com/office/drawing/2014/main" id="{E47EA731-77B2-431F-AE6D-2BE1FD8EEE0A}"/>
              </a:ext>
            </a:extLst>
          </p:cNvPr>
          <p:cNvSpPr>
            <a:spLocks noGrp="1" noChangeArrowheads="1"/>
          </p:cNvSpPr>
          <p:nvPr>
            <p:ph type="dt" sz="quarter" idx="1"/>
          </p:nvPr>
        </p:nvSpPr>
        <p:spPr bwMode="auto">
          <a:xfrm>
            <a:off x="3849689" y="1"/>
            <a:ext cx="2946400" cy="496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ltLang="en-US"/>
          </a:p>
        </p:txBody>
      </p:sp>
      <p:sp>
        <p:nvSpPr>
          <p:cNvPr id="13316" name="Rectangle 4">
            <a:extLst>
              <a:ext uri="{FF2B5EF4-FFF2-40B4-BE49-F238E27FC236}">
                <a16:creationId xmlns:a16="http://schemas.microsoft.com/office/drawing/2014/main" id="{857B8164-C6A6-4359-8C23-DB6C23EEE0A5}"/>
              </a:ext>
            </a:extLst>
          </p:cNvPr>
          <p:cNvSpPr>
            <a:spLocks noGrp="1" noChangeArrowheads="1"/>
          </p:cNvSpPr>
          <p:nvPr>
            <p:ph type="ftr" sz="quarter" idx="2"/>
          </p:nvPr>
        </p:nvSpPr>
        <p:spPr bwMode="auto">
          <a:xfrm>
            <a:off x="0" y="9428164"/>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ltLang="en-US"/>
          </a:p>
        </p:txBody>
      </p:sp>
      <p:sp>
        <p:nvSpPr>
          <p:cNvPr id="13317" name="Rectangle 5">
            <a:extLst>
              <a:ext uri="{FF2B5EF4-FFF2-40B4-BE49-F238E27FC236}">
                <a16:creationId xmlns:a16="http://schemas.microsoft.com/office/drawing/2014/main" id="{82449551-689C-4957-B2BF-CB118F8E221F}"/>
              </a:ext>
            </a:extLst>
          </p:cNvPr>
          <p:cNvSpPr>
            <a:spLocks noGrp="1" noChangeArrowheads="1"/>
          </p:cNvSpPr>
          <p:nvPr>
            <p:ph type="sldNum" sz="quarter" idx="3"/>
          </p:nvPr>
        </p:nvSpPr>
        <p:spPr bwMode="auto">
          <a:xfrm>
            <a:off x="3849689" y="9428164"/>
            <a:ext cx="2946400" cy="496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E10E3BC0-C510-467E-BEFE-6DA3C58ACF42}"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752FDF3-4320-41BB-88F4-1792C8C61983}"/>
              </a:ext>
            </a:extLst>
          </p:cNvPr>
          <p:cNvSpPr>
            <a:spLocks noGrp="1"/>
          </p:cNvSpPr>
          <p:nvPr>
            <p:ph type="hdr" sz="quarter"/>
          </p:nvPr>
        </p:nvSpPr>
        <p:spPr>
          <a:xfrm>
            <a:off x="0" y="1"/>
            <a:ext cx="2946400" cy="496889"/>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a:extLst>
              <a:ext uri="{FF2B5EF4-FFF2-40B4-BE49-F238E27FC236}">
                <a16:creationId xmlns:a16="http://schemas.microsoft.com/office/drawing/2014/main" id="{6D650566-A38B-4DE2-A477-03D3F61E4A11}"/>
              </a:ext>
            </a:extLst>
          </p:cNvPr>
          <p:cNvSpPr>
            <a:spLocks noGrp="1"/>
          </p:cNvSpPr>
          <p:nvPr>
            <p:ph type="dt" idx="1"/>
          </p:nvPr>
        </p:nvSpPr>
        <p:spPr>
          <a:xfrm>
            <a:off x="3849689" y="1"/>
            <a:ext cx="2946400" cy="496889"/>
          </a:xfrm>
          <a:prstGeom prst="rect">
            <a:avLst/>
          </a:prstGeom>
        </p:spPr>
        <p:txBody>
          <a:bodyPr vert="horz" lIns="91440" tIns="45720" rIns="91440" bIns="45720" rtlCol="0"/>
          <a:lstStyle>
            <a:lvl1pPr algn="r">
              <a:defRPr sz="1200"/>
            </a:lvl1pPr>
          </a:lstStyle>
          <a:p>
            <a:pPr>
              <a:defRPr/>
            </a:pPr>
            <a:fld id="{626DBC2F-976C-4227-B52A-264D42BC6C80}" type="datetimeFigureOut">
              <a:rPr lang="en-GB"/>
              <a:pPr>
                <a:defRPr/>
              </a:pPr>
              <a:t>14/09/2026</a:t>
            </a:fld>
            <a:endParaRPr lang="en-GB"/>
          </a:p>
        </p:txBody>
      </p:sp>
      <p:sp>
        <p:nvSpPr>
          <p:cNvPr id="4" name="Slide Image Placeholder 3">
            <a:extLst>
              <a:ext uri="{FF2B5EF4-FFF2-40B4-BE49-F238E27FC236}">
                <a16:creationId xmlns:a16="http://schemas.microsoft.com/office/drawing/2014/main" id="{69A4225A-E08D-458D-B4C8-2D16B8EF98FF}"/>
              </a:ext>
            </a:extLst>
          </p:cNvPr>
          <p:cNvSpPr>
            <a:spLocks noGrp="1" noRot="1" noChangeAspect="1"/>
          </p:cNvSpPr>
          <p:nvPr>
            <p:ph type="sldImg" idx="2"/>
          </p:nvPr>
        </p:nvSpPr>
        <p:spPr>
          <a:xfrm>
            <a:off x="1168400" y="1243013"/>
            <a:ext cx="4460875" cy="334645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AE119323-E793-4A9A-AE23-997E04A259BA}"/>
              </a:ext>
            </a:extLst>
          </p:cNvPr>
          <p:cNvSpPr>
            <a:spLocks noGrp="1"/>
          </p:cNvSpPr>
          <p:nvPr>
            <p:ph type="body" sz="quarter" idx="3"/>
          </p:nvPr>
        </p:nvSpPr>
        <p:spPr>
          <a:xfrm>
            <a:off x="679451" y="4776789"/>
            <a:ext cx="5438775" cy="3908425"/>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DC78AF74-370F-42A5-A6D2-9230DD24C2E6}"/>
              </a:ext>
            </a:extLst>
          </p:cNvPr>
          <p:cNvSpPr>
            <a:spLocks noGrp="1"/>
          </p:cNvSpPr>
          <p:nvPr>
            <p:ph type="ftr" sz="quarter" idx="4"/>
          </p:nvPr>
        </p:nvSpPr>
        <p:spPr>
          <a:xfrm>
            <a:off x="0" y="9429750"/>
            <a:ext cx="2946400" cy="496889"/>
          </a:xfrm>
          <a:prstGeom prst="rect">
            <a:avLst/>
          </a:prstGeom>
        </p:spPr>
        <p:txBody>
          <a:bodyPr vert="horz" lIns="91440" tIns="45720" rIns="91440" bIns="45720" rtlCol="0" anchor="b"/>
          <a:lstStyle>
            <a:lvl1pPr algn="l">
              <a:defRPr sz="1200"/>
            </a:lvl1pPr>
          </a:lstStyle>
          <a:p>
            <a:pPr>
              <a:defRPr/>
            </a:pPr>
            <a:endParaRPr lang="en-GB"/>
          </a:p>
        </p:txBody>
      </p:sp>
      <p:sp>
        <p:nvSpPr>
          <p:cNvPr id="7" name="Slide Number Placeholder 6">
            <a:extLst>
              <a:ext uri="{FF2B5EF4-FFF2-40B4-BE49-F238E27FC236}">
                <a16:creationId xmlns:a16="http://schemas.microsoft.com/office/drawing/2014/main" id="{6815AA4E-6B81-41E9-8602-D99DC4D7404E}"/>
              </a:ext>
            </a:extLst>
          </p:cNvPr>
          <p:cNvSpPr>
            <a:spLocks noGrp="1"/>
          </p:cNvSpPr>
          <p:nvPr>
            <p:ph type="sldNum" sz="quarter" idx="5"/>
          </p:nvPr>
        </p:nvSpPr>
        <p:spPr>
          <a:xfrm>
            <a:off x="3849689" y="9429750"/>
            <a:ext cx="2946400" cy="496889"/>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32CD1D87-8235-428E-A086-673047540E76}"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86059714-355B-7A9C-A08E-9AF5C49BA03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1B958BB5-D0D2-76FE-E841-CFBB537812F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8196" name="Slide Number Placeholder 3">
            <a:extLst>
              <a:ext uri="{FF2B5EF4-FFF2-40B4-BE49-F238E27FC236}">
                <a16:creationId xmlns:a16="http://schemas.microsoft.com/office/drawing/2014/main" id="{4020B050-C531-B7BE-74E4-1ED47937D20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831371D-861F-4DC0-A415-E9D083ABA966}" type="slidenum">
              <a:rPr lang="en-GB" altLang="en-US"/>
              <a:pPr/>
              <a:t>1</a:t>
            </a:fld>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CD1D87-8235-428E-A086-673047540E76}" type="slidenum">
              <a:rPr lang="en-GB" altLang="en-US" smtClean="0"/>
              <a:pPr/>
              <a:t>2</a:t>
            </a:fld>
            <a:endParaRPr lang="en-GB" altLang="en-US"/>
          </a:p>
        </p:txBody>
      </p:sp>
    </p:spTree>
    <p:extLst>
      <p:ext uri="{BB962C8B-B14F-4D97-AF65-F5344CB8AC3E}">
        <p14:creationId xmlns:p14="http://schemas.microsoft.com/office/powerpoint/2010/main" val="867298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CD1D87-8235-428E-A086-673047540E76}" type="slidenum">
              <a:rPr lang="en-GB" altLang="en-US" smtClean="0"/>
              <a:pPr/>
              <a:t>3</a:t>
            </a:fld>
            <a:endParaRPr lang="en-GB" altLang="en-US"/>
          </a:p>
        </p:txBody>
      </p:sp>
    </p:spTree>
    <p:extLst>
      <p:ext uri="{BB962C8B-B14F-4D97-AF65-F5344CB8AC3E}">
        <p14:creationId xmlns:p14="http://schemas.microsoft.com/office/powerpoint/2010/main" val="2774844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CD1D87-8235-428E-A086-673047540E76}" type="slidenum">
              <a:rPr lang="en-GB" altLang="en-US" smtClean="0"/>
              <a:pPr/>
              <a:t>4</a:t>
            </a:fld>
            <a:endParaRPr lang="en-GB" altLang="en-US"/>
          </a:p>
        </p:txBody>
      </p:sp>
    </p:spTree>
    <p:extLst>
      <p:ext uri="{BB962C8B-B14F-4D97-AF65-F5344CB8AC3E}">
        <p14:creationId xmlns:p14="http://schemas.microsoft.com/office/powerpoint/2010/main" val="27783295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CD1D87-8235-428E-A086-673047540E76}" type="slidenum">
              <a:rPr lang="en-GB" altLang="en-US" smtClean="0"/>
              <a:pPr/>
              <a:t>5</a:t>
            </a:fld>
            <a:endParaRPr lang="en-GB" altLang="en-US"/>
          </a:p>
        </p:txBody>
      </p:sp>
    </p:spTree>
    <p:extLst>
      <p:ext uri="{BB962C8B-B14F-4D97-AF65-F5344CB8AC3E}">
        <p14:creationId xmlns:p14="http://schemas.microsoft.com/office/powerpoint/2010/main" val="3495049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CD1D87-8235-428E-A086-673047540E76}" type="slidenum">
              <a:rPr lang="en-GB" altLang="en-US" smtClean="0"/>
              <a:pPr/>
              <a:t>6</a:t>
            </a:fld>
            <a:endParaRPr lang="en-GB" altLang="en-US"/>
          </a:p>
        </p:txBody>
      </p:sp>
    </p:spTree>
    <p:extLst>
      <p:ext uri="{BB962C8B-B14F-4D97-AF65-F5344CB8AC3E}">
        <p14:creationId xmlns:p14="http://schemas.microsoft.com/office/powerpoint/2010/main" val="1793818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CD1D87-8235-428E-A086-673047540E76}" type="slidenum">
              <a:rPr lang="en-GB" altLang="en-US" smtClean="0"/>
              <a:pPr/>
              <a:t>7</a:t>
            </a:fld>
            <a:endParaRPr lang="en-GB" altLang="en-US"/>
          </a:p>
        </p:txBody>
      </p:sp>
    </p:spTree>
    <p:extLst>
      <p:ext uri="{BB962C8B-B14F-4D97-AF65-F5344CB8AC3E}">
        <p14:creationId xmlns:p14="http://schemas.microsoft.com/office/powerpoint/2010/main" val="3149991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CD1D87-8235-428E-A086-673047540E76}" type="slidenum">
              <a:rPr lang="en-GB" altLang="en-US" smtClean="0"/>
              <a:pPr/>
              <a:t>8</a:t>
            </a:fld>
            <a:endParaRPr lang="en-GB" altLang="en-US"/>
          </a:p>
        </p:txBody>
      </p:sp>
    </p:spTree>
    <p:extLst>
      <p:ext uri="{BB962C8B-B14F-4D97-AF65-F5344CB8AC3E}">
        <p14:creationId xmlns:p14="http://schemas.microsoft.com/office/powerpoint/2010/main" val="34988431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CD1D87-8235-428E-A086-673047540E76}" type="slidenum">
              <a:rPr lang="en-GB" altLang="en-US" smtClean="0"/>
              <a:pPr/>
              <a:t>9</a:t>
            </a:fld>
            <a:endParaRPr lang="en-GB" altLang="en-US"/>
          </a:p>
        </p:txBody>
      </p:sp>
    </p:spTree>
    <p:extLst>
      <p:ext uri="{BB962C8B-B14F-4D97-AF65-F5344CB8AC3E}">
        <p14:creationId xmlns:p14="http://schemas.microsoft.com/office/powerpoint/2010/main" val="42683441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64537CD9-4D04-60B1-B2DD-3EC0F53CED5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a:extLst>
              <a:ext uri="{FF2B5EF4-FFF2-40B4-BE49-F238E27FC236}">
                <a16:creationId xmlns:a16="http://schemas.microsoft.com/office/drawing/2014/main" id="{B691B7F0-81C9-31B4-DA1B-5A26C39B444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10244" name="Slide Number Placeholder 3">
            <a:extLst>
              <a:ext uri="{FF2B5EF4-FFF2-40B4-BE49-F238E27FC236}">
                <a16:creationId xmlns:a16="http://schemas.microsoft.com/office/drawing/2014/main" id="{0E49F230-5A1F-10B4-2E06-CEA7B2DEC42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876A8AD-A6A3-41FF-B336-BD01BF29D202}" type="slidenum">
              <a:rPr lang="en-GB" altLang="en-US"/>
              <a:pPr/>
              <a:t>10</a:t>
            </a:fld>
            <a:endParaRPr lang="en-GB"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CD1D87-8235-428E-A086-673047540E76}" type="slidenum">
              <a:rPr lang="en-GB" altLang="en-US" smtClean="0"/>
              <a:pPr/>
              <a:t>11</a:t>
            </a:fld>
            <a:endParaRPr lang="en-GB" altLang="en-US"/>
          </a:p>
        </p:txBody>
      </p:sp>
    </p:spTree>
    <p:extLst>
      <p:ext uri="{BB962C8B-B14F-4D97-AF65-F5344CB8AC3E}">
        <p14:creationId xmlns:p14="http://schemas.microsoft.com/office/powerpoint/2010/main" val="41854267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CD1D87-8235-428E-A086-673047540E76}" type="slidenum">
              <a:rPr lang="en-GB" altLang="en-US" smtClean="0"/>
              <a:pPr/>
              <a:t>12</a:t>
            </a:fld>
            <a:endParaRPr lang="en-GB" altLang="en-US"/>
          </a:p>
        </p:txBody>
      </p:sp>
    </p:spTree>
    <p:extLst>
      <p:ext uri="{BB962C8B-B14F-4D97-AF65-F5344CB8AC3E}">
        <p14:creationId xmlns:p14="http://schemas.microsoft.com/office/powerpoint/2010/main" val="4530605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CD1D87-8235-428E-A086-673047540E76}" type="slidenum">
              <a:rPr lang="en-GB" altLang="en-US" smtClean="0"/>
              <a:pPr/>
              <a:t>13</a:t>
            </a:fld>
            <a:endParaRPr lang="en-GB" altLang="en-US"/>
          </a:p>
        </p:txBody>
      </p:sp>
    </p:spTree>
    <p:extLst>
      <p:ext uri="{BB962C8B-B14F-4D97-AF65-F5344CB8AC3E}">
        <p14:creationId xmlns:p14="http://schemas.microsoft.com/office/powerpoint/2010/main" val="38208097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CD1D87-8235-428E-A086-673047540E76}" type="slidenum">
              <a:rPr lang="en-GB" altLang="en-US" smtClean="0"/>
              <a:pPr/>
              <a:t>14</a:t>
            </a:fld>
            <a:endParaRPr lang="en-GB" altLang="en-US"/>
          </a:p>
        </p:txBody>
      </p:sp>
    </p:spTree>
    <p:extLst>
      <p:ext uri="{BB962C8B-B14F-4D97-AF65-F5344CB8AC3E}">
        <p14:creationId xmlns:p14="http://schemas.microsoft.com/office/powerpoint/2010/main" val="24709313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CD1D87-8235-428E-A086-673047540E76}" type="slidenum">
              <a:rPr lang="en-GB" altLang="en-US" smtClean="0"/>
              <a:pPr/>
              <a:t>15</a:t>
            </a:fld>
            <a:endParaRPr lang="en-GB" altLang="en-US"/>
          </a:p>
        </p:txBody>
      </p:sp>
    </p:spTree>
    <p:extLst>
      <p:ext uri="{BB962C8B-B14F-4D97-AF65-F5344CB8AC3E}">
        <p14:creationId xmlns:p14="http://schemas.microsoft.com/office/powerpoint/2010/main" val="13770186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CD1D87-8235-428E-A086-673047540E76}" type="slidenum">
              <a:rPr lang="en-GB" altLang="en-US" smtClean="0"/>
              <a:pPr/>
              <a:t>16</a:t>
            </a:fld>
            <a:endParaRPr lang="en-GB" altLang="en-US"/>
          </a:p>
        </p:txBody>
      </p:sp>
    </p:spTree>
    <p:extLst>
      <p:ext uri="{BB962C8B-B14F-4D97-AF65-F5344CB8AC3E}">
        <p14:creationId xmlns:p14="http://schemas.microsoft.com/office/powerpoint/2010/main" val="27164584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CD1D87-8235-428E-A086-673047540E76}" type="slidenum">
              <a:rPr lang="en-GB" altLang="en-US" smtClean="0"/>
              <a:pPr/>
              <a:t>17</a:t>
            </a:fld>
            <a:endParaRPr lang="en-GB" altLang="en-US"/>
          </a:p>
        </p:txBody>
      </p:sp>
    </p:spTree>
    <p:extLst>
      <p:ext uri="{BB962C8B-B14F-4D97-AF65-F5344CB8AC3E}">
        <p14:creationId xmlns:p14="http://schemas.microsoft.com/office/powerpoint/2010/main" val="29518872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CD1D87-8235-428E-A086-673047540E76}" type="slidenum">
              <a:rPr lang="en-GB" altLang="en-US" smtClean="0"/>
              <a:pPr/>
              <a:t>18</a:t>
            </a:fld>
            <a:endParaRPr lang="en-GB" altLang="en-US"/>
          </a:p>
        </p:txBody>
      </p:sp>
    </p:spTree>
    <p:extLst>
      <p:ext uri="{BB962C8B-B14F-4D97-AF65-F5344CB8AC3E}">
        <p14:creationId xmlns:p14="http://schemas.microsoft.com/office/powerpoint/2010/main" val="30301984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CD1D87-8235-428E-A086-673047540E76}" type="slidenum">
              <a:rPr lang="en-GB" altLang="en-US" smtClean="0"/>
              <a:pPr/>
              <a:t>19</a:t>
            </a:fld>
            <a:endParaRPr lang="en-GB" altLang="en-US"/>
          </a:p>
        </p:txBody>
      </p:sp>
    </p:spTree>
    <p:extLst>
      <p:ext uri="{BB962C8B-B14F-4D97-AF65-F5344CB8AC3E}">
        <p14:creationId xmlns:p14="http://schemas.microsoft.com/office/powerpoint/2010/main" val="31190224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CD1D87-8235-428E-A086-673047540E76}" type="slidenum">
              <a:rPr lang="en-GB" altLang="en-US" smtClean="0"/>
              <a:pPr/>
              <a:t>20</a:t>
            </a:fld>
            <a:endParaRPr lang="en-GB" altLang="en-US"/>
          </a:p>
        </p:txBody>
      </p:sp>
    </p:spTree>
    <p:extLst>
      <p:ext uri="{BB962C8B-B14F-4D97-AF65-F5344CB8AC3E}">
        <p14:creationId xmlns:p14="http://schemas.microsoft.com/office/powerpoint/2010/main" val="18914550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CD1D87-8235-428E-A086-673047540E76}" type="slidenum">
              <a:rPr lang="en-GB" altLang="en-US" smtClean="0"/>
              <a:pPr/>
              <a:t>21</a:t>
            </a:fld>
            <a:endParaRPr lang="en-GB" altLang="en-US"/>
          </a:p>
        </p:txBody>
      </p:sp>
    </p:spTree>
    <p:extLst>
      <p:ext uri="{BB962C8B-B14F-4D97-AF65-F5344CB8AC3E}">
        <p14:creationId xmlns:p14="http://schemas.microsoft.com/office/powerpoint/2010/main" val="31933219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CD1D87-8235-428E-A086-673047540E76}" type="slidenum">
              <a:rPr lang="en-GB" altLang="en-US" smtClean="0"/>
              <a:pPr/>
              <a:t>22</a:t>
            </a:fld>
            <a:endParaRPr lang="en-GB" altLang="en-US"/>
          </a:p>
        </p:txBody>
      </p:sp>
    </p:spTree>
    <p:extLst>
      <p:ext uri="{BB962C8B-B14F-4D97-AF65-F5344CB8AC3E}">
        <p14:creationId xmlns:p14="http://schemas.microsoft.com/office/powerpoint/2010/main" val="15638451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CD1D87-8235-428E-A086-673047540E76}" type="slidenum">
              <a:rPr lang="en-GB" altLang="en-US" smtClean="0"/>
              <a:pPr/>
              <a:t>23</a:t>
            </a:fld>
            <a:endParaRPr lang="en-GB" altLang="en-US"/>
          </a:p>
        </p:txBody>
      </p:sp>
    </p:spTree>
    <p:extLst>
      <p:ext uri="{BB962C8B-B14F-4D97-AF65-F5344CB8AC3E}">
        <p14:creationId xmlns:p14="http://schemas.microsoft.com/office/powerpoint/2010/main" val="6389558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7">
            <a:extLst>
              <a:ext uri="{FF2B5EF4-FFF2-40B4-BE49-F238E27FC236}">
                <a16:creationId xmlns:a16="http://schemas.microsoft.com/office/drawing/2014/main" id="{F4F3FB01-61EB-7372-57C1-7A699AB5651F}"/>
              </a:ext>
            </a:extLst>
          </p:cNvPr>
          <p:cNvGrpSpPr>
            <a:grpSpLocks/>
          </p:cNvGrpSpPr>
          <p:nvPr/>
        </p:nvGrpSpPr>
        <p:grpSpPr bwMode="auto">
          <a:xfrm>
            <a:off x="-7938" y="-7938"/>
            <a:ext cx="9169401" cy="6873876"/>
            <a:chOff x="-8466" y="-8468"/>
            <a:chExt cx="9169804" cy="6874935"/>
          </a:xfrm>
        </p:grpSpPr>
        <p:cxnSp>
          <p:nvCxnSpPr>
            <p:cNvPr id="5" name="Straight Connector 4">
              <a:extLst>
                <a:ext uri="{FF2B5EF4-FFF2-40B4-BE49-F238E27FC236}">
                  <a16:creationId xmlns:a16="http://schemas.microsoft.com/office/drawing/2014/main" id="{1A092DA7-0CCB-DB9D-DB8A-B7A57F1EB135}"/>
                </a:ext>
              </a:extLst>
            </p:cNvPr>
            <p:cNvCxnSpPr/>
            <p:nvPr/>
          </p:nvCxnSpPr>
          <p:spPr>
            <a:xfrm flipV="1">
              <a:off x="5130498" y="4175239"/>
              <a:ext cx="4022902" cy="2683288"/>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D0D9D2D0-5A9E-0B18-8DF9-48A728134C51}"/>
                </a:ext>
              </a:extLst>
            </p:cNvPr>
            <p:cNvCxnSpPr/>
            <p:nvPr/>
          </p:nvCxnSpPr>
          <p:spPr>
            <a:xfrm>
              <a:off x="7041932" y="-529"/>
              <a:ext cx="1219254" cy="6859057"/>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7" name="Freeform 20">
              <a:extLst>
                <a:ext uri="{FF2B5EF4-FFF2-40B4-BE49-F238E27FC236}">
                  <a16:creationId xmlns:a16="http://schemas.microsoft.com/office/drawing/2014/main" id="{C5B3EDFC-97D8-4044-750B-E37FCEC01E18}"/>
                </a:ext>
              </a:extLst>
            </p:cNvPr>
            <p:cNvSpPr/>
            <p:nvPr/>
          </p:nvSpPr>
          <p:spPr>
            <a:xfrm>
              <a:off x="6891113" y="-529"/>
              <a:ext cx="2270225" cy="686699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 name="Freeform 21">
              <a:extLst>
                <a:ext uri="{FF2B5EF4-FFF2-40B4-BE49-F238E27FC236}">
                  <a16:creationId xmlns:a16="http://schemas.microsoft.com/office/drawing/2014/main" id="{61A01DA5-9620-4100-DAD9-8CEA4AABFB02}"/>
                </a:ext>
              </a:extLst>
            </p:cNvPr>
            <p:cNvSpPr/>
            <p:nvPr/>
          </p:nvSpPr>
          <p:spPr>
            <a:xfrm>
              <a:off x="7205452" y="-8468"/>
              <a:ext cx="1947948" cy="6866996"/>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 name="Freeform 22">
              <a:extLst>
                <a:ext uri="{FF2B5EF4-FFF2-40B4-BE49-F238E27FC236}">
                  <a16:creationId xmlns:a16="http://schemas.microsoft.com/office/drawing/2014/main" id="{DE9FBEBC-0AA4-B3D3-17C9-C1B2DC4BBA9B}"/>
                </a:ext>
              </a:extLst>
            </p:cNvPr>
            <p:cNvSpPr/>
            <p:nvPr/>
          </p:nvSpPr>
          <p:spPr>
            <a:xfrm>
              <a:off x="6638689" y="3919613"/>
              <a:ext cx="2513123" cy="2938915"/>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23">
              <a:extLst>
                <a:ext uri="{FF2B5EF4-FFF2-40B4-BE49-F238E27FC236}">
                  <a16:creationId xmlns:a16="http://schemas.microsoft.com/office/drawing/2014/main" id="{C7550A52-0415-254B-6641-BB3C59612CD3}"/>
                </a:ext>
              </a:extLst>
            </p:cNvPr>
            <p:cNvSpPr/>
            <p:nvPr/>
          </p:nvSpPr>
          <p:spPr>
            <a:xfrm>
              <a:off x="7010180" y="-8468"/>
              <a:ext cx="2143219" cy="6866996"/>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24">
              <a:extLst>
                <a:ext uri="{FF2B5EF4-FFF2-40B4-BE49-F238E27FC236}">
                  <a16:creationId xmlns:a16="http://schemas.microsoft.com/office/drawing/2014/main" id="{8AA83E70-1123-D9C4-16AB-6E57CEDB4394}"/>
                </a:ext>
              </a:extLst>
            </p:cNvPr>
            <p:cNvSpPr/>
            <p:nvPr/>
          </p:nvSpPr>
          <p:spPr>
            <a:xfrm>
              <a:off x="8296112" y="-8468"/>
              <a:ext cx="857288" cy="6866996"/>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25">
              <a:extLst>
                <a:ext uri="{FF2B5EF4-FFF2-40B4-BE49-F238E27FC236}">
                  <a16:creationId xmlns:a16="http://schemas.microsoft.com/office/drawing/2014/main" id="{82435FA4-996E-4272-E976-578B53816F69}"/>
                </a:ext>
              </a:extLst>
            </p:cNvPr>
            <p:cNvSpPr/>
            <p:nvPr/>
          </p:nvSpPr>
          <p:spPr>
            <a:xfrm>
              <a:off x="8077027" y="-8468"/>
              <a:ext cx="1066847" cy="6866996"/>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26">
              <a:extLst>
                <a:ext uri="{FF2B5EF4-FFF2-40B4-BE49-F238E27FC236}">
                  <a16:creationId xmlns:a16="http://schemas.microsoft.com/office/drawing/2014/main" id="{B9613BBC-8265-47E1-51A1-8566433A5444}"/>
                </a:ext>
              </a:extLst>
            </p:cNvPr>
            <p:cNvSpPr/>
            <p:nvPr/>
          </p:nvSpPr>
          <p:spPr>
            <a:xfrm>
              <a:off x="8059565" y="4894488"/>
              <a:ext cx="1095423" cy="1964040"/>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27">
              <a:extLst>
                <a:ext uri="{FF2B5EF4-FFF2-40B4-BE49-F238E27FC236}">
                  <a16:creationId xmlns:a16="http://schemas.microsoft.com/office/drawing/2014/main" id="{8741B863-7BE7-A379-1D60-108C9D9132D7}"/>
                </a:ext>
              </a:extLst>
            </p:cNvPr>
            <p:cNvSpPr/>
            <p:nvPr/>
          </p:nvSpPr>
          <p:spPr>
            <a:xfrm>
              <a:off x="-8466" y="-8468"/>
              <a:ext cx="863639" cy="5698416"/>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Date Placeholder 3">
            <a:extLst>
              <a:ext uri="{FF2B5EF4-FFF2-40B4-BE49-F238E27FC236}">
                <a16:creationId xmlns:a16="http://schemas.microsoft.com/office/drawing/2014/main" id="{B94E2F14-EE1C-8B0D-FD5F-7B708A1D90B5}"/>
              </a:ext>
            </a:extLst>
          </p:cNvPr>
          <p:cNvSpPr>
            <a:spLocks noGrp="1"/>
          </p:cNvSpPr>
          <p:nvPr>
            <p:ph type="dt" sz="half" idx="10"/>
          </p:nvPr>
        </p:nvSpPr>
        <p:spPr/>
        <p:txBody>
          <a:bodyPr/>
          <a:lstStyle>
            <a:lvl1pPr>
              <a:defRPr/>
            </a:lvl1pPr>
          </a:lstStyle>
          <a:p>
            <a:pPr>
              <a:defRPr/>
            </a:pPr>
            <a:endParaRPr lang="en-US" altLang="en-US"/>
          </a:p>
        </p:txBody>
      </p:sp>
      <p:sp>
        <p:nvSpPr>
          <p:cNvPr id="16" name="Footer Placeholder 4">
            <a:extLst>
              <a:ext uri="{FF2B5EF4-FFF2-40B4-BE49-F238E27FC236}">
                <a16:creationId xmlns:a16="http://schemas.microsoft.com/office/drawing/2014/main" id="{F010457E-61CE-849C-B167-8417594999CB}"/>
              </a:ext>
            </a:extLst>
          </p:cNvPr>
          <p:cNvSpPr>
            <a:spLocks noGrp="1"/>
          </p:cNvSpPr>
          <p:nvPr>
            <p:ph type="ftr" sz="quarter" idx="11"/>
          </p:nvPr>
        </p:nvSpPr>
        <p:spPr/>
        <p:txBody>
          <a:bodyPr/>
          <a:lstStyle>
            <a:lvl1pPr>
              <a:defRPr/>
            </a:lvl1pPr>
          </a:lstStyle>
          <a:p>
            <a:pPr>
              <a:defRPr/>
            </a:pPr>
            <a:endParaRPr lang="en-US" altLang="en-US"/>
          </a:p>
        </p:txBody>
      </p:sp>
      <p:sp>
        <p:nvSpPr>
          <p:cNvPr id="17" name="Slide Number Placeholder 5">
            <a:extLst>
              <a:ext uri="{FF2B5EF4-FFF2-40B4-BE49-F238E27FC236}">
                <a16:creationId xmlns:a16="http://schemas.microsoft.com/office/drawing/2014/main" id="{BA34FCF9-B2B0-9FCC-4959-8D8743015AE6}"/>
              </a:ext>
            </a:extLst>
          </p:cNvPr>
          <p:cNvSpPr>
            <a:spLocks noGrp="1"/>
          </p:cNvSpPr>
          <p:nvPr>
            <p:ph type="sldNum" sz="quarter" idx="12"/>
          </p:nvPr>
        </p:nvSpPr>
        <p:spPr/>
        <p:txBody>
          <a:bodyPr/>
          <a:lstStyle>
            <a:lvl1pPr>
              <a:defRPr/>
            </a:lvl1pPr>
          </a:lstStyle>
          <a:p>
            <a:fld id="{797396A3-17D4-4D77-9182-C8228A1A6FD1}" type="slidenum">
              <a:rPr lang="en-US" altLang="en-US"/>
              <a:pPr/>
              <a:t>‹#›</a:t>
            </a:fld>
            <a:endParaRPr lang="en-US" altLang="en-US"/>
          </a:p>
        </p:txBody>
      </p:sp>
    </p:spTree>
    <p:extLst>
      <p:ext uri="{BB962C8B-B14F-4D97-AF65-F5344CB8AC3E}">
        <p14:creationId xmlns:p14="http://schemas.microsoft.com/office/powerpoint/2010/main" val="32856252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2940E30-8145-14FF-E977-7D30D71EC5DD}"/>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69BD32B9-D2FF-4752-9DE4-D8439B336EEE}"/>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CE812A12-116C-F994-BC10-F9716331ED80}"/>
              </a:ext>
            </a:extLst>
          </p:cNvPr>
          <p:cNvSpPr>
            <a:spLocks noGrp="1"/>
          </p:cNvSpPr>
          <p:nvPr>
            <p:ph type="sldNum" sz="quarter" idx="12"/>
          </p:nvPr>
        </p:nvSpPr>
        <p:spPr/>
        <p:txBody>
          <a:bodyPr/>
          <a:lstStyle>
            <a:lvl1pPr>
              <a:defRPr/>
            </a:lvl1pPr>
          </a:lstStyle>
          <a:p>
            <a:fld id="{16EB8141-F00D-4A76-A3EB-03392F7705F0}" type="slidenum">
              <a:rPr lang="en-US" altLang="en-US"/>
              <a:pPr/>
              <a:t>‹#›</a:t>
            </a:fld>
            <a:endParaRPr lang="en-US" altLang="en-US"/>
          </a:p>
        </p:txBody>
      </p:sp>
    </p:spTree>
    <p:extLst>
      <p:ext uri="{BB962C8B-B14F-4D97-AF65-F5344CB8AC3E}">
        <p14:creationId xmlns:p14="http://schemas.microsoft.com/office/powerpoint/2010/main" val="2352071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88737E9-E1B6-375C-8C4B-BE308DF1D321}"/>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4FFF77A5-5FF1-A075-8A9F-4CD8746CAED1}"/>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68B3A301-C6E1-907B-7652-EA23240EDDA6}"/>
              </a:ext>
            </a:extLst>
          </p:cNvPr>
          <p:cNvSpPr>
            <a:spLocks noGrp="1"/>
          </p:cNvSpPr>
          <p:nvPr>
            <p:ph type="sldNum" sz="quarter" idx="12"/>
          </p:nvPr>
        </p:nvSpPr>
        <p:spPr/>
        <p:txBody>
          <a:bodyPr/>
          <a:lstStyle>
            <a:lvl1pPr>
              <a:defRPr/>
            </a:lvl1pPr>
          </a:lstStyle>
          <a:p>
            <a:fld id="{3DE9FCA2-9171-46A2-BFF3-9A5B4616CA5E}" type="slidenum">
              <a:rPr lang="en-US" altLang="en-US"/>
              <a:pPr/>
              <a:t>‹#›</a:t>
            </a:fld>
            <a:endParaRPr lang="en-US" altLang="en-US"/>
          </a:p>
        </p:txBody>
      </p:sp>
    </p:spTree>
    <p:extLst>
      <p:ext uri="{BB962C8B-B14F-4D97-AF65-F5344CB8AC3E}">
        <p14:creationId xmlns:p14="http://schemas.microsoft.com/office/powerpoint/2010/main" val="3232905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A0E76460-7101-D35C-7E43-936F07FF5A77}"/>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95BFC9E1-6AA5-37EA-D9E0-0EC0B451ACEE}"/>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7E77FE1B-C901-D397-14CA-9DCBD56A691B}"/>
              </a:ext>
            </a:extLst>
          </p:cNvPr>
          <p:cNvSpPr>
            <a:spLocks noGrp="1"/>
          </p:cNvSpPr>
          <p:nvPr>
            <p:ph type="sldNum" sz="quarter" idx="12"/>
          </p:nvPr>
        </p:nvSpPr>
        <p:spPr/>
        <p:txBody>
          <a:bodyPr/>
          <a:lstStyle>
            <a:lvl1pPr>
              <a:defRPr/>
            </a:lvl1pPr>
          </a:lstStyle>
          <a:p>
            <a:fld id="{758F8794-5AC0-4D49-BC33-B0CDFA6F01C3}" type="slidenum">
              <a:rPr lang="en-US" altLang="en-US"/>
              <a:pPr/>
              <a:t>‹#›</a:t>
            </a:fld>
            <a:endParaRPr lang="en-US" altLang="en-US"/>
          </a:p>
        </p:txBody>
      </p:sp>
    </p:spTree>
    <p:extLst>
      <p:ext uri="{BB962C8B-B14F-4D97-AF65-F5344CB8AC3E}">
        <p14:creationId xmlns:p14="http://schemas.microsoft.com/office/powerpoint/2010/main" val="1680369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8541E88A-EE20-6BCC-E7C2-65066A4440BE}"/>
              </a:ext>
            </a:extLst>
          </p:cNvPr>
          <p:cNvSpPr>
            <a:spLocks noGrp="1"/>
          </p:cNvSpPr>
          <p:nvPr>
            <p:ph type="dt" sz="half" idx="10"/>
          </p:nvPr>
        </p:nvSpPr>
        <p:spPr/>
        <p:txBody>
          <a:bodyPr/>
          <a:lstStyle>
            <a:lvl1pPr>
              <a:defRPr/>
            </a:lvl1pPr>
          </a:lstStyle>
          <a:p>
            <a:pPr>
              <a:defRPr/>
            </a:pPr>
            <a:endParaRPr lang="en-US" altLang="en-US"/>
          </a:p>
        </p:txBody>
      </p:sp>
      <p:sp>
        <p:nvSpPr>
          <p:cNvPr id="8" name="Footer Placeholder 4">
            <a:extLst>
              <a:ext uri="{FF2B5EF4-FFF2-40B4-BE49-F238E27FC236}">
                <a16:creationId xmlns:a16="http://schemas.microsoft.com/office/drawing/2014/main" id="{2F4E3DE2-CB0E-A4A1-1E94-E39E52AAD1F3}"/>
              </a:ext>
            </a:extLst>
          </p:cNvPr>
          <p:cNvSpPr>
            <a:spLocks noGrp="1"/>
          </p:cNvSpPr>
          <p:nvPr>
            <p:ph type="ftr" sz="quarter" idx="11"/>
          </p:nvPr>
        </p:nvSpPr>
        <p:spPr/>
        <p:txBody>
          <a:bodyPr/>
          <a:lstStyle>
            <a:lvl1pPr>
              <a:defRPr/>
            </a:lvl1pPr>
          </a:lstStyle>
          <a:p>
            <a:pPr>
              <a:defRPr/>
            </a:pPr>
            <a:endParaRPr lang="en-US" altLang="en-US"/>
          </a:p>
        </p:txBody>
      </p:sp>
      <p:sp>
        <p:nvSpPr>
          <p:cNvPr id="9" name="Slide Number Placeholder 5">
            <a:extLst>
              <a:ext uri="{FF2B5EF4-FFF2-40B4-BE49-F238E27FC236}">
                <a16:creationId xmlns:a16="http://schemas.microsoft.com/office/drawing/2014/main" id="{C5F9CF23-1658-7E02-3042-C7F553C8EDC6}"/>
              </a:ext>
            </a:extLst>
          </p:cNvPr>
          <p:cNvSpPr>
            <a:spLocks noGrp="1"/>
          </p:cNvSpPr>
          <p:nvPr>
            <p:ph type="sldNum" sz="quarter" idx="12"/>
          </p:nvPr>
        </p:nvSpPr>
        <p:spPr/>
        <p:txBody>
          <a:bodyPr/>
          <a:lstStyle>
            <a:lvl1pPr>
              <a:defRPr/>
            </a:lvl1pPr>
          </a:lstStyle>
          <a:p>
            <a:fld id="{CD536285-190D-495B-A0B8-0E7F669BD1D6}" type="slidenum">
              <a:rPr lang="en-US" altLang="en-US"/>
              <a:pPr/>
              <a:t>‹#›</a:t>
            </a:fld>
            <a:endParaRPr lang="en-US" altLang="en-US"/>
          </a:p>
        </p:txBody>
      </p:sp>
    </p:spTree>
    <p:extLst>
      <p:ext uri="{BB962C8B-B14F-4D97-AF65-F5344CB8AC3E}">
        <p14:creationId xmlns:p14="http://schemas.microsoft.com/office/powerpoint/2010/main" val="1768725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4166E51F-FA45-1FC8-9A87-13D461AA31E4}"/>
              </a:ext>
            </a:extLst>
          </p:cNvPr>
          <p:cNvSpPr>
            <a:spLocks noGrp="1"/>
          </p:cNvSpPr>
          <p:nvPr>
            <p:ph type="dt" sz="half" idx="10"/>
          </p:nvPr>
        </p:nvSpPr>
        <p:spPr/>
        <p:txBody>
          <a:bodyPr/>
          <a:lstStyle>
            <a:lvl1pPr>
              <a:defRPr/>
            </a:lvl1pPr>
          </a:lstStyle>
          <a:p>
            <a:pPr>
              <a:defRPr/>
            </a:pPr>
            <a:endParaRPr lang="en-US" altLang="en-US"/>
          </a:p>
        </p:txBody>
      </p:sp>
      <p:sp>
        <p:nvSpPr>
          <p:cNvPr id="4" name="Footer Placeholder 4">
            <a:extLst>
              <a:ext uri="{FF2B5EF4-FFF2-40B4-BE49-F238E27FC236}">
                <a16:creationId xmlns:a16="http://schemas.microsoft.com/office/drawing/2014/main" id="{D459A2A3-95C2-9574-E980-5A4F0711B754}"/>
              </a:ext>
            </a:extLst>
          </p:cNvPr>
          <p:cNvSpPr>
            <a:spLocks noGrp="1"/>
          </p:cNvSpPr>
          <p:nvPr>
            <p:ph type="ftr" sz="quarter" idx="11"/>
          </p:nvPr>
        </p:nvSpPr>
        <p:spPr/>
        <p:txBody>
          <a:bodyPr/>
          <a:lstStyle>
            <a:lvl1pPr>
              <a:defRPr/>
            </a:lvl1pPr>
          </a:lstStyle>
          <a:p>
            <a:pPr>
              <a:defRPr/>
            </a:pPr>
            <a:endParaRPr lang="en-US" altLang="en-US"/>
          </a:p>
        </p:txBody>
      </p:sp>
      <p:sp>
        <p:nvSpPr>
          <p:cNvPr id="5" name="Slide Number Placeholder 5">
            <a:extLst>
              <a:ext uri="{FF2B5EF4-FFF2-40B4-BE49-F238E27FC236}">
                <a16:creationId xmlns:a16="http://schemas.microsoft.com/office/drawing/2014/main" id="{A7941317-F308-7607-B0EC-8037DC9D8794}"/>
              </a:ext>
            </a:extLst>
          </p:cNvPr>
          <p:cNvSpPr>
            <a:spLocks noGrp="1"/>
          </p:cNvSpPr>
          <p:nvPr>
            <p:ph type="sldNum" sz="quarter" idx="12"/>
          </p:nvPr>
        </p:nvSpPr>
        <p:spPr/>
        <p:txBody>
          <a:bodyPr/>
          <a:lstStyle>
            <a:lvl1pPr>
              <a:defRPr/>
            </a:lvl1pPr>
          </a:lstStyle>
          <a:p>
            <a:fld id="{A15D093A-6E36-4FEE-A940-20BC05DAE742}" type="slidenum">
              <a:rPr lang="en-US" altLang="en-US"/>
              <a:pPr/>
              <a:t>‹#›</a:t>
            </a:fld>
            <a:endParaRPr lang="en-US" altLang="en-US"/>
          </a:p>
        </p:txBody>
      </p:sp>
    </p:spTree>
    <p:extLst>
      <p:ext uri="{BB962C8B-B14F-4D97-AF65-F5344CB8AC3E}">
        <p14:creationId xmlns:p14="http://schemas.microsoft.com/office/powerpoint/2010/main" val="1009334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727FC83-B786-A289-71B7-0E8FA1E1AE5A}"/>
              </a:ext>
            </a:extLst>
          </p:cNvPr>
          <p:cNvSpPr>
            <a:spLocks noGrp="1"/>
          </p:cNvSpPr>
          <p:nvPr>
            <p:ph type="dt" sz="half" idx="10"/>
          </p:nvPr>
        </p:nvSpPr>
        <p:spPr/>
        <p:txBody>
          <a:bodyPr/>
          <a:lstStyle>
            <a:lvl1pPr>
              <a:defRPr/>
            </a:lvl1pPr>
          </a:lstStyle>
          <a:p>
            <a:pPr>
              <a:defRPr/>
            </a:pPr>
            <a:endParaRPr lang="en-US" altLang="en-US"/>
          </a:p>
        </p:txBody>
      </p:sp>
      <p:sp>
        <p:nvSpPr>
          <p:cNvPr id="3" name="Footer Placeholder 4">
            <a:extLst>
              <a:ext uri="{FF2B5EF4-FFF2-40B4-BE49-F238E27FC236}">
                <a16:creationId xmlns:a16="http://schemas.microsoft.com/office/drawing/2014/main" id="{9DFF2DB3-2872-9A61-CC0A-8C022D2CA3F7}"/>
              </a:ext>
            </a:extLst>
          </p:cNvPr>
          <p:cNvSpPr>
            <a:spLocks noGrp="1"/>
          </p:cNvSpPr>
          <p:nvPr>
            <p:ph type="ftr" sz="quarter" idx="11"/>
          </p:nvPr>
        </p:nvSpPr>
        <p:spPr/>
        <p:txBody>
          <a:bodyPr/>
          <a:lstStyle>
            <a:lvl1pPr>
              <a:defRPr/>
            </a:lvl1pPr>
          </a:lstStyle>
          <a:p>
            <a:pPr>
              <a:defRPr/>
            </a:pPr>
            <a:endParaRPr lang="en-US" altLang="en-US"/>
          </a:p>
        </p:txBody>
      </p:sp>
      <p:sp>
        <p:nvSpPr>
          <p:cNvPr id="4" name="Slide Number Placeholder 5">
            <a:extLst>
              <a:ext uri="{FF2B5EF4-FFF2-40B4-BE49-F238E27FC236}">
                <a16:creationId xmlns:a16="http://schemas.microsoft.com/office/drawing/2014/main" id="{00F3CA39-3465-E498-8417-9AE22BB60405}"/>
              </a:ext>
            </a:extLst>
          </p:cNvPr>
          <p:cNvSpPr>
            <a:spLocks noGrp="1"/>
          </p:cNvSpPr>
          <p:nvPr>
            <p:ph type="sldNum" sz="quarter" idx="12"/>
          </p:nvPr>
        </p:nvSpPr>
        <p:spPr/>
        <p:txBody>
          <a:bodyPr/>
          <a:lstStyle>
            <a:lvl1pPr>
              <a:defRPr/>
            </a:lvl1pPr>
          </a:lstStyle>
          <a:p>
            <a:fld id="{BB0D6413-4B60-4D8F-A9F8-0E2736DE2688}" type="slidenum">
              <a:rPr lang="en-US" altLang="en-US"/>
              <a:pPr/>
              <a:t>‹#›</a:t>
            </a:fld>
            <a:endParaRPr lang="en-US" altLang="en-US"/>
          </a:p>
        </p:txBody>
      </p:sp>
    </p:spTree>
    <p:extLst>
      <p:ext uri="{BB962C8B-B14F-4D97-AF65-F5344CB8AC3E}">
        <p14:creationId xmlns:p14="http://schemas.microsoft.com/office/powerpoint/2010/main" val="3633646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a:extLst>
              <a:ext uri="{FF2B5EF4-FFF2-40B4-BE49-F238E27FC236}">
                <a16:creationId xmlns:a16="http://schemas.microsoft.com/office/drawing/2014/main" id="{20EBBDCF-BF60-20D5-C0A7-04FA8041B7BA}"/>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097C516D-F8FE-92E3-9E22-9DEBBF1DAF57}"/>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ED95C233-3590-67A2-2915-F684A20230B5}"/>
              </a:ext>
            </a:extLst>
          </p:cNvPr>
          <p:cNvSpPr>
            <a:spLocks noGrp="1"/>
          </p:cNvSpPr>
          <p:nvPr>
            <p:ph type="sldNum" sz="quarter" idx="12"/>
          </p:nvPr>
        </p:nvSpPr>
        <p:spPr/>
        <p:txBody>
          <a:bodyPr/>
          <a:lstStyle>
            <a:lvl1pPr>
              <a:defRPr/>
            </a:lvl1pPr>
          </a:lstStyle>
          <a:p>
            <a:fld id="{59C712C5-0944-4914-89A6-0BA987CD3FA3}" type="slidenum">
              <a:rPr lang="en-US" altLang="en-US"/>
              <a:pPr/>
              <a:t>‹#›</a:t>
            </a:fld>
            <a:endParaRPr lang="en-US" altLang="en-US"/>
          </a:p>
        </p:txBody>
      </p:sp>
    </p:spTree>
    <p:extLst>
      <p:ext uri="{BB962C8B-B14F-4D97-AF65-F5344CB8AC3E}">
        <p14:creationId xmlns:p14="http://schemas.microsoft.com/office/powerpoint/2010/main" val="3920260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FC288F3E-768A-C70E-9F3D-774C93B63895}"/>
              </a:ext>
            </a:extLst>
          </p:cNvPr>
          <p:cNvSpPr>
            <a:spLocks noGrp="1"/>
          </p:cNvSpPr>
          <p:nvPr>
            <p:ph type="dt" sz="half" idx="10"/>
          </p:nvPr>
        </p:nvSpPr>
        <p:spPr/>
        <p:txBody>
          <a:bodyPr/>
          <a:lstStyle>
            <a:lvl1pPr>
              <a:defRPr/>
            </a:lvl1pPr>
          </a:lstStyle>
          <a:p>
            <a:pPr>
              <a:defRPr/>
            </a:pPr>
            <a:endParaRPr lang="en-US" altLang="en-US"/>
          </a:p>
        </p:txBody>
      </p:sp>
      <p:sp>
        <p:nvSpPr>
          <p:cNvPr id="6" name="Footer Placeholder 4">
            <a:extLst>
              <a:ext uri="{FF2B5EF4-FFF2-40B4-BE49-F238E27FC236}">
                <a16:creationId xmlns:a16="http://schemas.microsoft.com/office/drawing/2014/main" id="{FEFD6759-F8E1-6662-2C39-C0AD56AD49D0}"/>
              </a:ext>
            </a:extLst>
          </p:cNvPr>
          <p:cNvSpPr>
            <a:spLocks noGrp="1"/>
          </p:cNvSpPr>
          <p:nvPr>
            <p:ph type="ftr" sz="quarter" idx="11"/>
          </p:nvPr>
        </p:nvSpPr>
        <p:spPr/>
        <p:txBody>
          <a:bodyPr/>
          <a:lstStyle>
            <a:lvl1pPr>
              <a:defRPr/>
            </a:lvl1pPr>
          </a:lstStyle>
          <a:p>
            <a:pPr>
              <a:defRPr/>
            </a:pPr>
            <a:endParaRPr lang="en-US" altLang="en-US"/>
          </a:p>
        </p:txBody>
      </p:sp>
      <p:sp>
        <p:nvSpPr>
          <p:cNvPr id="7" name="Slide Number Placeholder 5">
            <a:extLst>
              <a:ext uri="{FF2B5EF4-FFF2-40B4-BE49-F238E27FC236}">
                <a16:creationId xmlns:a16="http://schemas.microsoft.com/office/drawing/2014/main" id="{306CC5A2-170C-B3DD-FB20-3F2A4B46042E}"/>
              </a:ext>
            </a:extLst>
          </p:cNvPr>
          <p:cNvSpPr>
            <a:spLocks noGrp="1"/>
          </p:cNvSpPr>
          <p:nvPr>
            <p:ph type="sldNum" sz="quarter" idx="12"/>
          </p:nvPr>
        </p:nvSpPr>
        <p:spPr/>
        <p:txBody>
          <a:bodyPr/>
          <a:lstStyle>
            <a:lvl1pPr>
              <a:defRPr/>
            </a:lvl1pPr>
          </a:lstStyle>
          <a:p>
            <a:fld id="{3F451894-238D-43D7-B7E6-24A0339BB25F}" type="slidenum">
              <a:rPr lang="en-US" altLang="en-US"/>
              <a:pPr/>
              <a:t>‹#›</a:t>
            </a:fld>
            <a:endParaRPr lang="en-US" altLang="en-US"/>
          </a:p>
        </p:txBody>
      </p:sp>
    </p:spTree>
    <p:extLst>
      <p:ext uri="{BB962C8B-B14F-4D97-AF65-F5344CB8AC3E}">
        <p14:creationId xmlns:p14="http://schemas.microsoft.com/office/powerpoint/2010/main" val="3733391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37EC6A-4D93-F84C-AFEF-BB062280F06F}"/>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1C5CD7F1-5E3E-E15B-580F-F21577B1367C}"/>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DC7DD8B3-AE68-70B9-1F67-28A6D7F14683}"/>
              </a:ext>
            </a:extLst>
          </p:cNvPr>
          <p:cNvSpPr>
            <a:spLocks noGrp="1"/>
          </p:cNvSpPr>
          <p:nvPr>
            <p:ph type="sldNum" sz="quarter" idx="12"/>
          </p:nvPr>
        </p:nvSpPr>
        <p:spPr/>
        <p:txBody>
          <a:bodyPr/>
          <a:lstStyle>
            <a:lvl1pPr>
              <a:defRPr/>
            </a:lvl1pPr>
          </a:lstStyle>
          <a:p>
            <a:fld id="{F31EDB61-DFA9-4607-B6F3-3BF740F76D17}" type="slidenum">
              <a:rPr lang="en-US" altLang="en-US"/>
              <a:pPr/>
              <a:t>‹#›</a:t>
            </a:fld>
            <a:endParaRPr lang="en-US" altLang="en-US"/>
          </a:p>
        </p:txBody>
      </p:sp>
    </p:spTree>
    <p:extLst>
      <p:ext uri="{BB962C8B-B14F-4D97-AF65-F5344CB8AC3E}">
        <p14:creationId xmlns:p14="http://schemas.microsoft.com/office/powerpoint/2010/main" val="1137785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884D72D-F82D-81D0-1F9C-648B26573D29}"/>
              </a:ext>
            </a:extLst>
          </p:cNvPr>
          <p:cNvSpPr txBox="1">
            <a:spLocks noChangeArrowheads="1"/>
          </p:cNvSpPr>
          <p:nvPr/>
        </p:nvSpPr>
        <p:spPr bwMode="auto">
          <a:xfrm>
            <a:off x="482600" y="790575"/>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8000">
                <a:solidFill>
                  <a:srgbClr val="C0E474"/>
                </a:solidFill>
              </a:rPr>
              <a:t>“</a:t>
            </a:r>
          </a:p>
        </p:txBody>
      </p:sp>
      <p:sp>
        <p:nvSpPr>
          <p:cNvPr id="5" name="TextBox 4">
            <a:extLst>
              <a:ext uri="{FF2B5EF4-FFF2-40B4-BE49-F238E27FC236}">
                <a16:creationId xmlns:a16="http://schemas.microsoft.com/office/drawing/2014/main" id="{460C0219-1DAD-638D-0DB6-2359E2C66979}"/>
              </a:ext>
            </a:extLst>
          </p:cNvPr>
          <p:cNvSpPr txBox="1">
            <a:spLocks noChangeArrowheads="1"/>
          </p:cNvSpPr>
          <p:nvPr/>
        </p:nvSpPr>
        <p:spPr bwMode="auto">
          <a:xfrm>
            <a:off x="6748463" y="2886075"/>
            <a:ext cx="4572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8000">
                <a:solidFill>
                  <a:srgbClr val="C0E474"/>
                </a:solidFill>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Date Placeholder 3">
            <a:extLst>
              <a:ext uri="{FF2B5EF4-FFF2-40B4-BE49-F238E27FC236}">
                <a16:creationId xmlns:a16="http://schemas.microsoft.com/office/drawing/2014/main" id="{BA6390FA-6944-28AA-7B0B-8BB26E91CF41}"/>
              </a:ext>
            </a:extLst>
          </p:cNvPr>
          <p:cNvSpPr>
            <a:spLocks noGrp="1"/>
          </p:cNvSpPr>
          <p:nvPr>
            <p:ph type="dt" sz="half" idx="14"/>
          </p:nvPr>
        </p:nvSpPr>
        <p:spPr/>
        <p:txBody>
          <a:bodyPr/>
          <a:lstStyle>
            <a:lvl1pPr>
              <a:defRPr/>
            </a:lvl1pPr>
          </a:lstStyle>
          <a:p>
            <a:pPr>
              <a:defRPr/>
            </a:pPr>
            <a:endParaRPr lang="en-US" altLang="en-US"/>
          </a:p>
        </p:txBody>
      </p:sp>
      <p:sp>
        <p:nvSpPr>
          <p:cNvPr id="7" name="Footer Placeholder 4">
            <a:extLst>
              <a:ext uri="{FF2B5EF4-FFF2-40B4-BE49-F238E27FC236}">
                <a16:creationId xmlns:a16="http://schemas.microsoft.com/office/drawing/2014/main" id="{9348B104-2081-EE76-B4A5-4E66C2808ADB}"/>
              </a:ext>
            </a:extLst>
          </p:cNvPr>
          <p:cNvSpPr>
            <a:spLocks noGrp="1"/>
          </p:cNvSpPr>
          <p:nvPr>
            <p:ph type="ftr" sz="quarter" idx="15"/>
          </p:nvPr>
        </p:nvSpPr>
        <p:spPr/>
        <p:txBody>
          <a:bodyPr/>
          <a:lstStyle>
            <a:lvl1pPr>
              <a:defRPr/>
            </a:lvl1pPr>
          </a:lstStyle>
          <a:p>
            <a:pPr>
              <a:defRPr/>
            </a:pPr>
            <a:endParaRPr lang="en-US" altLang="en-US"/>
          </a:p>
        </p:txBody>
      </p:sp>
      <p:sp>
        <p:nvSpPr>
          <p:cNvPr id="8" name="Slide Number Placeholder 5">
            <a:extLst>
              <a:ext uri="{FF2B5EF4-FFF2-40B4-BE49-F238E27FC236}">
                <a16:creationId xmlns:a16="http://schemas.microsoft.com/office/drawing/2014/main" id="{81FC44A8-3AA2-8C58-4C4F-CEEC30E1AB65}"/>
              </a:ext>
            </a:extLst>
          </p:cNvPr>
          <p:cNvSpPr>
            <a:spLocks noGrp="1"/>
          </p:cNvSpPr>
          <p:nvPr>
            <p:ph type="sldNum" sz="quarter" idx="16"/>
          </p:nvPr>
        </p:nvSpPr>
        <p:spPr/>
        <p:txBody>
          <a:bodyPr/>
          <a:lstStyle>
            <a:lvl1pPr>
              <a:defRPr/>
            </a:lvl1pPr>
          </a:lstStyle>
          <a:p>
            <a:fld id="{24401A51-6D6E-4321-86FA-B701DF089FAB}" type="slidenum">
              <a:rPr lang="en-US" altLang="en-US"/>
              <a:pPr/>
              <a:t>‹#›</a:t>
            </a:fld>
            <a:endParaRPr lang="en-US" altLang="en-US"/>
          </a:p>
        </p:txBody>
      </p:sp>
    </p:spTree>
    <p:extLst>
      <p:ext uri="{BB962C8B-B14F-4D97-AF65-F5344CB8AC3E}">
        <p14:creationId xmlns:p14="http://schemas.microsoft.com/office/powerpoint/2010/main" val="25418854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29E84D-736E-A5F5-725E-0F6DB305A0FE}"/>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5D729793-BCD1-F99E-D379-3D4609B1FAFB}"/>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9F592B6D-2ED2-4240-E2FB-ECF7C9E0C01A}"/>
              </a:ext>
            </a:extLst>
          </p:cNvPr>
          <p:cNvSpPr>
            <a:spLocks noGrp="1"/>
          </p:cNvSpPr>
          <p:nvPr>
            <p:ph type="sldNum" sz="quarter" idx="12"/>
          </p:nvPr>
        </p:nvSpPr>
        <p:spPr/>
        <p:txBody>
          <a:bodyPr/>
          <a:lstStyle>
            <a:lvl1pPr>
              <a:defRPr/>
            </a:lvl1pPr>
          </a:lstStyle>
          <a:p>
            <a:fld id="{6B078ACF-C1B5-49AD-85F6-7D7C5706F91A}" type="slidenum">
              <a:rPr lang="en-US" altLang="en-US"/>
              <a:pPr/>
              <a:t>‹#›</a:t>
            </a:fld>
            <a:endParaRPr lang="en-US" altLang="en-US"/>
          </a:p>
        </p:txBody>
      </p:sp>
    </p:spTree>
    <p:extLst>
      <p:ext uri="{BB962C8B-B14F-4D97-AF65-F5344CB8AC3E}">
        <p14:creationId xmlns:p14="http://schemas.microsoft.com/office/powerpoint/2010/main" val="7104882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DE57843-8464-4297-39EC-7497C7E8EC6F}"/>
              </a:ext>
            </a:extLst>
          </p:cNvPr>
          <p:cNvSpPr txBox="1">
            <a:spLocks noChangeArrowheads="1"/>
          </p:cNvSpPr>
          <p:nvPr/>
        </p:nvSpPr>
        <p:spPr bwMode="auto">
          <a:xfrm>
            <a:off x="482600" y="790575"/>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8000">
                <a:solidFill>
                  <a:srgbClr val="C0E474"/>
                </a:solidFill>
              </a:rPr>
              <a:t>“</a:t>
            </a:r>
          </a:p>
        </p:txBody>
      </p:sp>
      <p:sp>
        <p:nvSpPr>
          <p:cNvPr id="5" name="TextBox 4">
            <a:extLst>
              <a:ext uri="{FF2B5EF4-FFF2-40B4-BE49-F238E27FC236}">
                <a16:creationId xmlns:a16="http://schemas.microsoft.com/office/drawing/2014/main" id="{507FBC5C-678D-6056-16DA-5771139D978D}"/>
              </a:ext>
            </a:extLst>
          </p:cNvPr>
          <p:cNvSpPr txBox="1">
            <a:spLocks noChangeArrowheads="1"/>
          </p:cNvSpPr>
          <p:nvPr/>
        </p:nvSpPr>
        <p:spPr bwMode="auto">
          <a:xfrm>
            <a:off x="6748463" y="2886075"/>
            <a:ext cx="4572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en-US" altLang="en-US" sz="8000">
                <a:solidFill>
                  <a:srgbClr val="C0E474"/>
                </a:solidFill>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Date Placeholder 3">
            <a:extLst>
              <a:ext uri="{FF2B5EF4-FFF2-40B4-BE49-F238E27FC236}">
                <a16:creationId xmlns:a16="http://schemas.microsoft.com/office/drawing/2014/main" id="{7FD88ABD-3DA0-253C-9191-8716E0796E1B}"/>
              </a:ext>
            </a:extLst>
          </p:cNvPr>
          <p:cNvSpPr>
            <a:spLocks noGrp="1"/>
          </p:cNvSpPr>
          <p:nvPr>
            <p:ph type="dt" sz="half" idx="14"/>
          </p:nvPr>
        </p:nvSpPr>
        <p:spPr/>
        <p:txBody>
          <a:bodyPr/>
          <a:lstStyle>
            <a:lvl1pPr>
              <a:defRPr/>
            </a:lvl1pPr>
          </a:lstStyle>
          <a:p>
            <a:pPr>
              <a:defRPr/>
            </a:pPr>
            <a:endParaRPr lang="en-US" altLang="en-US"/>
          </a:p>
        </p:txBody>
      </p:sp>
      <p:sp>
        <p:nvSpPr>
          <p:cNvPr id="7" name="Footer Placeholder 4">
            <a:extLst>
              <a:ext uri="{FF2B5EF4-FFF2-40B4-BE49-F238E27FC236}">
                <a16:creationId xmlns:a16="http://schemas.microsoft.com/office/drawing/2014/main" id="{4763F072-D6C6-A528-65C3-F4737D22D1EF}"/>
              </a:ext>
            </a:extLst>
          </p:cNvPr>
          <p:cNvSpPr>
            <a:spLocks noGrp="1"/>
          </p:cNvSpPr>
          <p:nvPr>
            <p:ph type="ftr" sz="quarter" idx="15"/>
          </p:nvPr>
        </p:nvSpPr>
        <p:spPr/>
        <p:txBody>
          <a:bodyPr/>
          <a:lstStyle>
            <a:lvl1pPr>
              <a:defRPr/>
            </a:lvl1pPr>
          </a:lstStyle>
          <a:p>
            <a:pPr>
              <a:defRPr/>
            </a:pPr>
            <a:endParaRPr lang="en-US" altLang="en-US"/>
          </a:p>
        </p:txBody>
      </p:sp>
      <p:sp>
        <p:nvSpPr>
          <p:cNvPr id="8" name="Slide Number Placeholder 5">
            <a:extLst>
              <a:ext uri="{FF2B5EF4-FFF2-40B4-BE49-F238E27FC236}">
                <a16:creationId xmlns:a16="http://schemas.microsoft.com/office/drawing/2014/main" id="{387DE805-B722-5DC7-1629-764E8338A639}"/>
              </a:ext>
            </a:extLst>
          </p:cNvPr>
          <p:cNvSpPr>
            <a:spLocks noGrp="1"/>
          </p:cNvSpPr>
          <p:nvPr>
            <p:ph type="sldNum" sz="quarter" idx="16"/>
          </p:nvPr>
        </p:nvSpPr>
        <p:spPr/>
        <p:txBody>
          <a:bodyPr/>
          <a:lstStyle>
            <a:lvl1pPr>
              <a:defRPr/>
            </a:lvl1pPr>
          </a:lstStyle>
          <a:p>
            <a:fld id="{B8AFD443-02DC-4102-A66E-D8A4F156949B}" type="slidenum">
              <a:rPr lang="en-US" altLang="en-US"/>
              <a:pPr/>
              <a:t>‹#›</a:t>
            </a:fld>
            <a:endParaRPr lang="en-US" altLang="en-US"/>
          </a:p>
        </p:txBody>
      </p:sp>
    </p:spTree>
    <p:extLst>
      <p:ext uri="{BB962C8B-B14F-4D97-AF65-F5344CB8AC3E}">
        <p14:creationId xmlns:p14="http://schemas.microsoft.com/office/powerpoint/2010/main" val="9819310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D69C025-A510-9534-A0EE-220714DD8AA1}"/>
              </a:ext>
            </a:extLst>
          </p:cNvPr>
          <p:cNvSpPr>
            <a:spLocks noGrp="1"/>
          </p:cNvSpPr>
          <p:nvPr>
            <p:ph type="dt" sz="half" idx="14"/>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10A358E1-0422-8290-7AD7-92D9EEE473C6}"/>
              </a:ext>
            </a:extLst>
          </p:cNvPr>
          <p:cNvSpPr>
            <a:spLocks noGrp="1"/>
          </p:cNvSpPr>
          <p:nvPr>
            <p:ph type="ftr" sz="quarter" idx="15"/>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5A9B4CC2-3236-3B68-7A00-4C001917C264}"/>
              </a:ext>
            </a:extLst>
          </p:cNvPr>
          <p:cNvSpPr>
            <a:spLocks noGrp="1"/>
          </p:cNvSpPr>
          <p:nvPr>
            <p:ph type="sldNum" sz="quarter" idx="16"/>
          </p:nvPr>
        </p:nvSpPr>
        <p:spPr/>
        <p:txBody>
          <a:bodyPr/>
          <a:lstStyle>
            <a:lvl1pPr>
              <a:defRPr/>
            </a:lvl1pPr>
          </a:lstStyle>
          <a:p>
            <a:fld id="{7BC26E84-5BF6-4207-B485-124BBAFA1695}" type="slidenum">
              <a:rPr lang="en-US" altLang="en-US"/>
              <a:pPr/>
              <a:t>‹#›</a:t>
            </a:fld>
            <a:endParaRPr lang="en-US" altLang="en-US"/>
          </a:p>
        </p:txBody>
      </p:sp>
    </p:spTree>
    <p:extLst>
      <p:ext uri="{BB962C8B-B14F-4D97-AF65-F5344CB8AC3E}">
        <p14:creationId xmlns:p14="http://schemas.microsoft.com/office/powerpoint/2010/main" val="5523825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712382A-0051-95F1-7589-27FF8C8CB007}"/>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A1987721-CE9C-A812-ED20-037439A847F1}"/>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39F70D7D-BC06-AF18-8924-175872DBD038}"/>
              </a:ext>
            </a:extLst>
          </p:cNvPr>
          <p:cNvSpPr>
            <a:spLocks noGrp="1"/>
          </p:cNvSpPr>
          <p:nvPr>
            <p:ph type="sldNum" sz="quarter" idx="12"/>
          </p:nvPr>
        </p:nvSpPr>
        <p:spPr/>
        <p:txBody>
          <a:bodyPr/>
          <a:lstStyle>
            <a:lvl1pPr>
              <a:defRPr/>
            </a:lvl1pPr>
          </a:lstStyle>
          <a:p>
            <a:fld id="{FB2DE042-665D-45AF-87E1-E38528CFA955}" type="slidenum">
              <a:rPr lang="en-US" altLang="en-US"/>
              <a:pPr/>
              <a:t>‹#›</a:t>
            </a:fld>
            <a:endParaRPr lang="en-US" altLang="en-US"/>
          </a:p>
        </p:txBody>
      </p:sp>
    </p:spTree>
    <p:extLst>
      <p:ext uri="{BB962C8B-B14F-4D97-AF65-F5344CB8AC3E}">
        <p14:creationId xmlns:p14="http://schemas.microsoft.com/office/powerpoint/2010/main" val="26300318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CFB99F8-B1C4-D9A7-E3AF-94325D4C1627}"/>
              </a:ext>
            </a:extLst>
          </p:cNvPr>
          <p:cNvSpPr>
            <a:spLocks noGrp="1"/>
          </p:cNvSpPr>
          <p:nvPr>
            <p:ph type="dt" sz="half" idx="10"/>
          </p:nvPr>
        </p:nvSpPr>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B576D175-0FBD-49EA-18A9-8CBADDE87745}"/>
              </a:ext>
            </a:extLst>
          </p:cNvPr>
          <p:cNvSpPr>
            <a:spLocks noGrp="1"/>
          </p:cNvSpPr>
          <p:nvPr>
            <p:ph type="ftr" sz="quarter" idx="11"/>
          </p:nvPr>
        </p:nvSpPr>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0171FDA2-E33A-E691-4CA1-F430B6A9805B}"/>
              </a:ext>
            </a:extLst>
          </p:cNvPr>
          <p:cNvSpPr>
            <a:spLocks noGrp="1"/>
          </p:cNvSpPr>
          <p:nvPr>
            <p:ph type="sldNum" sz="quarter" idx="12"/>
          </p:nvPr>
        </p:nvSpPr>
        <p:spPr/>
        <p:txBody>
          <a:bodyPr/>
          <a:lstStyle>
            <a:lvl1pPr>
              <a:defRPr/>
            </a:lvl1pPr>
          </a:lstStyle>
          <a:p>
            <a:fld id="{1AC9A0B4-88F3-4141-B676-CC21B7B04CA2}" type="slidenum">
              <a:rPr lang="en-US" altLang="en-US"/>
              <a:pPr/>
              <a:t>‹#›</a:t>
            </a:fld>
            <a:endParaRPr lang="en-US" altLang="en-US"/>
          </a:p>
        </p:txBody>
      </p:sp>
    </p:spTree>
    <p:extLst>
      <p:ext uri="{BB962C8B-B14F-4D97-AF65-F5344CB8AC3E}">
        <p14:creationId xmlns:p14="http://schemas.microsoft.com/office/powerpoint/2010/main" val="737970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16">
            <a:extLst>
              <a:ext uri="{FF2B5EF4-FFF2-40B4-BE49-F238E27FC236}">
                <a16:creationId xmlns:a16="http://schemas.microsoft.com/office/drawing/2014/main" id="{6486BD6C-C7EC-F4F5-802C-EF7ADEF475B5}"/>
              </a:ext>
            </a:extLst>
          </p:cNvPr>
          <p:cNvGrpSpPr>
            <a:grpSpLocks/>
          </p:cNvGrpSpPr>
          <p:nvPr/>
        </p:nvGrpSpPr>
        <p:grpSpPr bwMode="auto">
          <a:xfrm>
            <a:off x="-7938" y="-7938"/>
            <a:ext cx="9169401" cy="6873876"/>
            <a:chOff x="-8467" y="-8468"/>
            <a:chExt cx="9169805" cy="6874935"/>
          </a:xfrm>
        </p:grpSpPr>
        <p:sp>
          <p:nvSpPr>
            <p:cNvPr id="7" name="Freeform 6">
              <a:extLst>
                <a:ext uri="{FF2B5EF4-FFF2-40B4-BE49-F238E27FC236}">
                  <a16:creationId xmlns:a16="http://schemas.microsoft.com/office/drawing/2014/main" id="{A079B889-C121-4EF3-9318-16F409614247}"/>
                </a:ext>
              </a:extLst>
            </p:cNvPr>
            <p:cNvSpPr/>
            <p:nvPr/>
          </p:nvSpPr>
          <p:spPr>
            <a:xfrm>
              <a:off x="-8467" y="4013290"/>
              <a:ext cx="457221" cy="285317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a:extLst>
                <a:ext uri="{FF2B5EF4-FFF2-40B4-BE49-F238E27FC236}">
                  <a16:creationId xmlns:a16="http://schemas.microsoft.com/office/drawing/2014/main" id="{1409CE7C-F4F8-41B0-A166-3AFC23C1B343}"/>
                </a:ext>
              </a:extLst>
            </p:cNvPr>
            <p:cNvCxnSpPr/>
            <p:nvPr/>
          </p:nvCxnSpPr>
          <p:spPr>
            <a:xfrm flipV="1">
              <a:off x="5130497" y="4175239"/>
              <a:ext cx="4022902" cy="2683288"/>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8C4F4DA4-5234-4C25-9C7F-1C664E34369E}"/>
                </a:ext>
              </a:extLst>
            </p:cNvPr>
            <p:cNvCxnSpPr/>
            <p:nvPr/>
          </p:nvCxnSpPr>
          <p:spPr>
            <a:xfrm>
              <a:off x="7041932" y="-529"/>
              <a:ext cx="1219254" cy="6859057"/>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a:extLst>
                <a:ext uri="{FF2B5EF4-FFF2-40B4-BE49-F238E27FC236}">
                  <a16:creationId xmlns:a16="http://schemas.microsoft.com/office/drawing/2014/main" id="{6E827CE3-97C3-456E-8448-EED810D4C67C}"/>
                </a:ext>
              </a:extLst>
            </p:cNvPr>
            <p:cNvSpPr/>
            <p:nvPr/>
          </p:nvSpPr>
          <p:spPr>
            <a:xfrm>
              <a:off x="6891113" y="-529"/>
              <a:ext cx="2270225" cy="686699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a:extLst>
                <a:ext uri="{FF2B5EF4-FFF2-40B4-BE49-F238E27FC236}">
                  <a16:creationId xmlns:a16="http://schemas.microsoft.com/office/drawing/2014/main" id="{3D8594DC-D9D1-40B0-9633-36D1627A3CFF}"/>
                </a:ext>
              </a:extLst>
            </p:cNvPr>
            <p:cNvSpPr/>
            <p:nvPr/>
          </p:nvSpPr>
          <p:spPr>
            <a:xfrm>
              <a:off x="7205452" y="-8468"/>
              <a:ext cx="1947948" cy="6866996"/>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a:extLst>
                <a:ext uri="{FF2B5EF4-FFF2-40B4-BE49-F238E27FC236}">
                  <a16:creationId xmlns:a16="http://schemas.microsoft.com/office/drawing/2014/main" id="{5CB27417-AF9A-40AF-8734-7ADEB25D407C}"/>
                </a:ext>
              </a:extLst>
            </p:cNvPr>
            <p:cNvSpPr/>
            <p:nvPr/>
          </p:nvSpPr>
          <p:spPr>
            <a:xfrm>
              <a:off x="6638689" y="3919613"/>
              <a:ext cx="2513124" cy="2938915"/>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a:extLst>
                <a:ext uri="{FF2B5EF4-FFF2-40B4-BE49-F238E27FC236}">
                  <a16:creationId xmlns:a16="http://schemas.microsoft.com/office/drawing/2014/main" id="{CE14F444-CD95-4541-A745-A20E75108B9F}"/>
                </a:ext>
              </a:extLst>
            </p:cNvPr>
            <p:cNvSpPr/>
            <p:nvPr/>
          </p:nvSpPr>
          <p:spPr>
            <a:xfrm>
              <a:off x="7010180" y="-8468"/>
              <a:ext cx="2143219" cy="6866996"/>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a:extLst>
                <a:ext uri="{FF2B5EF4-FFF2-40B4-BE49-F238E27FC236}">
                  <a16:creationId xmlns:a16="http://schemas.microsoft.com/office/drawing/2014/main" id="{E9B888F1-EA7D-4A96-BF28-C4AC44AB21A8}"/>
                </a:ext>
              </a:extLst>
            </p:cNvPr>
            <p:cNvSpPr/>
            <p:nvPr/>
          </p:nvSpPr>
          <p:spPr>
            <a:xfrm>
              <a:off x="8296112" y="-8468"/>
              <a:ext cx="857288" cy="6866996"/>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a:extLst>
                <a:ext uri="{FF2B5EF4-FFF2-40B4-BE49-F238E27FC236}">
                  <a16:creationId xmlns:a16="http://schemas.microsoft.com/office/drawing/2014/main" id="{C6A5783C-A2D8-4D1E-BBBC-81E78E1EC537}"/>
                </a:ext>
              </a:extLst>
            </p:cNvPr>
            <p:cNvSpPr/>
            <p:nvPr/>
          </p:nvSpPr>
          <p:spPr>
            <a:xfrm>
              <a:off x="8077027" y="-8468"/>
              <a:ext cx="1066847" cy="6866996"/>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a:extLst>
                <a:ext uri="{FF2B5EF4-FFF2-40B4-BE49-F238E27FC236}">
                  <a16:creationId xmlns:a16="http://schemas.microsoft.com/office/drawing/2014/main" id="{5208C8B1-4569-46C9-B336-05D51AB87BF5}"/>
                </a:ext>
              </a:extLst>
            </p:cNvPr>
            <p:cNvSpPr/>
            <p:nvPr/>
          </p:nvSpPr>
          <p:spPr>
            <a:xfrm>
              <a:off x="8059564" y="4894488"/>
              <a:ext cx="1095423" cy="1964040"/>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027" name="Title Placeholder 1">
            <a:extLst>
              <a:ext uri="{FF2B5EF4-FFF2-40B4-BE49-F238E27FC236}">
                <a16:creationId xmlns:a16="http://schemas.microsoft.com/office/drawing/2014/main" id="{1D6FD138-B937-8073-C282-67C29EC1211F}"/>
              </a:ext>
            </a:extLst>
          </p:cNvPr>
          <p:cNvSpPr>
            <a:spLocks noGrp="1"/>
          </p:cNvSpPr>
          <p:nvPr>
            <p:ph type="title"/>
          </p:nvPr>
        </p:nvSpPr>
        <p:spPr bwMode="auto">
          <a:xfrm>
            <a:off x="609600" y="609600"/>
            <a:ext cx="6348413"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8" name="Text Placeholder 2">
            <a:extLst>
              <a:ext uri="{FF2B5EF4-FFF2-40B4-BE49-F238E27FC236}">
                <a16:creationId xmlns:a16="http://schemas.microsoft.com/office/drawing/2014/main" id="{9611ED1B-4790-AF5A-0084-07A299C09B1D}"/>
              </a:ext>
            </a:extLst>
          </p:cNvPr>
          <p:cNvSpPr>
            <a:spLocks noGrp="1"/>
          </p:cNvSpPr>
          <p:nvPr>
            <p:ph type="body" idx="1"/>
          </p:nvPr>
        </p:nvSpPr>
        <p:spPr bwMode="auto">
          <a:xfrm>
            <a:off x="609600" y="2160588"/>
            <a:ext cx="6348413" cy="388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F655C271-193E-411B-A22A-A6FBBE85D5B3}"/>
              </a:ext>
            </a:extLst>
          </p:cNvPr>
          <p:cNvSpPr>
            <a:spLocks noGrp="1"/>
          </p:cNvSpPr>
          <p:nvPr>
            <p:ph type="dt" sz="half" idx="2"/>
          </p:nvPr>
        </p:nvSpPr>
        <p:spPr>
          <a:xfrm>
            <a:off x="5405438" y="6042025"/>
            <a:ext cx="68421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endParaRPr lang="en-US" altLang="en-US"/>
          </a:p>
        </p:txBody>
      </p:sp>
      <p:sp>
        <p:nvSpPr>
          <p:cNvPr id="5" name="Footer Placeholder 4">
            <a:extLst>
              <a:ext uri="{FF2B5EF4-FFF2-40B4-BE49-F238E27FC236}">
                <a16:creationId xmlns:a16="http://schemas.microsoft.com/office/drawing/2014/main" id="{7CE4E393-86DF-41DA-A4D3-B1993E18375D}"/>
              </a:ext>
            </a:extLst>
          </p:cNvPr>
          <p:cNvSpPr>
            <a:spLocks noGrp="1"/>
          </p:cNvSpPr>
          <p:nvPr>
            <p:ph type="ftr" sz="quarter" idx="3"/>
          </p:nvPr>
        </p:nvSpPr>
        <p:spPr>
          <a:xfrm>
            <a:off x="609600" y="6042025"/>
            <a:ext cx="4622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ltLang="en-US"/>
          </a:p>
        </p:txBody>
      </p:sp>
      <p:sp>
        <p:nvSpPr>
          <p:cNvPr id="6" name="Slide Number Placeholder 5">
            <a:extLst>
              <a:ext uri="{FF2B5EF4-FFF2-40B4-BE49-F238E27FC236}">
                <a16:creationId xmlns:a16="http://schemas.microsoft.com/office/drawing/2014/main" id="{D7C95FB6-C234-4724-98F0-CA5229A5E25F}"/>
              </a:ext>
            </a:extLst>
          </p:cNvPr>
          <p:cNvSpPr>
            <a:spLocks noGrp="1"/>
          </p:cNvSpPr>
          <p:nvPr>
            <p:ph type="sldNum" sz="quarter" idx="4"/>
          </p:nvPr>
        </p:nvSpPr>
        <p:spPr>
          <a:xfrm>
            <a:off x="6445250" y="6042025"/>
            <a:ext cx="512763"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chemeClr val="accent1"/>
                </a:solidFill>
              </a:defRPr>
            </a:lvl1pPr>
          </a:lstStyle>
          <a:p>
            <a:fld id="{DE5AF7C1-7BC7-4DD4-A7B2-9AEE4F7455F7}"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067"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8" r:id="rId11"/>
    <p:sldLayoutId id="2147484063" r:id="rId12"/>
    <p:sldLayoutId id="2147484069" r:id="rId13"/>
    <p:sldLayoutId id="2147484064" r:id="rId14"/>
    <p:sldLayoutId id="2147484065" r:id="rId15"/>
    <p:sldLayoutId id="2147484066" r:id="rId16"/>
  </p:sldLayoutIdLst>
  <p:txStyles>
    <p:titleStyle>
      <a:lvl1pPr algn="l" defTabSz="457200" rtl="0" eaLnBrk="0" fontAlgn="base" hangingPunct="0">
        <a:spcBef>
          <a:spcPct val="0"/>
        </a:spcBef>
        <a:spcAft>
          <a:spcPct val="0"/>
        </a:spcAft>
        <a:defRPr sz="36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20.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23.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2D455036-EE1F-456C-AC14-B160DF811C1C}"/>
              </a:ext>
            </a:extLst>
          </p:cNvPr>
          <p:cNvSpPr>
            <a:spLocks noGrp="1" noChangeArrowheads="1"/>
          </p:cNvSpPr>
          <p:nvPr>
            <p:ph type="ctrTitle"/>
          </p:nvPr>
        </p:nvSpPr>
        <p:spPr>
          <a:xfrm>
            <a:off x="179388" y="2924175"/>
            <a:ext cx="8712200" cy="1487488"/>
          </a:xfrm>
        </p:spPr>
        <p:txBody>
          <a:bodyPr/>
          <a:lstStyle/>
          <a:p>
            <a:pPr algn="ctr" eaLnBrk="1" hangingPunct="1">
              <a:defRPr/>
            </a:pPr>
            <a:br>
              <a:rPr lang="en-GB" altLang="en-US" dirty="0">
                <a:solidFill>
                  <a:schemeClr val="accent2">
                    <a:lumMod val="75000"/>
                  </a:schemeClr>
                </a:solidFill>
                <a:latin typeface="Comic Sans MS" panose="030F0702030302020204" pitchFamily="66" charset="0"/>
              </a:rPr>
            </a:br>
            <a:br>
              <a:rPr lang="en-GB" altLang="en-US" dirty="0">
                <a:solidFill>
                  <a:schemeClr val="accent2">
                    <a:lumMod val="75000"/>
                  </a:schemeClr>
                </a:solidFill>
                <a:latin typeface="Comic Sans MS" panose="030F0702030302020204" pitchFamily="66" charset="0"/>
              </a:rPr>
            </a:br>
            <a:endParaRPr lang="en-US" altLang="en-US" dirty="0">
              <a:solidFill>
                <a:schemeClr val="accent2">
                  <a:lumMod val="75000"/>
                </a:schemeClr>
              </a:solidFill>
              <a:latin typeface="Comic Sans MS" panose="030F0702030302020204" pitchFamily="66" charset="0"/>
            </a:endParaRPr>
          </a:p>
        </p:txBody>
      </p:sp>
      <p:sp>
        <p:nvSpPr>
          <p:cNvPr id="3" name="Rectangle 2">
            <a:extLst>
              <a:ext uri="{FF2B5EF4-FFF2-40B4-BE49-F238E27FC236}">
                <a16:creationId xmlns:a16="http://schemas.microsoft.com/office/drawing/2014/main" id="{F33AED3A-23B6-49DD-8B6B-92AD9BBDE967}"/>
              </a:ext>
            </a:extLst>
          </p:cNvPr>
          <p:cNvSpPr/>
          <p:nvPr/>
        </p:nvSpPr>
        <p:spPr>
          <a:xfrm>
            <a:off x="2411760" y="2283822"/>
            <a:ext cx="3042592" cy="2768194"/>
          </a:xfrm>
          <a:prstGeom prst="rect">
            <a:avLst/>
          </a:prstGeom>
        </p:spPr>
        <p:txBody>
          <a:bodyPr wrap="square">
            <a:spAutoFit/>
          </a:bodyPr>
          <a:lstStyle/>
          <a:p>
            <a:pPr algn="ctr">
              <a:lnSpc>
                <a:spcPct val="150000"/>
              </a:lnSpc>
            </a:pPr>
            <a:r>
              <a:rPr lang="en-GB" sz="4000" dirty="0">
                <a:solidFill>
                  <a:srgbClr val="92D050"/>
                </a:solidFill>
                <a:latin typeface="Sassoon Primary" pitchFamily="2" charset="77"/>
              </a:rPr>
              <a:t>Ben Nevis</a:t>
            </a:r>
          </a:p>
          <a:p>
            <a:pPr algn="ctr">
              <a:lnSpc>
                <a:spcPct val="150000"/>
              </a:lnSpc>
            </a:pPr>
            <a:r>
              <a:rPr lang="en-GB" sz="4000" dirty="0">
                <a:solidFill>
                  <a:srgbClr val="92D050"/>
                </a:solidFill>
                <a:latin typeface="Sassoon Primary" pitchFamily="2" charset="77"/>
              </a:rPr>
              <a:t>2026-2027</a:t>
            </a:r>
            <a:br>
              <a:rPr lang="en-GB" sz="4000" dirty="0">
                <a:solidFill>
                  <a:srgbClr val="92D050"/>
                </a:solidFill>
                <a:latin typeface="Sassoon Primary" pitchFamily="2" charset="77"/>
              </a:rPr>
            </a:br>
            <a:endParaRPr lang="en-GB" sz="4000" dirty="0">
              <a:solidFill>
                <a:srgbClr val="92D050"/>
              </a:solidFill>
              <a:latin typeface="Sassoon Primary" pitchFamily="2" charset="77"/>
            </a:endParaRPr>
          </a:p>
        </p:txBody>
      </p:sp>
      <p:pic>
        <p:nvPicPr>
          <p:cNvPr id="2" name="Picture 1">
            <a:extLst>
              <a:ext uri="{FF2B5EF4-FFF2-40B4-BE49-F238E27FC236}">
                <a16:creationId xmlns:a16="http://schemas.microsoft.com/office/drawing/2014/main" id="{83F7ABDB-7904-B3A1-6FEF-80CC48B11DFB}"/>
              </a:ext>
            </a:extLst>
          </p:cNvPr>
          <p:cNvPicPr>
            <a:picLocks noChangeAspect="1"/>
          </p:cNvPicPr>
          <p:nvPr/>
        </p:nvPicPr>
        <p:blipFill>
          <a:blip r:embed="rId3"/>
          <a:stretch>
            <a:fillRect/>
          </a:stretch>
        </p:blipFill>
        <p:spPr>
          <a:xfrm>
            <a:off x="8172400" y="5805264"/>
            <a:ext cx="914400" cy="914400"/>
          </a:xfrm>
          <a:prstGeom prst="round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76AB0AD-C678-47A3-A310-3F6B7D590003}"/>
              </a:ext>
            </a:extLst>
          </p:cNvPr>
          <p:cNvPicPr>
            <a:picLocks noChangeAspect="1"/>
          </p:cNvPicPr>
          <p:nvPr/>
        </p:nvPicPr>
        <p:blipFill>
          <a:blip r:embed="rId3"/>
          <a:stretch>
            <a:fillRect/>
          </a:stretch>
        </p:blipFill>
        <p:spPr>
          <a:xfrm>
            <a:off x="467544" y="1536985"/>
            <a:ext cx="6787499" cy="3784030"/>
          </a:xfrm>
          <a:prstGeom prst="rect">
            <a:avLst/>
          </a:prstGeom>
        </p:spPr>
      </p:pic>
      <p:sp>
        <p:nvSpPr>
          <p:cNvPr id="2" name="AutoShape 2" descr="https://ukc-powerpoint.officeapps.live.com/pods/GetClipboardImage.ashx?Id=765928f2-dd02-4c5e-b0f0-f1350871be3c&amp;DC=GUK5&amp;pkey=e17acf0b-a5f0-4db8-87fb-7f61c8236387&amp;wdwaccluster=GUK5">
            <a:extLst>
              <a:ext uri="{FF2B5EF4-FFF2-40B4-BE49-F238E27FC236}">
                <a16:creationId xmlns:a16="http://schemas.microsoft.com/office/drawing/2014/main" id="{87604321-134E-40F8-AD81-2846CBE2F645}"/>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4" descr="https://ukc-powerpoint.officeapps.live.com/pods/GetClipboardImage.ashx?Id=765928f2-dd02-4c5e-b0f0-f1350871be3c&amp;DC=GUK5&amp;pkey=e17acf0b-a5f0-4db8-87fb-7f61c8236387&amp;wdwaccluster=GUK5">
            <a:extLst>
              <a:ext uri="{FF2B5EF4-FFF2-40B4-BE49-F238E27FC236}">
                <a16:creationId xmlns:a16="http://schemas.microsoft.com/office/drawing/2014/main" id="{B96B7AF4-2102-4D6A-8822-8307D353598A}"/>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 name="Rectangle 3">
            <a:extLst>
              <a:ext uri="{FF2B5EF4-FFF2-40B4-BE49-F238E27FC236}">
                <a16:creationId xmlns:a16="http://schemas.microsoft.com/office/drawing/2014/main" id="{D803FB9B-F8E3-415B-8263-6ED709054963}"/>
              </a:ext>
            </a:extLst>
          </p:cNvPr>
          <p:cNvSpPr/>
          <p:nvPr/>
        </p:nvSpPr>
        <p:spPr>
          <a:xfrm>
            <a:off x="4447607" y="3244334"/>
            <a:ext cx="248786" cy="369332"/>
          </a:xfrm>
          <a:prstGeom prst="rect">
            <a:avLst/>
          </a:prstGeom>
        </p:spPr>
        <p:txBody>
          <a:bodyPr wrap="none">
            <a:spAutoFit/>
          </a:bodyPr>
          <a:lstStyle/>
          <a:p>
            <a:pPr>
              <a:spcAft>
                <a:spcPts val="600"/>
              </a:spcAft>
            </a:pPr>
            <a:r>
              <a:rPr lang="en-GB" dirty="0"/>
              <a:t> </a:t>
            </a:r>
            <a:endParaRPr lang="en-GB"/>
          </a:p>
        </p:txBody>
      </p:sp>
      <p:pic>
        <p:nvPicPr>
          <p:cNvPr id="8" name="Picture 7">
            <a:extLst>
              <a:ext uri="{FF2B5EF4-FFF2-40B4-BE49-F238E27FC236}">
                <a16:creationId xmlns:a16="http://schemas.microsoft.com/office/drawing/2014/main" id="{0531F60D-4755-8C8D-707E-29CBA70329C6}"/>
              </a:ext>
            </a:extLst>
          </p:cNvPr>
          <p:cNvPicPr>
            <a:picLocks noChangeAspect="1"/>
          </p:cNvPicPr>
          <p:nvPr/>
        </p:nvPicPr>
        <p:blipFill>
          <a:blip r:embed="rId4"/>
          <a:stretch>
            <a:fillRect/>
          </a:stretch>
        </p:blipFill>
        <p:spPr>
          <a:xfrm>
            <a:off x="8172400" y="5805264"/>
            <a:ext cx="914400" cy="914400"/>
          </a:xfrm>
          <a:prstGeom prst="roundRect">
            <a:avLst/>
          </a:prstGeom>
        </p:spPr>
      </p:pic>
    </p:spTree>
    <p:extLst>
      <p:ext uri="{BB962C8B-B14F-4D97-AF65-F5344CB8AC3E}">
        <p14:creationId xmlns:p14="http://schemas.microsoft.com/office/powerpoint/2010/main" val="3427305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AF73EC3-6FFF-449F-81B1-F73BF520046F}"/>
              </a:ext>
            </a:extLst>
          </p:cNvPr>
          <p:cNvPicPr>
            <a:picLocks noChangeAspect="1"/>
          </p:cNvPicPr>
          <p:nvPr/>
        </p:nvPicPr>
        <p:blipFill>
          <a:blip r:embed="rId3"/>
          <a:stretch>
            <a:fillRect/>
          </a:stretch>
        </p:blipFill>
        <p:spPr>
          <a:xfrm>
            <a:off x="251520" y="1520788"/>
            <a:ext cx="7002616" cy="3816424"/>
          </a:xfrm>
          <a:prstGeom prst="rect">
            <a:avLst/>
          </a:prstGeom>
        </p:spPr>
      </p:pic>
      <p:pic>
        <p:nvPicPr>
          <p:cNvPr id="3" name="Picture 2">
            <a:extLst>
              <a:ext uri="{FF2B5EF4-FFF2-40B4-BE49-F238E27FC236}">
                <a16:creationId xmlns:a16="http://schemas.microsoft.com/office/drawing/2014/main" id="{15B49C3A-FAEF-AA53-27D0-1718A7E1297C}"/>
              </a:ext>
            </a:extLst>
          </p:cNvPr>
          <p:cNvPicPr>
            <a:picLocks noChangeAspect="1"/>
          </p:cNvPicPr>
          <p:nvPr/>
        </p:nvPicPr>
        <p:blipFill>
          <a:blip r:embed="rId4"/>
          <a:stretch>
            <a:fillRect/>
          </a:stretch>
        </p:blipFill>
        <p:spPr>
          <a:xfrm>
            <a:off x="8172400" y="5805264"/>
            <a:ext cx="914400" cy="914400"/>
          </a:xfrm>
          <a:prstGeom prst="roundRect">
            <a:avLst/>
          </a:prstGeom>
        </p:spPr>
      </p:pic>
    </p:spTree>
    <p:extLst>
      <p:ext uri="{BB962C8B-B14F-4D97-AF65-F5344CB8AC3E}">
        <p14:creationId xmlns:p14="http://schemas.microsoft.com/office/powerpoint/2010/main" val="3664070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9ACF9E2-9518-498E-B616-B2EBA7D81BEB}"/>
              </a:ext>
            </a:extLst>
          </p:cNvPr>
          <p:cNvPicPr>
            <a:picLocks noChangeAspect="1"/>
          </p:cNvPicPr>
          <p:nvPr/>
        </p:nvPicPr>
        <p:blipFill>
          <a:blip r:embed="rId3"/>
          <a:stretch>
            <a:fillRect/>
          </a:stretch>
        </p:blipFill>
        <p:spPr>
          <a:xfrm>
            <a:off x="251520" y="1484784"/>
            <a:ext cx="6912771" cy="3888432"/>
          </a:xfrm>
          <a:prstGeom prst="rect">
            <a:avLst/>
          </a:prstGeom>
        </p:spPr>
      </p:pic>
      <p:pic>
        <p:nvPicPr>
          <p:cNvPr id="3" name="Picture 2">
            <a:extLst>
              <a:ext uri="{FF2B5EF4-FFF2-40B4-BE49-F238E27FC236}">
                <a16:creationId xmlns:a16="http://schemas.microsoft.com/office/drawing/2014/main" id="{E23A820D-5D53-4F59-9081-6E7682B0195C}"/>
              </a:ext>
            </a:extLst>
          </p:cNvPr>
          <p:cNvPicPr>
            <a:picLocks noChangeAspect="1"/>
          </p:cNvPicPr>
          <p:nvPr/>
        </p:nvPicPr>
        <p:blipFill>
          <a:blip r:embed="rId4"/>
          <a:stretch>
            <a:fillRect/>
          </a:stretch>
        </p:blipFill>
        <p:spPr>
          <a:xfrm>
            <a:off x="8172400" y="5805264"/>
            <a:ext cx="914400" cy="914400"/>
          </a:xfrm>
          <a:prstGeom prst="roundRect">
            <a:avLst/>
          </a:prstGeom>
        </p:spPr>
      </p:pic>
    </p:spTree>
    <p:extLst>
      <p:ext uri="{BB962C8B-B14F-4D97-AF65-F5344CB8AC3E}">
        <p14:creationId xmlns:p14="http://schemas.microsoft.com/office/powerpoint/2010/main" val="4175841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372C81-78F5-1CF2-EC20-140B0BE85D7E}"/>
              </a:ext>
            </a:extLst>
          </p:cNvPr>
          <p:cNvPicPr>
            <a:picLocks noChangeAspect="1"/>
          </p:cNvPicPr>
          <p:nvPr/>
        </p:nvPicPr>
        <p:blipFill>
          <a:blip r:embed="rId3"/>
          <a:stretch>
            <a:fillRect/>
          </a:stretch>
        </p:blipFill>
        <p:spPr>
          <a:xfrm>
            <a:off x="8172400" y="5805264"/>
            <a:ext cx="914400" cy="914400"/>
          </a:xfrm>
          <a:prstGeom prst="roundRect">
            <a:avLst/>
          </a:prstGeom>
        </p:spPr>
      </p:pic>
      <p:sp>
        <p:nvSpPr>
          <p:cNvPr id="4" name="TextBox 3">
            <a:extLst>
              <a:ext uri="{FF2B5EF4-FFF2-40B4-BE49-F238E27FC236}">
                <a16:creationId xmlns:a16="http://schemas.microsoft.com/office/drawing/2014/main" id="{D541AC69-F0BA-EB8F-1FE8-A5B40BD51AF0}"/>
              </a:ext>
            </a:extLst>
          </p:cNvPr>
          <p:cNvSpPr txBox="1"/>
          <p:nvPr/>
        </p:nvSpPr>
        <p:spPr>
          <a:xfrm>
            <a:off x="611560" y="548680"/>
            <a:ext cx="1707519" cy="523220"/>
          </a:xfrm>
          <a:prstGeom prst="rect">
            <a:avLst/>
          </a:prstGeom>
          <a:noFill/>
        </p:spPr>
        <p:txBody>
          <a:bodyPr wrap="none" rtlCol="0">
            <a:spAutoFit/>
          </a:bodyPr>
          <a:lstStyle/>
          <a:p>
            <a:r>
              <a:rPr lang="en-GB" sz="2800" dirty="0">
                <a:solidFill>
                  <a:schemeClr val="accent1"/>
                </a:solidFill>
                <a:latin typeface="Sassoon Primary" pitchFamily="2" charset="77"/>
              </a:rPr>
              <a:t>Concerns</a:t>
            </a:r>
          </a:p>
        </p:txBody>
      </p:sp>
      <p:sp>
        <p:nvSpPr>
          <p:cNvPr id="5" name="TextBox 4">
            <a:extLst>
              <a:ext uri="{FF2B5EF4-FFF2-40B4-BE49-F238E27FC236}">
                <a16:creationId xmlns:a16="http://schemas.microsoft.com/office/drawing/2014/main" id="{FF7E7A72-F732-A387-BB51-CF890BFA5450}"/>
              </a:ext>
            </a:extLst>
          </p:cNvPr>
          <p:cNvSpPr txBox="1"/>
          <p:nvPr/>
        </p:nvSpPr>
        <p:spPr>
          <a:xfrm>
            <a:off x="617611" y="1236417"/>
            <a:ext cx="6480720" cy="1352037"/>
          </a:xfrm>
          <a:prstGeom prst="rect">
            <a:avLst/>
          </a:prstGeom>
          <a:noFill/>
        </p:spPr>
        <p:txBody>
          <a:bodyPr wrap="square" rtlCol="0">
            <a:spAutoFit/>
          </a:bodyPr>
          <a:lstStyle/>
          <a:p>
            <a:pPr>
              <a:lnSpc>
                <a:spcPct val="150000"/>
              </a:lnSpc>
            </a:pPr>
            <a:r>
              <a:rPr lang="en-GB" sz="1400" dirty="0">
                <a:latin typeface="Sassoon Primary" pitchFamily="2" charset="77"/>
              </a:rPr>
              <a:t>If you’re concerned about something, we want to work in partnership with you.</a:t>
            </a:r>
          </a:p>
          <a:p>
            <a:pPr>
              <a:lnSpc>
                <a:spcPct val="150000"/>
              </a:lnSpc>
            </a:pPr>
            <a:r>
              <a:rPr lang="en-GB" sz="1400" dirty="0">
                <a:latin typeface="Sassoon Primary" pitchFamily="2" charset="77"/>
              </a:rPr>
              <a:t>If you’re ever worried or unhappy about a situation, please follow this order of contact via the school office:</a:t>
            </a:r>
          </a:p>
        </p:txBody>
      </p:sp>
      <p:sp>
        <p:nvSpPr>
          <p:cNvPr id="8" name="Content Placeholder 2">
            <a:extLst>
              <a:ext uri="{FF2B5EF4-FFF2-40B4-BE49-F238E27FC236}">
                <a16:creationId xmlns:a16="http://schemas.microsoft.com/office/drawing/2014/main" id="{6DC4AE7B-8E61-DDC7-75F2-50D190C1E548}"/>
              </a:ext>
            </a:extLst>
          </p:cNvPr>
          <p:cNvSpPr txBox="1">
            <a:spLocks/>
          </p:cNvSpPr>
          <p:nvPr/>
        </p:nvSpPr>
        <p:spPr>
          <a:xfrm>
            <a:off x="539552" y="2924944"/>
            <a:ext cx="6348413" cy="1821871"/>
          </a:xfrm>
          <a:prstGeom prst="rect">
            <a:avLst/>
          </a:prstGeom>
        </p:spPr>
        <p:txBody>
          <a:bodyPr rtlCol="0">
            <a:noAutofit/>
          </a:bodyPr>
          <a:lst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eaLnBrk="1" fontAlgn="auto" hangingPunct="1">
              <a:lnSpc>
                <a:spcPct val="170000"/>
              </a:lnSpc>
              <a:spcAft>
                <a:spcPts val="0"/>
              </a:spcAft>
              <a:buFont typeface="Courier New" panose="02070309020205020404" pitchFamily="49" charset="0"/>
              <a:buChar char="o"/>
              <a:defRPr/>
            </a:pPr>
            <a:r>
              <a:rPr lang="en-GB" sz="1400" b="1" dirty="0">
                <a:solidFill>
                  <a:schemeClr val="tx1">
                    <a:lumMod val="75000"/>
                    <a:lumOff val="25000"/>
                  </a:schemeClr>
                </a:solidFill>
                <a:latin typeface="Sassoon Primary" pitchFamily="2" charset="77"/>
              </a:rPr>
              <a:t>Class Teacher </a:t>
            </a:r>
            <a:r>
              <a:rPr lang="en-GB" sz="1400" dirty="0">
                <a:solidFill>
                  <a:schemeClr val="tx1">
                    <a:lumMod val="75000"/>
                    <a:lumOff val="25000"/>
                  </a:schemeClr>
                </a:solidFill>
                <a:latin typeface="Sassoon Primary" pitchFamily="2" charset="77"/>
              </a:rPr>
              <a:t>– your first point of contact – Miss Shannon Boyle</a:t>
            </a:r>
          </a:p>
          <a:p>
            <a:pPr eaLnBrk="1" fontAlgn="auto" hangingPunct="1">
              <a:lnSpc>
                <a:spcPct val="170000"/>
              </a:lnSpc>
              <a:spcAft>
                <a:spcPts val="0"/>
              </a:spcAft>
              <a:buFont typeface="Courier New" panose="02070309020205020404" pitchFamily="49" charset="0"/>
              <a:buChar char="o"/>
              <a:defRPr/>
            </a:pPr>
            <a:r>
              <a:rPr lang="en-GB" sz="1400" b="1" dirty="0">
                <a:solidFill>
                  <a:schemeClr val="tx1">
                    <a:lumMod val="75000"/>
                    <a:lumOff val="25000"/>
                  </a:schemeClr>
                </a:solidFill>
                <a:latin typeface="Sassoon Primary" pitchFamily="2" charset="77"/>
              </a:rPr>
              <a:t>Phase Leader </a:t>
            </a:r>
            <a:r>
              <a:rPr lang="en-GB" sz="1400" dirty="0">
                <a:solidFill>
                  <a:schemeClr val="tx1">
                    <a:lumMod val="75000"/>
                    <a:lumOff val="25000"/>
                  </a:schemeClr>
                </a:solidFill>
                <a:latin typeface="Sassoon Primary" pitchFamily="2" charset="77"/>
              </a:rPr>
              <a:t>– if further support is needed – Mr Lloyd Davies</a:t>
            </a:r>
          </a:p>
          <a:p>
            <a:pPr eaLnBrk="1" fontAlgn="auto" hangingPunct="1">
              <a:lnSpc>
                <a:spcPct val="170000"/>
              </a:lnSpc>
              <a:spcAft>
                <a:spcPts val="0"/>
              </a:spcAft>
              <a:buFont typeface="Courier New" panose="02070309020205020404" pitchFamily="49" charset="0"/>
              <a:buChar char="o"/>
              <a:defRPr/>
            </a:pPr>
            <a:r>
              <a:rPr lang="en-GB" sz="1400" b="1" dirty="0">
                <a:solidFill>
                  <a:schemeClr val="tx1">
                    <a:lumMod val="75000"/>
                    <a:lumOff val="25000"/>
                  </a:schemeClr>
                </a:solidFill>
                <a:latin typeface="Sassoon Primary" pitchFamily="2" charset="77"/>
              </a:rPr>
              <a:t>Assistant Headteacher </a:t>
            </a:r>
            <a:r>
              <a:rPr lang="en-GB" sz="1400" dirty="0">
                <a:solidFill>
                  <a:schemeClr val="tx1">
                    <a:lumMod val="75000"/>
                    <a:lumOff val="25000"/>
                  </a:schemeClr>
                </a:solidFill>
                <a:latin typeface="Sassoon Primary" pitchFamily="2" charset="77"/>
              </a:rPr>
              <a:t>– Miss Amie Dobbs</a:t>
            </a:r>
          </a:p>
          <a:p>
            <a:pPr eaLnBrk="1" fontAlgn="auto" hangingPunct="1">
              <a:lnSpc>
                <a:spcPct val="170000"/>
              </a:lnSpc>
              <a:spcAft>
                <a:spcPts val="0"/>
              </a:spcAft>
              <a:buFont typeface="Courier New" panose="02070309020205020404" pitchFamily="49" charset="0"/>
              <a:buChar char="o"/>
              <a:defRPr/>
            </a:pPr>
            <a:r>
              <a:rPr lang="en-GB" sz="1400" b="1" dirty="0">
                <a:solidFill>
                  <a:schemeClr val="tx1">
                    <a:lumMod val="75000"/>
                    <a:lumOff val="25000"/>
                  </a:schemeClr>
                </a:solidFill>
                <a:latin typeface="Sassoon Primary" pitchFamily="2" charset="77"/>
              </a:rPr>
              <a:t>Deputy Headteacher </a:t>
            </a:r>
            <a:r>
              <a:rPr lang="en-GB" sz="1400" dirty="0">
                <a:solidFill>
                  <a:schemeClr val="tx1">
                    <a:lumMod val="75000"/>
                    <a:lumOff val="25000"/>
                  </a:schemeClr>
                </a:solidFill>
                <a:latin typeface="Sassoon Primary" pitchFamily="2" charset="77"/>
              </a:rPr>
              <a:t>– Mrs Emma Swinburn</a:t>
            </a:r>
          </a:p>
          <a:p>
            <a:pPr eaLnBrk="1" fontAlgn="auto" hangingPunct="1">
              <a:lnSpc>
                <a:spcPct val="170000"/>
              </a:lnSpc>
              <a:spcAft>
                <a:spcPts val="0"/>
              </a:spcAft>
              <a:buFont typeface="Courier New" panose="02070309020205020404" pitchFamily="49" charset="0"/>
              <a:buChar char="o"/>
              <a:defRPr/>
            </a:pPr>
            <a:r>
              <a:rPr lang="en-GB" sz="1400" b="1" dirty="0">
                <a:solidFill>
                  <a:schemeClr val="tx1">
                    <a:lumMod val="75000"/>
                    <a:lumOff val="25000"/>
                  </a:schemeClr>
                </a:solidFill>
                <a:latin typeface="Sassoon Primary" pitchFamily="2" charset="77"/>
              </a:rPr>
              <a:t>Headteacher </a:t>
            </a:r>
            <a:r>
              <a:rPr lang="en-GB" sz="1400" dirty="0">
                <a:solidFill>
                  <a:schemeClr val="tx1">
                    <a:lumMod val="75000"/>
                    <a:lumOff val="25000"/>
                  </a:schemeClr>
                </a:solidFill>
                <a:latin typeface="Sassoon Primary" pitchFamily="2" charset="77"/>
              </a:rPr>
              <a:t>– Mrs Claire Jones</a:t>
            </a:r>
          </a:p>
          <a:p>
            <a:pPr marL="0" indent="0" eaLnBrk="1" fontAlgn="auto" hangingPunct="1">
              <a:lnSpc>
                <a:spcPct val="170000"/>
              </a:lnSpc>
              <a:spcAft>
                <a:spcPts val="0"/>
              </a:spcAft>
              <a:buNone/>
              <a:defRPr/>
            </a:pPr>
            <a:endParaRPr lang="en-GB" sz="1400" b="1" dirty="0">
              <a:solidFill>
                <a:schemeClr val="tx1">
                  <a:lumMod val="75000"/>
                  <a:lumOff val="25000"/>
                </a:schemeClr>
              </a:solidFill>
              <a:latin typeface="Sassoon Primary" pitchFamily="2" charset="77"/>
            </a:endParaRPr>
          </a:p>
          <a:p>
            <a:pPr eaLnBrk="1" fontAlgn="auto" hangingPunct="1">
              <a:spcAft>
                <a:spcPts val="0"/>
              </a:spcAft>
              <a:buFont typeface="Courier New" panose="02070309020205020404" pitchFamily="49" charset="0"/>
              <a:buChar char="o"/>
              <a:defRPr/>
            </a:pPr>
            <a:endParaRPr lang="en-GB" sz="1050" b="1" dirty="0">
              <a:solidFill>
                <a:schemeClr val="tx1">
                  <a:lumMod val="75000"/>
                  <a:lumOff val="25000"/>
                </a:schemeClr>
              </a:solidFill>
              <a:latin typeface="Sassoon Primary" pitchFamily="2" charset="77"/>
            </a:endParaRPr>
          </a:p>
          <a:p>
            <a:pPr eaLnBrk="1" fontAlgn="auto" hangingPunct="1">
              <a:spcAft>
                <a:spcPts val="0"/>
              </a:spcAft>
              <a:buFont typeface="Courier New" panose="02070309020205020404" pitchFamily="49" charset="0"/>
              <a:buChar char="o"/>
              <a:defRPr/>
            </a:pPr>
            <a:endParaRPr lang="en-GB" sz="1050" dirty="0">
              <a:solidFill>
                <a:schemeClr val="tx1">
                  <a:lumMod val="75000"/>
                  <a:lumOff val="25000"/>
                </a:schemeClr>
              </a:solidFill>
              <a:latin typeface="Sassoon Primary" pitchFamily="2" charset="77"/>
            </a:endParaRPr>
          </a:p>
        </p:txBody>
      </p:sp>
      <p:sp>
        <p:nvSpPr>
          <p:cNvPr id="9" name="TextBox 8">
            <a:extLst>
              <a:ext uri="{FF2B5EF4-FFF2-40B4-BE49-F238E27FC236}">
                <a16:creationId xmlns:a16="http://schemas.microsoft.com/office/drawing/2014/main" id="{7DC55062-329B-33F5-EA59-5C36F1D810F1}"/>
              </a:ext>
            </a:extLst>
          </p:cNvPr>
          <p:cNvSpPr txBox="1"/>
          <p:nvPr/>
        </p:nvSpPr>
        <p:spPr>
          <a:xfrm>
            <a:off x="611560" y="5786100"/>
            <a:ext cx="5184576" cy="523220"/>
          </a:xfrm>
          <a:prstGeom prst="rect">
            <a:avLst/>
          </a:prstGeom>
          <a:noFill/>
        </p:spPr>
        <p:txBody>
          <a:bodyPr wrap="square" rtlCol="0">
            <a:spAutoFit/>
          </a:bodyPr>
          <a:lstStyle/>
          <a:p>
            <a:r>
              <a:rPr lang="en-GB" sz="1400" dirty="0">
                <a:latin typeface="Sassoon Primary" pitchFamily="2" charset="77"/>
              </a:rPr>
              <a:t>We’re here to help and will always do our best to resolve any concerns quickly and fairly.</a:t>
            </a:r>
          </a:p>
        </p:txBody>
      </p:sp>
    </p:spTree>
    <p:extLst>
      <p:ext uri="{BB962C8B-B14F-4D97-AF65-F5344CB8AC3E}">
        <p14:creationId xmlns:p14="http://schemas.microsoft.com/office/powerpoint/2010/main" val="4132982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25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250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down)">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250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down)">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250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wipe(down)">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250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wipe(down)">
                                      <p:cBhvr>
                                        <p:cTn id="27"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9EB908B-D602-407E-9C13-AFF8DB9C0937}"/>
              </a:ext>
            </a:extLst>
          </p:cNvPr>
          <p:cNvPicPr>
            <a:picLocks noChangeAspect="1"/>
          </p:cNvPicPr>
          <p:nvPr/>
        </p:nvPicPr>
        <p:blipFill>
          <a:blip r:embed="rId3"/>
          <a:stretch>
            <a:fillRect/>
          </a:stretch>
        </p:blipFill>
        <p:spPr>
          <a:xfrm>
            <a:off x="251520" y="1450954"/>
            <a:ext cx="6971091" cy="3956092"/>
          </a:xfrm>
          <a:prstGeom prst="rect">
            <a:avLst/>
          </a:prstGeom>
        </p:spPr>
      </p:pic>
      <p:pic>
        <p:nvPicPr>
          <p:cNvPr id="3" name="Picture 2">
            <a:extLst>
              <a:ext uri="{FF2B5EF4-FFF2-40B4-BE49-F238E27FC236}">
                <a16:creationId xmlns:a16="http://schemas.microsoft.com/office/drawing/2014/main" id="{C350AFAD-6A03-BD3F-0266-1D6196AAC9BE}"/>
              </a:ext>
            </a:extLst>
          </p:cNvPr>
          <p:cNvPicPr>
            <a:picLocks noChangeAspect="1"/>
          </p:cNvPicPr>
          <p:nvPr/>
        </p:nvPicPr>
        <p:blipFill>
          <a:blip r:embed="rId4"/>
          <a:stretch>
            <a:fillRect/>
          </a:stretch>
        </p:blipFill>
        <p:spPr>
          <a:xfrm>
            <a:off x="8172400" y="5805264"/>
            <a:ext cx="914400" cy="914400"/>
          </a:xfrm>
          <a:prstGeom prst="roundRect">
            <a:avLst/>
          </a:prstGeom>
        </p:spPr>
      </p:pic>
    </p:spTree>
    <p:extLst>
      <p:ext uri="{BB962C8B-B14F-4D97-AF65-F5344CB8AC3E}">
        <p14:creationId xmlns:p14="http://schemas.microsoft.com/office/powerpoint/2010/main" val="3866186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609316A9-990D-4EC3-A671-70EE5C1493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10" name="Straight Connector 9">
              <a:extLst>
                <a:ext uri="{FF2B5EF4-FFF2-40B4-BE49-F238E27FC236}">
                  <a16:creationId xmlns:a16="http://schemas.microsoft.com/office/drawing/2014/main" id="{9B0C6109-9159-49CA-AD7A-F9035539DB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686F14F5-308C-4EB6-87AB-05DE9501B1A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BA032363-A188-47C5-9D59-9B788809DC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 name="Rectangle 25">
              <a:extLst>
                <a:ext uri="{FF2B5EF4-FFF2-40B4-BE49-F238E27FC236}">
                  <a16:creationId xmlns:a16="http://schemas.microsoft.com/office/drawing/2014/main" id="{2C4077DF-6BB9-4069-AD28-6B1664EBB0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 name="Isosceles Triangle 13">
              <a:extLst>
                <a:ext uri="{FF2B5EF4-FFF2-40B4-BE49-F238E27FC236}">
                  <a16:creationId xmlns:a16="http://schemas.microsoft.com/office/drawing/2014/main" id="{1D2B8B50-3419-41ED-9A9F-3CF9EEB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Rectangle 27">
              <a:extLst>
                <a:ext uri="{FF2B5EF4-FFF2-40B4-BE49-F238E27FC236}">
                  <a16:creationId xmlns:a16="http://schemas.microsoft.com/office/drawing/2014/main" id="{5C640498-2E73-4FA2-BEB6-C3596A458C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Rectangle 28">
              <a:extLst>
                <a:ext uri="{FF2B5EF4-FFF2-40B4-BE49-F238E27FC236}">
                  <a16:creationId xmlns:a16="http://schemas.microsoft.com/office/drawing/2014/main" id="{3240EEFC-4112-4C39-A816-C815774F6D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Rectangle 29">
              <a:extLst>
                <a:ext uri="{FF2B5EF4-FFF2-40B4-BE49-F238E27FC236}">
                  <a16:creationId xmlns:a16="http://schemas.microsoft.com/office/drawing/2014/main" id="{ADF362B0-03EA-4800-9FAA-9F128587E4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Isosceles Triangle 17">
              <a:extLst>
                <a:ext uri="{FF2B5EF4-FFF2-40B4-BE49-F238E27FC236}">
                  <a16:creationId xmlns:a16="http://schemas.microsoft.com/office/drawing/2014/main" id="{0BA84559-2F4C-4795-9246-4C563F942D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a:extLst>
                <a:ext uri="{FF2B5EF4-FFF2-40B4-BE49-F238E27FC236}">
                  <a16:creationId xmlns:a16="http://schemas.microsoft.com/office/drawing/2014/main" id="{FA77A1AA-CA47-4A91-A0A1-0A8CE31A9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pic>
        <p:nvPicPr>
          <p:cNvPr id="4" name="Content Placeholder 3">
            <a:extLst>
              <a:ext uri="{FF2B5EF4-FFF2-40B4-BE49-F238E27FC236}">
                <a16:creationId xmlns:a16="http://schemas.microsoft.com/office/drawing/2014/main" id="{8A89F13B-4853-4326-9FA0-AFBB2EBDA7A5}"/>
              </a:ext>
            </a:extLst>
          </p:cNvPr>
          <p:cNvPicPr>
            <a:picLocks noGrp="1" noChangeAspect="1"/>
          </p:cNvPicPr>
          <p:nvPr>
            <p:ph idx="1"/>
          </p:nvPr>
        </p:nvPicPr>
        <p:blipFill>
          <a:blip r:embed="rId3"/>
          <a:stretch>
            <a:fillRect/>
          </a:stretch>
        </p:blipFill>
        <p:spPr bwMode="auto">
          <a:xfrm>
            <a:off x="224722" y="1504335"/>
            <a:ext cx="6920476" cy="3840861"/>
          </a:xfrm>
          <a:prstGeom prst="rect">
            <a:avLst/>
          </a:prstGeom>
          <a:noFill/>
        </p:spPr>
      </p:pic>
      <p:pic>
        <p:nvPicPr>
          <p:cNvPr id="5" name="Picture 4">
            <a:extLst>
              <a:ext uri="{FF2B5EF4-FFF2-40B4-BE49-F238E27FC236}">
                <a16:creationId xmlns:a16="http://schemas.microsoft.com/office/drawing/2014/main" id="{0B3F6858-20D2-28DE-BEA7-99E3B737C37B}"/>
              </a:ext>
            </a:extLst>
          </p:cNvPr>
          <p:cNvPicPr>
            <a:picLocks noChangeAspect="1"/>
          </p:cNvPicPr>
          <p:nvPr/>
        </p:nvPicPr>
        <p:blipFill>
          <a:blip r:embed="rId4"/>
          <a:stretch>
            <a:fillRect/>
          </a:stretch>
        </p:blipFill>
        <p:spPr>
          <a:xfrm>
            <a:off x="8172400" y="5805264"/>
            <a:ext cx="914400" cy="914400"/>
          </a:xfrm>
          <a:prstGeom prst="roundRect">
            <a:avLst/>
          </a:prstGeom>
        </p:spPr>
      </p:pic>
    </p:spTree>
    <p:extLst>
      <p:ext uri="{BB962C8B-B14F-4D97-AF65-F5344CB8AC3E}">
        <p14:creationId xmlns:p14="http://schemas.microsoft.com/office/powerpoint/2010/main" val="1058918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540BE3-8989-495D-B815-158B6A0B1725}"/>
              </a:ext>
            </a:extLst>
          </p:cNvPr>
          <p:cNvPicPr>
            <a:picLocks noChangeAspect="1"/>
          </p:cNvPicPr>
          <p:nvPr/>
        </p:nvPicPr>
        <p:blipFill>
          <a:blip r:embed="rId3"/>
          <a:stretch>
            <a:fillRect/>
          </a:stretch>
        </p:blipFill>
        <p:spPr>
          <a:xfrm>
            <a:off x="8172400" y="5805264"/>
            <a:ext cx="914400" cy="914400"/>
          </a:xfrm>
          <a:prstGeom prst="roundRect">
            <a:avLst/>
          </a:prstGeom>
        </p:spPr>
      </p:pic>
      <p:pic>
        <p:nvPicPr>
          <p:cNvPr id="5" name="Picture 4">
            <a:extLst>
              <a:ext uri="{FF2B5EF4-FFF2-40B4-BE49-F238E27FC236}">
                <a16:creationId xmlns:a16="http://schemas.microsoft.com/office/drawing/2014/main" id="{6E8050B0-EA37-4DEC-90D3-1F19EDF6D945}"/>
              </a:ext>
            </a:extLst>
          </p:cNvPr>
          <p:cNvPicPr>
            <a:picLocks noChangeAspect="1"/>
          </p:cNvPicPr>
          <p:nvPr/>
        </p:nvPicPr>
        <p:blipFill>
          <a:blip r:embed="rId4"/>
          <a:stretch>
            <a:fillRect/>
          </a:stretch>
        </p:blipFill>
        <p:spPr>
          <a:xfrm>
            <a:off x="323528" y="1484784"/>
            <a:ext cx="6977372" cy="3888432"/>
          </a:xfrm>
          <a:prstGeom prst="rect">
            <a:avLst/>
          </a:prstGeom>
        </p:spPr>
      </p:pic>
      <p:sp>
        <p:nvSpPr>
          <p:cNvPr id="8" name="Rectangle 7">
            <a:extLst>
              <a:ext uri="{FF2B5EF4-FFF2-40B4-BE49-F238E27FC236}">
                <a16:creationId xmlns:a16="http://schemas.microsoft.com/office/drawing/2014/main" id="{DFC69699-EA19-30EA-3850-BCE138035FE7}"/>
              </a:ext>
            </a:extLst>
          </p:cNvPr>
          <p:cNvSpPr/>
          <p:nvPr/>
        </p:nvSpPr>
        <p:spPr>
          <a:xfrm>
            <a:off x="6444208" y="1988840"/>
            <a:ext cx="720080" cy="7920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25391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Line 252">
            <a:extLst>
              <a:ext uri="{FF2B5EF4-FFF2-40B4-BE49-F238E27FC236}">
                <a16:creationId xmlns:a16="http://schemas.microsoft.com/office/drawing/2014/main" id="{0CEF8D81-2F5E-8672-24C6-318790CE3E79}"/>
              </a:ext>
            </a:extLst>
          </p:cNvPr>
          <p:cNvSpPr>
            <a:spLocks noChangeShapeType="1"/>
          </p:cNvSpPr>
          <p:nvPr/>
        </p:nvSpPr>
        <p:spPr bwMode="auto">
          <a:xfrm>
            <a:off x="2935288" y="1425575"/>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315" name="Line 253">
            <a:extLst>
              <a:ext uri="{FF2B5EF4-FFF2-40B4-BE49-F238E27FC236}">
                <a16:creationId xmlns:a16="http://schemas.microsoft.com/office/drawing/2014/main" id="{109817F8-736C-A2BE-B90D-6459BE9C92A6}"/>
              </a:ext>
            </a:extLst>
          </p:cNvPr>
          <p:cNvSpPr>
            <a:spLocks noChangeShapeType="1"/>
          </p:cNvSpPr>
          <p:nvPr/>
        </p:nvSpPr>
        <p:spPr bwMode="auto">
          <a:xfrm>
            <a:off x="2935288" y="2409825"/>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316" name="Line 257">
            <a:extLst>
              <a:ext uri="{FF2B5EF4-FFF2-40B4-BE49-F238E27FC236}">
                <a16:creationId xmlns:a16="http://schemas.microsoft.com/office/drawing/2014/main" id="{B2253201-CA02-BF56-318F-D9078A20B75C}"/>
              </a:ext>
            </a:extLst>
          </p:cNvPr>
          <p:cNvSpPr>
            <a:spLocks noChangeShapeType="1"/>
          </p:cNvSpPr>
          <p:nvPr/>
        </p:nvSpPr>
        <p:spPr bwMode="auto">
          <a:xfrm>
            <a:off x="3248025" y="4791075"/>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317" name="Rectangle 515">
            <a:extLst>
              <a:ext uri="{FF2B5EF4-FFF2-40B4-BE49-F238E27FC236}">
                <a16:creationId xmlns:a16="http://schemas.microsoft.com/office/drawing/2014/main" id="{3CB95A5D-B899-1F94-38A1-A93397397EC3}"/>
              </a:ext>
            </a:extLst>
          </p:cNvPr>
          <p:cNvSpPr>
            <a:spLocks noChangeArrowheads="1"/>
          </p:cNvSpPr>
          <p:nvPr/>
        </p:nvSpPr>
        <p:spPr bwMode="auto">
          <a:xfrm>
            <a:off x="-436563" y="6619875"/>
            <a:ext cx="914400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US" altLang="en-US">
              <a:solidFill>
                <a:schemeClr val="tx1"/>
              </a:solidFill>
              <a:latin typeface="Arial" panose="020B0604020202020204" pitchFamily="34" charset="0"/>
            </a:endParaRPr>
          </a:p>
        </p:txBody>
      </p:sp>
      <p:sp>
        <p:nvSpPr>
          <p:cNvPr id="13318" name="Line 742">
            <a:extLst>
              <a:ext uri="{FF2B5EF4-FFF2-40B4-BE49-F238E27FC236}">
                <a16:creationId xmlns:a16="http://schemas.microsoft.com/office/drawing/2014/main" id="{B86CDD00-D054-3DC7-DD28-60F3BA71B072}"/>
              </a:ext>
            </a:extLst>
          </p:cNvPr>
          <p:cNvSpPr>
            <a:spLocks noChangeShapeType="1"/>
          </p:cNvSpPr>
          <p:nvPr/>
        </p:nvSpPr>
        <p:spPr bwMode="auto">
          <a:xfrm>
            <a:off x="2935288" y="1685925"/>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319" name="Line 743">
            <a:extLst>
              <a:ext uri="{FF2B5EF4-FFF2-40B4-BE49-F238E27FC236}">
                <a16:creationId xmlns:a16="http://schemas.microsoft.com/office/drawing/2014/main" id="{23CCC4A7-5611-0611-D3D1-50CC6C87C6F8}"/>
              </a:ext>
            </a:extLst>
          </p:cNvPr>
          <p:cNvSpPr>
            <a:spLocks noChangeShapeType="1"/>
          </p:cNvSpPr>
          <p:nvPr/>
        </p:nvSpPr>
        <p:spPr bwMode="auto">
          <a:xfrm>
            <a:off x="2935288" y="2670175"/>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320" name="Line 747">
            <a:extLst>
              <a:ext uri="{FF2B5EF4-FFF2-40B4-BE49-F238E27FC236}">
                <a16:creationId xmlns:a16="http://schemas.microsoft.com/office/drawing/2014/main" id="{025BC675-8B62-DA4B-A6B2-632537267208}"/>
              </a:ext>
            </a:extLst>
          </p:cNvPr>
          <p:cNvSpPr>
            <a:spLocks noChangeShapeType="1"/>
          </p:cNvSpPr>
          <p:nvPr/>
        </p:nvSpPr>
        <p:spPr bwMode="auto">
          <a:xfrm>
            <a:off x="3248025" y="5051425"/>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321" name="Line 1152">
            <a:extLst>
              <a:ext uri="{FF2B5EF4-FFF2-40B4-BE49-F238E27FC236}">
                <a16:creationId xmlns:a16="http://schemas.microsoft.com/office/drawing/2014/main" id="{160D08B4-1902-05B5-0051-7C9247DB816C}"/>
              </a:ext>
            </a:extLst>
          </p:cNvPr>
          <p:cNvSpPr>
            <a:spLocks noChangeShapeType="1"/>
          </p:cNvSpPr>
          <p:nvPr/>
        </p:nvSpPr>
        <p:spPr bwMode="auto">
          <a:xfrm>
            <a:off x="7305675" y="1990725"/>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pic>
        <p:nvPicPr>
          <p:cNvPr id="2" name="Picture 1">
            <a:extLst>
              <a:ext uri="{FF2B5EF4-FFF2-40B4-BE49-F238E27FC236}">
                <a16:creationId xmlns:a16="http://schemas.microsoft.com/office/drawing/2014/main" id="{C1B516DC-1F75-ADD6-493F-5BAA4542B6AD}"/>
              </a:ext>
            </a:extLst>
          </p:cNvPr>
          <p:cNvPicPr>
            <a:picLocks noChangeAspect="1"/>
          </p:cNvPicPr>
          <p:nvPr/>
        </p:nvPicPr>
        <p:blipFill>
          <a:blip r:embed="rId3"/>
          <a:stretch>
            <a:fillRect/>
          </a:stretch>
        </p:blipFill>
        <p:spPr>
          <a:xfrm>
            <a:off x="8172400" y="5805264"/>
            <a:ext cx="914400" cy="914400"/>
          </a:xfrm>
          <a:prstGeom prst="roundRect">
            <a:avLst/>
          </a:prstGeom>
        </p:spPr>
      </p:pic>
      <p:sp>
        <p:nvSpPr>
          <p:cNvPr id="4" name="TextBox 3">
            <a:extLst>
              <a:ext uri="{FF2B5EF4-FFF2-40B4-BE49-F238E27FC236}">
                <a16:creationId xmlns:a16="http://schemas.microsoft.com/office/drawing/2014/main" id="{570E5F0A-5E42-FAAC-8328-1925A0416CF4}"/>
              </a:ext>
            </a:extLst>
          </p:cNvPr>
          <p:cNvSpPr txBox="1"/>
          <p:nvPr/>
        </p:nvSpPr>
        <p:spPr>
          <a:xfrm>
            <a:off x="1475656" y="980284"/>
            <a:ext cx="4248472" cy="4897431"/>
          </a:xfrm>
          <a:prstGeom prst="rect">
            <a:avLst/>
          </a:prstGeom>
          <a:noFill/>
        </p:spPr>
        <p:txBody>
          <a:bodyPr wrap="square" rtlCol="0">
            <a:spAutoFit/>
          </a:bodyPr>
          <a:lstStyle/>
          <a:p>
            <a:pPr>
              <a:lnSpc>
                <a:spcPct val="150000"/>
              </a:lnSpc>
            </a:pPr>
            <a:r>
              <a:rPr lang="en-GB" sz="2800" dirty="0">
                <a:solidFill>
                  <a:schemeClr val="accent1"/>
                </a:solidFill>
                <a:latin typeface="Sassoon Primary" pitchFamily="2" charset="77"/>
              </a:rPr>
              <a:t>PE</a:t>
            </a:r>
            <a:endParaRPr lang="en-GB" dirty="0">
              <a:solidFill>
                <a:schemeClr val="accent1"/>
              </a:solidFill>
              <a:latin typeface="Sassoon Primary" pitchFamily="2" charset="77"/>
            </a:endParaRPr>
          </a:p>
          <a:p>
            <a:pPr>
              <a:lnSpc>
                <a:spcPct val="150000"/>
              </a:lnSpc>
            </a:pPr>
            <a:r>
              <a:rPr lang="en-GB" dirty="0">
                <a:latin typeface="Sassoon Primary" pitchFamily="2" charset="77"/>
              </a:rPr>
              <a:t>Wednesday and Friday</a:t>
            </a:r>
          </a:p>
          <a:p>
            <a:pPr>
              <a:lnSpc>
                <a:spcPct val="150000"/>
              </a:lnSpc>
            </a:pPr>
            <a:endParaRPr lang="en-GB" dirty="0">
              <a:latin typeface="Sassoon Primary" pitchFamily="2" charset="77"/>
            </a:endParaRPr>
          </a:p>
          <a:p>
            <a:pPr>
              <a:lnSpc>
                <a:spcPct val="150000"/>
              </a:lnSpc>
            </a:pPr>
            <a:r>
              <a:rPr lang="en-GB" sz="2800" dirty="0">
                <a:solidFill>
                  <a:schemeClr val="accent1"/>
                </a:solidFill>
                <a:latin typeface="Sassoon Primary" pitchFamily="2" charset="77"/>
              </a:rPr>
              <a:t>Brass</a:t>
            </a:r>
          </a:p>
          <a:p>
            <a:pPr>
              <a:lnSpc>
                <a:spcPct val="150000"/>
              </a:lnSpc>
            </a:pPr>
            <a:r>
              <a:rPr lang="en-GB" dirty="0">
                <a:latin typeface="Sassoon Primary" pitchFamily="2" charset="77"/>
              </a:rPr>
              <a:t>Instruments in on Tuesday</a:t>
            </a:r>
          </a:p>
          <a:p>
            <a:pPr>
              <a:lnSpc>
                <a:spcPct val="150000"/>
              </a:lnSpc>
            </a:pPr>
            <a:r>
              <a:rPr lang="en-GB" dirty="0">
                <a:latin typeface="Sassoon Primary" pitchFamily="2" charset="77"/>
              </a:rPr>
              <a:t>Lessons on Wednesday</a:t>
            </a:r>
          </a:p>
          <a:p>
            <a:pPr>
              <a:lnSpc>
                <a:spcPct val="150000"/>
              </a:lnSpc>
            </a:pPr>
            <a:endParaRPr lang="en-GB" dirty="0">
              <a:latin typeface="Sassoon Primary" pitchFamily="2" charset="77"/>
            </a:endParaRPr>
          </a:p>
          <a:p>
            <a:pPr>
              <a:lnSpc>
                <a:spcPct val="150000"/>
              </a:lnSpc>
            </a:pPr>
            <a:r>
              <a:rPr lang="en-GB" sz="2800" dirty="0">
                <a:solidFill>
                  <a:schemeClr val="accent1"/>
                </a:solidFill>
                <a:latin typeface="Sassoon Primary" pitchFamily="2" charset="77"/>
              </a:rPr>
              <a:t>PPA Cover</a:t>
            </a:r>
          </a:p>
          <a:p>
            <a:pPr>
              <a:lnSpc>
                <a:spcPct val="150000"/>
              </a:lnSpc>
            </a:pPr>
            <a:r>
              <a:rPr lang="en-GB" dirty="0">
                <a:latin typeface="Sassoon Primary" pitchFamily="2" charset="77"/>
              </a:rPr>
              <a:t>Mrs Milward and Miss Ahmed</a:t>
            </a:r>
          </a:p>
          <a:p>
            <a:pPr algn="ctr">
              <a:lnSpc>
                <a:spcPct val="150000"/>
              </a:lnSpc>
            </a:pPr>
            <a:endParaRPr lang="en-GB" dirty="0">
              <a:latin typeface="Sassoon Primary" pitchFamily="2" charset="77"/>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2EE21991-AFD2-414D-5499-1F077E103A9F}"/>
              </a:ext>
            </a:extLst>
          </p:cNvPr>
          <p:cNvSpPr>
            <a:spLocks noGrp="1"/>
          </p:cNvSpPr>
          <p:nvPr>
            <p:ph type="title"/>
          </p:nvPr>
        </p:nvSpPr>
        <p:spPr>
          <a:xfrm>
            <a:off x="899592" y="576739"/>
            <a:ext cx="4034408" cy="803176"/>
          </a:xfrm>
        </p:spPr>
        <p:txBody>
          <a:bodyPr/>
          <a:lstStyle/>
          <a:p>
            <a:pPr eaLnBrk="1" hangingPunct="1"/>
            <a:r>
              <a:rPr lang="en-GB" altLang="en-US" dirty="0">
                <a:latin typeface="Sassoon Primary" pitchFamily="2" charset="77"/>
              </a:rPr>
              <a:t>Goals for Year 4</a:t>
            </a:r>
          </a:p>
        </p:txBody>
      </p:sp>
      <p:sp>
        <p:nvSpPr>
          <p:cNvPr id="3" name="Content Placeholder 2">
            <a:extLst>
              <a:ext uri="{FF2B5EF4-FFF2-40B4-BE49-F238E27FC236}">
                <a16:creationId xmlns:a16="http://schemas.microsoft.com/office/drawing/2014/main" id="{E34F867D-CEF1-4DA6-899A-F6A061FBCA4F}"/>
              </a:ext>
            </a:extLst>
          </p:cNvPr>
          <p:cNvSpPr>
            <a:spLocks noGrp="1"/>
          </p:cNvSpPr>
          <p:nvPr>
            <p:ph idx="1"/>
          </p:nvPr>
        </p:nvSpPr>
        <p:spPr>
          <a:xfrm>
            <a:off x="611560" y="1412776"/>
            <a:ext cx="6348413" cy="4591769"/>
          </a:xfrm>
        </p:spPr>
        <p:txBody>
          <a:bodyPr rtlCol="0">
            <a:noAutofit/>
          </a:bodyPr>
          <a:lstStyle/>
          <a:p>
            <a:pPr eaLnBrk="1" fontAlgn="auto" hangingPunct="1">
              <a:lnSpc>
                <a:spcPct val="170000"/>
              </a:lnSpc>
              <a:spcAft>
                <a:spcPts val="0"/>
              </a:spcAft>
              <a:buFont typeface="Courier New" panose="02070309020205020404" pitchFamily="49" charset="0"/>
              <a:buChar char="o"/>
              <a:defRPr/>
            </a:pPr>
            <a:r>
              <a:rPr lang="en-GB" sz="1400" b="1" dirty="0">
                <a:solidFill>
                  <a:schemeClr val="tx1">
                    <a:lumMod val="75000"/>
                    <a:lumOff val="25000"/>
                  </a:schemeClr>
                </a:solidFill>
                <a:latin typeface="Sassoon Primary" pitchFamily="2" charset="77"/>
              </a:rPr>
              <a:t>Your child to be happy at school.</a:t>
            </a:r>
          </a:p>
          <a:p>
            <a:pPr eaLnBrk="1" fontAlgn="auto" hangingPunct="1">
              <a:lnSpc>
                <a:spcPct val="170000"/>
              </a:lnSpc>
              <a:spcAft>
                <a:spcPts val="0"/>
              </a:spcAft>
              <a:buFont typeface="Courier New" panose="02070309020205020404" pitchFamily="49" charset="0"/>
              <a:buChar char="o"/>
              <a:defRPr/>
            </a:pPr>
            <a:r>
              <a:rPr lang="en-GB" sz="1400" b="1" dirty="0">
                <a:solidFill>
                  <a:schemeClr val="tx1">
                    <a:lumMod val="75000"/>
                    <a:lumOff val="25000"/>
                  </a:schemeClr>
                </a:solidFill>
                <a:latin typeface="Sassoon Primary" pitchFamily="2" charset="77"/>
              </a:rPr>
              <a:t>To develop to the best of their abilities.</a:t>
            </a:r>
          </a:p>
          <a:p>
            <a:pPr eaLnBrk="1" fontAlgn="auto" hangingPunct="1">
              <a:lnSpc>
                <a:spcPct val="170000"/>
              </a:lnSpc>
              <a:spcAft>
                <a:spcPts val="0"/>
              </a:spcAft>
              <a:buFont typeface="Courier New" panose="02070309020205020404" pitchFamily="49" charset="0"/>
              <a:buChar char="o"/>
              <a:defRPr/>
            </a:pPr>
            <a:r>
              <a:rPr lang="en-GB" sz="1400" b="1" dirty="0">
                <a:solidFill>
                  <a:schemeClr val="tx1">
                    <a:lumMod val="75000"/>
                    <a:lumOff val="25000"/>
                  </a:schemeClr>
                </a:solidFill>
                <a:latin typeface="Sassoon Primary" pitchFamily="2" charset="77"/>
              </a:rPr>
              <a:t>Develop strategies to help them deal with challenges they meet in class and the wider world.</a:t>
            </a:r>
          </a:p>
          <a:p>
            <a:pPr eaLnBrk="1" fontAlgn="auto" hangingPunct="1">
              <a:lnSpc>
                <a:spcPct val="170000"/>
              </a:lnSpc>
              <a:spcAft>
                <a:spcPts val="0"/>
              </a:spcAft>
              <a:buFont typeface="Courier New" panose="02070309020205020404" pitchFamily="49" charset="0"/>
              <a:buChar char="o"/>
              <a:defRPr/>
            </a:pPr>
            <a:r>
              <a:rPr lang="en-GB" sz="1400" b="1" dirty="0">
                <a:solidFill>
                  <a:schemeClr val="tx1">
                    <a:lumMod val="75000"/>
                    <a:lumOff val="25000"/>
                  </a:schemeClr>
                </a:solidFill>
                <a:latin typeface="Sassoon Primary" pitchFamily="2" charset="77"/>
              </a:rPr>
              <a:t>Feel they can take a risk and push themselves.</a:t>
            </a:r>
          </a:p>
          <a:p>
            <a:pPr eaLnBrk="1" fontAlgn="auto" hangingPunct="1">
              <a:lnSpc>
                <a:spcPct val="170000"/>
              </a:lnSpc>
              <a:spcAft>
                <a:spcPts val="0"/>
              </a:spcAft>
              <a:buFont typeface="Courier New" panose="02070309020205020404" pitchFamily="49" charset="0"/>
              <a:buChar char="o"/>
              <a:defRPr/>
            </a:pPr>
            <a:r>
              <a:rPr lang="en-GB" sz="1400" b="1" dirty="0">
                <a:solidFill>
                  <a:schemeClr val="tx1">
                    <a:lumMod val="75000"/>
                    <a:lumOff val="25000"/>
                  </a:schemeClr>
                </a:solidFill>
                <a:latin typeface="Sassoon Primary" pitchFamily="2" charset="77"/>
              </a:rPr>
              <a:t>Feel supported and cared for.</a:t>
            </a:r>
          </a:p>
          <a:p>
            <a:pPr eaLnBrk="1" fontAlgn="auto" hangingPunct="1">
              <a:lnSpc>
                <a:spcPct val="170000"/>
              </a:lnSpc>
              <a:spcAft>
                <a:spcPts val="0"/>
              </a:spcAft>
              <a:buFont typeface="Courier New" panose="02070309020205020404" pitchFamily="49" charset="0"/>
              <a:buChar char="o"/>
              <a:defRPr/>
            </a:pPr>
            <a:r>
              <a:rPr lang="en-GB" sz="1400" b="1" dirty="0">
                <a:solidFill>
                  <a:schemeClr val="tx1">
                    <a:lumMod val="75000"/>
                    <a:lumOff val="25000"/>
                  </a:schemeClr>
                </a:solidFill>
                <a:latin typeface="Sassoon Primary" pitchFamily="2" charset="77"/>
              </a:rPr>
              <a:t>Gain a sense of achievement, a desire to build on previous progress.</a:t>
            </a:r>
          </a:p>
          <a:p>
            <a:pPr eaLnBrk="1" fontAlgn="auto" hangingPunct="1">
              <a:lnSpc>
                <a:spcPct val="170000"/>
              </a:lnSpc>
              <a:spcAft>
                <a:spcPts val="0"/>
              </a:spcAft>
              <a:buFont typeface="Courier New" panose="02070309020205020404" pitchFamily="49" charset="0"/>
              <a:buChar char="o"/>
              <a:defRPr/>
            </a:pPr>
            <a:r>
              <a:rPr lang="en-GB" sz="1400" b="1" dirty="0">
                <a:solidFill>
                  <a:schemeClr val="tx1">
                    <a:lumMod val="75000"/>
                    <a:lumOff val="25000"/>
                  </a:schemeClr>
                </a:solidFill>
                <a:latin typeface="Sassoon Primary" pitchFamily="2" charset="77"/>
              </a:rPr>
              <a:t>Work hard and feel satisfied with all they do.</a:t>
            </a:r>
          </a:p>
          <a:p>
            <a:pPr eaLnBrk="1" fontAlgn="auto" hangingPunct="1">
              <a:lnSpc>
                <a:spcPct val="170000"/>
              </a:lnSpc>
              <a:spcAft>
                <a:spcPts val="0"/>
              </a:spcAft>
              <a:buFont typeface="Courier New" panose="02070309020205020404" pitchFamily="49" charset="0"/>
              <a:buChar char="o"/>
              <a:defRPr/>
            </a:pPr>
            <a:r>
              <a:rPr lang="en-GB" sz="1400" b="1" dirty="0">
                <a:solidFill>
                  <a:schemeClr val="tx1">
                    <a:lumMod val="75000"/>
                    <a:lumOff val="25000"/>
                  </a:schemeClr>
                </a:solidFill>
                <a:latin typeface="Sassoon Primary" pitchFamily="2" charset="77"/>
              </a:rPr>
              <a:t>To develop independent learning techniques and self- organisation.</a:t>
            </a:r>
          </a:p>
          <a:p>
            <a:pPr eaLnBrk="1" fontAlgn="auto" hangingPunct="1">
              <a:lnSpc>
                <a:spcPct val="170000"/>
              </a:lnSpc>
              <a:spcAft>
                <a:spcPts val="0"/>
              </a:spcAft>
              <a:buFont typeface="Courier New" panose="02070309020205020404" pitchFamily="49" charset="0"/>
              <a:buChar char="o"/>
              <a:defRPr/>
            </a:pPr>
            <a:r>
              <a:rPr lang="en-GB" sz="1400" b="1" dirty="0">
                <a:solidFill>
                  <a:schemeClr val="tx1">
                    <a:lumMod val="75000"/>
                    <a:lumOff val="25000"/>
                  </a:schemeClr>
                </a:solidFill>
                <a:latin typeface="Sassoon Primary" pitchFamily="2" charset="77"/>
              </a:rPr>
              <a:t>To enjoy learning!</a:t>
            </a:r>
          </a:p>
          <a:p>
            <a:pPr eaLnBrk="1" fontAlgn="auto" hangingPunct="1">
              <a:spcAft>
                <a:spcPts val="0"/>
              </a:spcAft>
              <a:buFont typeface="Courier New" panose="02070309020205020404" pitchFamily="49" charset="0"/>
              <a:buChar char="o"/>
              <a:defRPr/>
            </a:pPr>
            <a:endParaRPr lang="en-GB" sz="1050" b="1" dirty="0">
              <a:solidFill>
                <a:schemeClr val="tx1">
                  <a:lumMod val="75000"/>
                  <a:lumOff val="25000"/>
                </a:schemeClr>
              </a:solidFill>
              <a:latin typeface="Sassoon Primary" pitchFamily="2" charset="77"/>
            </a:endParaRPr>
          </a:p>
          <a:p>
            <a:pPr eaLnBrk="1" fontAlgn="auto" hangingPunct="1">
              <a:spcAft>
                <a:spcPts val="0"/>
              </a:spcAft>
              <a:buFont typeface="Courier New" panose="02070309020205020404" pitchFamily="49" charset="0"/>
              <a:buChar char="o"/>
              <a:defRPr/>
            </a:pPr>
            <a:endParaRPr lang="en-GB" sz="1050" dirty="0">
              <a:solidFill>
                <a:schemeClr val="tx1">
                  <a:lumMod val="75000"/>
                  <a:lumOff val="25000"/>
                </a:schemeClr>
              </a:solidFill>
              <a:latin typeface="Sassoon Primary" pitchFamily="2" charset="77"/>
            </a:endParaRPr>
          </a:p>
        </p:txBody>
      </p:sp>
      <p:pic>
        <p:nvPicPr>
          <p:cNvPr id="2" name="Picture 1">
            <a:extLst>
              <a:ext uri="{FF2B5EF4-FFF2-40B4-BE49-F238E27FC236}">
                <a16:creationId xmlns:a16="http://schemas.microsoft.com/office/drawing/2014/main" id="{463E288F-3057-2855-B6C4-0E7B23DF15C9}"/>
              </a:ext>
            </a:extLst>
          </p:cNvPr>
          <p:cNvPicPr>
            <a:picLocks noChangeAspect="1"/>
          </p:cNvPicPr>
          <p:nvPr/>
        </p:nvPicPr>
        <p:blipFill>
          <a:blip r:embed="rId3"/>
          <a:stretch>
            <a:fillRect/>
          </a:stretch>
        </p:blipFill>
        <p:spPr>
          <a:xfrm>
            <a:off x="8172400" y="5805264"/>
            <a:ext cx="914400" cy="914400"/>
          </a:xfrm>
          <a:prstGeom prst="round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2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250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grpId="0" nodeType="clickEffect">
                                  <p:stCondLst>
                                    <p:cond delay="250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grpId="0" nodeType="clickEffect">
                                  <p:stCondLst>
                                    <p:cond delay="250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grpId="0" nodeType="clickEffect">
                                  <p:stCondLst>
                                    <p:cond delay="250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grpId="0" nodeType="clickEffect">
                                  <p:stCondLst>
                                    <p:cond delay="250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4" fill="hold" grpId="0" nodeType="clickEffect">
                                  <p:stCondLst>
                                    <p:cond delay="250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4" fill="hold" grpId="0" nodeType="clickEffect">
                                  <p:stCondLst>
                                    <p:cond delay="250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4" fill="hold" grpId="0" nodeType="clickEffect">
                                  <p:stCondLst>
                                    <p:cond delay="250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Line 252">
            <a:extLst>
              <a:ext uri="{FF2B5EF4-FFF2-40B4-BE49-F238E27FC236}">
                <a16:creationId xmlns:a16="http://schemas.microsoft.com/office/drawing/2014/main" id="{7A5B6D5E-2CCD-59C4-E404-DF8548EA5A2B}"/>
              </a:ext>
            </a:extLst>
          </p:cNvPr>
          <p:cNvSpPr>
            <a:spLocks noChangeShapeType="1"/>
          </p:cNvSpPr>
          <p:nvPr/>
        </p:nvSpPr>
        <p:spPr bwMode="auto">
          <a:xfrm>
            <a:off x="2935288" y="1425575"/>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4339" name="Line 253">
            <a:extLst>
              <a:ext uri="{FF2B5EF4-FFF2-40B4-BE49-F238E27FC236}">
                <a16:creationId xmlns:a16="http://schemas.microsoft.com/office/drawing/2014/main" id="{1705426B-E58C-3991-F999-4BD83937199E}"/>
              </a:ext>
            </a:extLst>
          </p:cNvPr>
          <p:cNvSpPr>
            <a:spLocks noChangeShapeType="1"/>
          </p:cNvSpPr>
          <p:nvPr/>
        </p:nvSpPr>
        <p:spPr bwMode="auto">
          <a:xfrm>
            <a:off x="2935288" y="2409825"/>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4340" name="Line 257">
            <a:extLst>
              <a:ext uri="{FF2B5EF4-FFF2-40B4-BE49-F238E27FC236}">
                <a16:creationId xmlns:a16="http://schemas.microsoft.com/office/drawing/2014/main" id="{2A426E06-23FE-3E7B-74FD-9501F2F80EFC}"/>
              </a:ext>
            </a:extLst>
          </p:cNvPr>
          <p:cNvSpPr>
            <a:spLocks noChangeShapeType="1"/>
          </p:cNvSpPr>
          <p:nvPr/>
        </p:nvSpPr>
        <p:spPr bwMode="auto">
          <a:xfrm>
            <a:off x="3248025" y="4791075"/>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4341" name="Rectangle 515">
            <a:extLst>
              <a:ext uri="{FF2B5EF4-FFF2-40B4-BE49-F238E27FC236}">
                <a16:creationId xmlns:a16="http://schemas.microsoft.com/office/drawing/2014/main" id="{24459B22-BA8E-388D-89FA-296A2FA0DD38}"/>
              </a:ext>
            </a:extLst>
          </p:cNvPr>
          <p:cNvSpPr>
            <a:spLocks noChangeArrowheads="1"/>
          </p:cNvSpPr>
          <p:nvPr/>
        </p:nvSpPr>
        <p:spPr bwMode="auto">
          <a:xfrm>
            <a:off x="-436563" y="6619875"/>
            <a:ext cx="9144001"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US" altLang="en-US">
              <a:solidFill>
                <a:schemeClr val="tx1"/>
              </a:solidFill>
              <a:latin typeface="Arial" panose="020B0604020202020204" pitchFamily="34" charset="0"/>
            </a:endParaRPr>
          </a:p>
        </p:txBody>
      </p:sp>
      <p:sp>
        <p:nvSpPr>
          <p:cNvPr id="14342" name="Line 742">
            <a:extLst>
              <a:ext uri="{FF2B5EF4-FFF2-40B4-BE49-F238E27FC236}">
                <a16:creationId xmlns:a16="http://schemas.microsoft.com/office/drawing/2014/main" id="{ACDF5803-8CEC-7A05-187F-6F5932B52969}"/>
              </a:ext>
            </a:extLst>
          </p:cNvPr>
          <p:cNvSpPr>
            <a:spLocks noChangeShapeType="1"/>
          </p:cNvSpPr>
          <p:nvPr/>
        </p:nvSpPr>
        <p:spPr bwMode="auto">
          <a:xfrm>
            <a:off x="2935288" y="1685925"/>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4343" name="Line 743">
            <a:extLst>
              <a:ext uri="{FF2B5EF4-FFF2-40B4-BE49-F238E27FC236}">
                <a16:creationId xmlns:a16="http://schemas.microsoft.com/office/drawing/2014/main" id="{B196AB52-0CE1-ED99-8314-5F0A5AE25118}"/>
              </a:ext>
            </a:extLst>
          </p:cNvPr>
          <p:cNvSpPr>
            <a:spLocks noChangeShapeType="1"/>
          </p:cNvSpPr>
          <p:nvPr/>
        </p:nvSpPr>
        <p:spPr bwMode="auto">
          <a:xfrm>
            <a:off x="2935288" y="2670175"/>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4344" name="Line 747">
            <a:extLst>
              <a:ext uri="{FF2B5EF4-FFF2-40B4-BE49-F238E27FC236}">
                <a16:creationId xmlns:a16="http://schemas.microsoft.com/office/drawing/2014/main" id="{DD218387-4284-9FEF-42F1-BF6B94A9E6E6}"/>
              </a:ext>
            </a:extLst>
          </p:cNvPr>
          <p:cNvSpPr>
            <a:spLocks noChangeShapeType="1"/>
          </p:cNvSpPr>
          <p:nvPr/>
        </p:nvSpPr>
        <p:spPr bwMode="auto">
          <a:xfrm>
            <a:off x="3248025" y="5051425"/>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4345" name="Line 1152">
            <a:extLst>
              <a:ext uri="{FF2B5EF4-FFF2-40B4-BE49-F238E27FC236}">
                <a16:creationId xmlns:a16="http://schemas.microsoft.com/office/drawing/2014/main" id="{CF8E43CA-85AF-DBB7-50F3-6C317994C330}"/>
              </a:ext>
            </a:extLst>
          </p:cNvPr>
          <p:cNvSpPr>
            <a:spLocks noChangeShapeType="1"/>
          </p:cNvSpPr>
          <p:nvPr/>
        </p:nvSpPr>
        <p:spPr bwMode="auto">
          <a:xfrm>
            <a:off x="7305675" y="1990725"/>
            <a:ext cx="0" cy="0"/>
          </a:xfrm>
          <a:prstGeom prst="line">
            <a:avLst/>
          </a:prstGeom>
          <a:noFill/>
          <a:ln w="12700" cap="rnd">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 name="Rectangle 1">
            <a:extLst>
              <a:ext uri="{FF2B5EF4-FFF2-40B4-BE49-F238E27FC236}">
                <a16:creationId xmlns:a16="http://schemas.microsoft.com/office/drawing/2014/main" id="{D27547F7-5BAB-4F56-A56F-40B88A0B14DE}"/>
              </a:ext>
            </a:extLst>
          </p:cNvPr>
          <p:cNvSpPr/>
          <p:nvPr/>
        </p:nvSpPr>
        <p:spPr>
          <a:xfrm>
            <a:off x="467544" y="1340768"/>
            <a:ext cx="6175375" cy="3614195"/>
          </a:xfrm>
          <a:prstGeom prst="rect">
            <a:avLst/>
          </a:prstGeom>
        </p:spPr>
        <p:txBody>
          <a:bodyPr>
            <a:spAutoFit/>
          </a:bodyPr>
          <a:lstStyle/>
          <a:p>
            <a:pPr>
              <a:lnSpc>
                <a:spcPct val="150000"/>
              </a:lnSpc>
              <a:defRPr/>
            </a:pPr>
            <a:r>
              <a:rPr lang="en-GB" sz="1400" dirty="0">
                <a:solidFill>
                  <a:schemeClr val="accent1"/>
                </a:solidFill>
                <a:latin typeface="Sassoon Primary" pitchFamily="2" charset="77"/>
              </a:rPr>
              <a:t>Reading </a:t>
            </a:r>
            <a:r>
              <a:rPr lang="en-GB" sz="1400" dirty="0">
                <a:latin typeface="Sassoon Primary" pitchFamily="2" charset="77"/>
              </a:rPr>
              <a:t>is fundamental to a child’s education, and as a school we expect children to read at least 3 times per week.</a:t>
            </a:r>
          </a:p>
          <a:p>
            <a:pPr>
              <a:lnSpc>
                <a:spcPct val="150000"/>
              </a:lnSpc>
              <a:defRPr/>
            </a:pPr>
            <a:endParaRPr lang="en-GB" sz="1400" dirty="0">
              <a:latin typeface="Sassoon Primary" pitchFamily="2" charset="77"/>
            </a:endParaRPr>
          </a:p>
          <a:p>
            <a:pPr>
              <a:lnSpc>
                <a:spcPct val="150000"/>
              </a:lnSpc>
              <a:defRPr/>
            </a:pPr>
            <a:r>
              <a:rPr lang="en-GB" sz="1400" dirty="0">
                <a:latin typeface="Sassoon Primary" pitchFamily="2" charset="77"/>
              </a:rPr>
              <a:t>I appreciate that by Year 4 many children are becoming more competent readers and may want to read independently.</a:t>
            </a:r>
          </a:p>
          <a:p>
            <a:pPr>
              <a:lnSpc>
                <a:spcPct val="150000"/>
              </a:lnSpc>
              <a:defRPr/>
            </a:pPr>
            <a:endParaRPr lang="en-GB" sz="1400" dirty="0">
              <a:latin typeface="Sassoon Primary" pitchFamily="2" charset="77"/>
            </a:endParaRPr>
          </a:p>
          <a:p>
            <a:pPr>
              <a:lnSpc>
                <a:spcPct val="150000"/>
              </a:lnSpc>
              <a:defRPr/>
            </a:pPr>
            <a:r>
              <a:rPr lang="en-GB" sz="1400" dirty="0">
                <a:latin typeface="Sassoon Primary" pitchFamily="2" charset="77"/>
              </a:rPr>
              <a:t>I would suggest that an adult takes the time to discuss the book with the child to ensure a sound understanding. </a:t>
            </a:r>
          </a:p>
          <a:p>
            <a:pPr>
              <a:lnSpc>
                <a:spcPct val="150000"/>
              </a:lnSpc>
              <a:defRPr/>
            </a:pPr>
            <a:endParaRPr lang="en-GB" sz="1400" dirty="0">
              <a:latin typeface="Sassoon Primary" pitchFamily="2" charset="77"/>
            </a:endParaRPr>
          </a:p>
          <a:p>
            <a:pPr>
              <a:lnSpc>
                <a:spcPct val="150000"/>
              </a:lnSpc>
              <a:defRPr/>
            </a:pPr>
            <a:r>
              <a:rPr lang="en-GB" sz="1400" dirty="0">
                <a:latin typeface="Sassoon Primary" pitchFamily="2" charset="77"/>
              </a:rPr>
              <a:t>As children are in Year 4 now, it is their responsibility to change their own reading book. We will endeavour to do this as frequently as needed.</a:t>
            </a:r>
          </a:p>
        </p:txBody>
      </p:sp>
      <p:pic>
        <p:nvPicPr>
          <p:cNvPr id="3" name="Picture 2">
            <a:extLst>
              <a:ext uri="{FF2B5EF4-FFF2-40B4-BE49-F238E27FC236}">
                <a16:creationId xmlns:a16="http://schemas.microsoft.com/office/drawing/2014/main" id="{DFE9905D-0142-C082-092F-DCFD3D527BB2}"/>
              </a:ext>
            </a:extLst>
          </p:cNvPr>
          <p:cNvPicPr>
            <a:picLocks noChangeAspect="1"/>
          </p:cNvPicPr>
          <p:nvPr/>
        </p:nvPicPr>
        <p:blipFill>
          <a:blip r:embed="rId3"/>
          <a:stretch>
            <a:fillRect/>
          </a:stretch>
        </p:blipFill>
        <p:spPr>
          <a:xfrm>
            <a:off x="8172400" y="5805264"/>
            <a:ext cx="914400" cy="914400"/>
          </a:xfrm>
          <a:prstGeom prst="round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A3F2DC94-93C5-1F32-D9E5-8EA3EA8C78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404664"/>
            <a:ext cx="6481708" cy="504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397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859862-C05D-E3F6-0B78-D31C162DA40B}"/>
              </a:ext>
            </a:extLst>
          </p:cNvPr>
          <p:cNvSpPr txBox="1"/>
          <p:nvPr/>
        </p:nvSpPr>
        <p:spPr>
          <a:xfrm>
            <a:off x="323528" y="404664"/>
            <a:ext cx="6938953" cy="5678478"/>
          </a:xfrm>
          <a:prstGeom prst="rect">
            <a:avLst/>
          </a:prstGeom>
          <a:noFill/>
        </p:spPr>
        <p:txBody>
          <a:bodyPr wrap="square" rtlCol="0">
            <a:spAutoFit/>
          </a:bodyPr>
          <a:lstStyle/>
          <a:p>
            <a:r>
              <a:rPr lang="en-GB" sz="3300" b="1" dirty="0">
                <a:solidFill>
                  <a:srgbClr val="00B050"/>
                </a:solidFill>
                <a:latin typeface="Sassoon Primary" pitchFamily="2" charset="77"/>
                <a:cs typeface="Calibri" panose="020F0502020204030204" pitchFamily="34" charset="0"/>
              </a:rPr>
              <a:t>PSHE &amp; Relationships Education (RSE)</a:t>
            </a:r>
          </a:p>
          <a:p>
            <a:endParaRPr lang="en-GB" b="1" dirty="0">
              <a:latin typeface="Sassoon Primary" pitchFamily="2" charset="77"/>
              <a:cs typeface="Calibri" panose="020F0502020204030204" pitchFamily="34" charset="0"/>
            </a:endParaRPr>
          </a:p>
          <a:p>
            <a:r>
              <a:rPr lang="en-GB" sz="2700" b="1" dirty="0">
                <a:latin typeface="Sassoon Primary" pitchFamily="2" charset="77"/>
                <a:cs typeface="Calibri" panose="020F0502020204030204" pitchFamily="34" charset="0"/>
              </a:rPr>
              <a:t>Updated Government Guidance</a:t>
            </a:r>
          </a:p>
          <a:p>
            <a:endParaRPr lang="en-GB" dirty="0">
              <a:latin typeface="Sassoon Primary" pitchFamily="2" charset="77"/>
              <a:cs typeface="Calibri" panose="020F0502020204030204" pitchFamily="34" charset="0"/>
            </a:endParaRPr>
          </a:p>
          <a:p>
            <a:r>
              <a:rPr lang="en-GB" dirty="0">
                <a:latin typeface="Sassoon Primary" pitchFamily="2" charset="77"/>
                <a:cs typeface="Calibri" panose="020F0502020204030204" pitchFamily="34" charset="0"/>
              </a:rPr>
              <a:t>The Department for Education has published updated statutory guidance for Relationships, Sex and Health Education (RSHE), which schools are implementing from </a:t>
            </a:r>
            <a:r>
              <a:rPr lang="en-GB" b="1" dirty="0">
                <a:latin typeface="Sassoon Primary" pitchFamily="2" charset="77"/>
                <a:cs typeface="Calibri" panose="020F0502020204030204" pitchFamily="34" charset="0"/>
              </a:rPr>
              <a:t>September 2026</a:t>
            </a:r>
            <a:r>
              <a:rPr lang="en-GB" dirty="0">
                <a:latin typeface="Sassoon Primary" pitchFamily="2" charset="77"/>
                <a:cs typeface="Calibri" panose="020F0502020204030204" pitchFamily="34" charset="0"/>
              </a:rPr>
              <a:t>.  We have reviewed our curriculum to ensure it reflects the new requirements and continues to meet the needs of our pupils. </a:t>
            </a:r>
          </a:p>
          <a:p>
            <a:endParaRPr lang="en-GB" dirty="0">
              <a:latin typeface="Sassoon Primary" pitchFamily="2" charset="77"/>
              <a:cs typeface="Calibri" panose="020F0502020204030204" pitchFamily="34" charset="0"/>
            </a:endParaRPr>
          </a:p>
          <a:p>
            <a:r>
              <a:rPr lang="en-GB" dirty="0">
                <a:latin typeface="Sassoon Primary" pitchFamily="2" charset="77"/>
                <a:cs typeface="Calibri" panose="020F0502020204030204" pitchFamily="34" charset="0"/>
              </a:rPr>
              <a:t>Our updated </a:t>
            </a:r>
            <a:r>
              <a:rPr lang="en-GB" b="1" dirty="0">
                <a:latin typeface="Sassoon Primary" pitchFamily="2" charset="77"/>
                <a:cs typeface="Calibri" panose="020F0502020204030204" pitchFamily="34" charset="0"/>
              </a:rPr>
              <a:t>PSHE/RSE Policy</a:t>
            </a:r>
            <a:r>
              <a:rPr lang="en-GB" dirty="0">
                <a:latin typeface="Sassoon Primary" pitchFamily="2" charset="77"/>
                <a:cs typeface="Calibri" panose="020F0502020204030204" pitchFamily="34" charset="0"/>
              </a:rPr>
              <a:t> will be published on our school website in </a:t>
            </a:r>
            <a:r>
              <a:rPr lang="en-GB" b="1" dirty="0">
                <a:latin typeface="Sassoon Primary" pitchFamily="2" charset="77"/>
                <a:cs typeface="Calibri" panose="020F0502020204030204" pitchFamily="34" charset="0"/>
              </a:rPr>
              <a:t>September</a:t>
            </a:r>
            <a:r>
              <a:rPr lang="en-GB" dirty="0">
                <a:latin typeface="Sassoon Primary" pitchFamily="2" charset="77"/>
                <a:cs typeface="Calibri" panose="020F0502020204030204" pitchFamily="34" charset="0"/>
              </a:rPr>
              <a:t>, and a link will be shared with all parents and carers. Our curriculum is taught in an </a:t>
            </a:r>
            <a:r>
              <a:rPr lang="en-GB" b="1" dirty="0">
                <a:latin typeface="Sassoon Primary" pitchFamily="2" charset="77"/>
                <a:cs typeface="Calibri" panose="020F0502020204030204" pitchFamily="34" charset="0"/>
              </a:rPr>
              <a:t>age-appropriate</a:t>
            </a:r>
            <a:r>
              <a:rPr lang="en-GB" dirty="0">
                <a:latin typeface="Sassoon Primary" pitchFamily="2" charset="77"/>
                <a:cs typeface="Calibri" panose="020F0502020204030204" pitchFamily="34" charset="0"/>
              </a:rPr>
              <a:t> way and supports children's wellbeing, safety, healthy relationships and respect for others. </a:t>
            </a:r>
          </a:p>
          <a:p>
            <a:endParaRPr lang="en-GB" dirty="0">
              <a:latin typeface="Sassoon Primary" pitchFamily="2" charset="77"/>
              <a:cs typeface="Calibri" panose="020F0502020204030204" pitchFamily="34" charset="0"/>
            </a:endParaRPr>
          </a:p>
          <a:p>
            <a:r>
              <a:rPr lang="en-GB" dirty="0">
                <a:latin typeface="Sassoon Primary" pitchFamily="2" charset="77"/>
                <a:cs typeface="Calibri" panose="020F0502020204030204" pitchFamily="34" charset="0"/>
              </a:rPr>
              <a:t>If you have any questions, please don't hesitate to speak to us.</a:t>
            </a:r>
          </a:p>
        </p:txBody>
      </p:sp>
      <p:pic>
        <p:nvPicPr>
          <p:cNvPr id="4" name="Picture 3">
            <a:extLst>
              <a:ext uri="{FF2B5EF4-FFF2-40B4-BE49-F238E27FC236}">
                <a16:creationId xmlns:a16="http://schemas.microsoft.com/office/drawing/2014/main" id="{59D323A2-799E-E411-197A-F27C81576108}"/>
              </a:ext>
            </a:extLst>
          </p:cNvPr>
          <p:cNvPicPr>
            <a:picLocks noChangeAspect="1"/>
          </p:cNvPicPr>
          <p:nvPr/>
        </p:nvPicPr>
        <p:blipFill>
          <a:blip r:embed="rId3"/>
          <a:stretch>
            <a:fillRect/>
          </a:stretch>
        </p:blipFill>
        <p:spPr>
          <a:xfrm>
            <a:off x="8172400" y="5805264"/>
            <a:ext cx="914400" cy="914400"/>
          </a:xfrm>
          <a:prstGeom prst="roundRect">
            <a:avLst/>
          </a:prstGeom>
        </p:spPr>
      </p:pic>
    </p:spTree>
    <p:extLst>
      <p:ext uri="{BB962C8B-B14F-4D97-AF65-F5344CB8AC3E}">
        <p14:creationId xmlns:p14="http://schemas.microsoft.com/office/powerpoint/2010/main" val="27376784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859862-C05D-E3F6-0B78-D31C162DA40B}"/>
              </a:ext>
            </a:extLst>
          </p:cNvPr>
          <p:cNvSpPr txBox="1"/>
          <p:nvPr/>
        </p:nvSpPr>
        <p:spPr>
          <a:xfrm>
            <a:off x="155741" y="260648"/>
            <a:ext cx="6794937" cy="1661993"/>
          </a:xfrm>
          <a:prstGeom prst="rect">
            <a:avLst/>
          </a:prstGeom>
          <a:noFill/>
        </p:spPr>
        <p:txBody>
          <a:bodyPr wrap="square" rtlCol="0">
            <a:spAutoFit/>
          </a:bodyPr>
          <a:lstStyle/>
          <a:p>
            <a:pPr algn="ctr"/>
            <a:r>
              <a:rPr lang="en-GB" sz="3300" b="1" dirty="0">
                <a:solidFill>
                  <a:srgbClr val="00B050"/>
                </a:solidFill>
                <a:latin typeface="Sassoon Primary" pitchFamily="2" charset="77"/>
                <a:cs typeface="Calibri" panose="020F0502020204030204" pitchFamily="34" charset="0"/>
              </a:rPr>
              <a:t>PSHE &amp; Relationships Education (RSE)</a:t>
            </a:r>
          </a:p>
          <a:p>
            <a:pPr algn="ctr"/>
            <a:endParaRPr lang="en-GB" b="1" dirty="0">
              <a:latin typeface="Sassoon Primary" pitchFamily="2" charset="77"/>
              <a:cs typeface="Calibri" panose="020F0502020204030204" pitchFamily="34" charset="0"/>
            </a:endParaRPr>
          </a:p>
          <a:p>
            <a:pPr algn="ctr"/>
            <a:endParaRPr lang="en-GB" dirty="0">
              <a:latin typeface="Sassoon Primary" pitchFamily="2" charset="77"/>
              <a:cs typeface="Calibri" panose="020F0502020204030204" pitchFamily="34" charset="0"/>
            </a:endParaRPr>
          </a:p>
        </p:txBody>
      </p:sp>
      <p:pic>
        <p:nvPicPr>
          <p:cNvPr id="4" name="Picture 3">
            <a:extLst>
              <a:ext uri="{FF2B5EF4-FFF2-40B4-BE49-F238E27FC236}">
                <a16:creationId xmlns:a16="http://schemas.microsoft.com/office/drawing/2014/main" id="{3511C74D-0940-4E00-9241-F25FF572B115}"/>
              </a:ext>
            </a:extLst>
          </p:cNvPr>
          <p:cNvPicPr>
            <a:picLocks noChangeAspect="1"/>
          </p:cNvPicPr>
          <p:nvPr/>
        </p:nvPicPr>
        <p:blipFill>
          <a:blip r:embed="rId3"/>
          <a:stretch>
            <a:fillRect/>
          </a:stretch>
        </p:blipFill>
        <p:spPr>
          <a:xfrm>
            <a:off x="155741" y="1700808"/>
            <a:ext cx="8810238" cy="3965719"/>
          </a:xfrm>
          <a:prstGeom prst="rect">
            <a:avLst/>
          </a:prstGeom>
        </p:spPr>
      </p:pic>
      <p:pic>
        <p:nvPicPr>
          <p:cNvPr id="5" name="Picture 4">
            <a:extLst>
              <a:ext uri="{FF2B5EF4-FFF2-40B4-BE49-F238E27FC236}">
                <a16:creationId xmlns:a16="http://schemas.microsoft.com/office/drawing/2014/main" id="{EE8DA19C-2441-B1BB-D9E3-810E31E624A7}"/>
              </a:ext>
            </a:extLst>
          </p:cNvPr>
          <p:cNvPicPr>
            <a:picLocks noChangeAspect="1"/>
          </p:cNvPicPr>
          <p:nvPr/>
        </p:nvPicPr>
        <p:blipFill>
          <a:blip r:embed="rId4"/>
          <a:stretch>
            <a:fillRect/>
          </a:stretch>
        </p:blipFill>
        <p:spPr>
          <a:xfrm>
            <a:off x="8172400" y="5805264"/>
            <a:ext cx="914400" cy="914400"/>
          </a:xfrm>
          <a:prstGeom prst="roundRect">
            <a:avLst/>
          </a:prstGeom>
        </p:spPr>
      </p:pic>
    </p:spTree>
    <p:extLst>
      <p:ext uri="{BB962C8B-B14F-4D97-AF65-F5344CB8AC3E}">
        <p14:creationId xmlns:p14="http://schemas.microsoft.com/office/powerpoint/2010/main" val="1961427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ogo with colorful silhouettes of kids&#10;&#10;AI-generated content may be incorrect.">
            <a:extLst>
              <a:ext uri="{FF2B5EF4-FFF2-40B4-BE49-F238E27FC236}">
                <a16:creationId xmlns:a16="http://schemas.microsoft.com/office/drawing/2014/main" id="{217A2E23-3C57-BE9E-E7D7-B7FEACF0FA44}"/>
              </a:ext>
            </a:extLst>
          </p:cNvPr>
          <p:cNvPicPr>
            <a:picLocks noChangeAspect="1"/>
          </p:cNvPicPr>
          <p:nvPr/>
        </p:nvPicPr>
        <p:blipFill>
          <a:blip r:embed="rId3"/>
          <a:stretch>
            <a:fillRect/>
          </a:stretch>
        </p:blipFill>
        <p:spPr>
          <a:xfrm>
            <a:off x="3389465" y="4914965"/>
            <a:ext cx="1800200" cy="1819419"/>
          </a:xfrm>
          <a:prstGeom prst="rect">
            <a:avLst/>
          </a:prstGeom>
        </p:spPr>
      </p:pic>
      <p:sp>
        <p:nvSpPr>
          <p:cNvPr id="4" name="TextBox 3">
            <a:extLst>
              <a:ext uri="{FF2B5EF4-FFF2-40B4-BE49-F238E27FC236}">
                <a16:creationId xmlns:a16="http://schemas.microsoft.com/office/drawing/2014/main" id="{373A81A0-00B8-4A69-F265-A55E9FE33E0B}"/>
              </a:ext>
            </a:extLst>
          </p:cNvPr>
          <p:cNvSpPr txBox="1"/>
          <p:nvPr/>
        </p:nvSpPr>
        <p:spPr>
          <a:xfrm>
            <a:off x="323528" y="476672"/>
            <a:ext cx="6233568" cy="4462760"/>
          </a:xfrm>
          <a:prstGeom prst="rect">
            <a:avLst/>
          </a:prstGeom>
          <a:noFill/>
        </p:spPr>
        <p:txBody>
          <a:bodyPr wrap="square" rtlCol="0">
            <a:spAutoFit/>
          </a:bodyPr>
          <a:lstStyle/>
          <a:p>
            <a:r>
              <a:rPr lang="en-GB" sz="2800" b="1" dirty="0">
                <a:solidFill>
                  <a:srgbClr val="00B050"/>
                </a:solidFill>
                <a:latin typeface="Sassoon Primary" pitchFamily="2" charset="77"/>
              </a:rPr>
              <a:t>Children in British primary</a:t>
            </a:r>
          </a:p>
          <a:p>
            <a:r>
              <a:rPr lang="en-GB" sz="2800" b="1" dirty="0">
                <a:solidFill>
                  <a:srgbClr val="00B050"/>
                </a:solidFill>
                <a:latin typeface="Sassoon Primary" pitchFamily="2" charset="77"/>
              </a:rPr>
              <a:t>schools spend 20% or 1.4 years</a:t>
            </a:r>
          </a:p>
          <a:p>
            <a:r>
              <a:rPr lang="en-GB" sz="2800" b="1" dirty="0">
                <a:solidFill>
                  <a:srgbClr val="00B050"/>
                </a:solidFill>
                <a:latin typeface="Sassoon Primary" pitchFamily="2" charset="77"/>
              </a:rPr>
              <a:t>of their school attendance in play</a:t>
            </a:r>
          </a:p>
          <a:p>
            <a:endParaRPr lang="en-GB" b="1" dirty="0">
              <a:latin typeface="Sassoon Primary" pitchFamily="2" charset="77"/>
            </a:endParaRPr>
          </a:p>
          <a:p>
            <a:r>
              <a:rPr lang="en-GB" sz="1400" dirty="0">
                <a:latin typeface="Sassoon Primary" pitchFamily="2" charset="77"/>
              </a:rPr>
              <a:t>Play is the process through which children learn everything that they need to know that cannot be taught. Play wires the brain, builds capable bodies, and is the foundation of building relationships.</a:t>
            </a:r>
          </a:p>
          <a:p>
            <a:endParaRPr lang="en-GB" sz="1400" dirty="0">
              <a:latin typeface="Sassoon Primary" pitchFamily="2" charset="77"/>
            </a:endParaRPr>
          </a:p>
          <a:p>
            <a:r>
              <a:rPr lang="en-GB" sz="1400" dirty="0">
                <a:latin typeface="Sassoon Primary" pitchFamily="2" charset="77"/>
              </a:rPr>
              <a:t>OPAL's programme enables schools to provide every child with rich opportunities to be creative, collaborative and active in their outdoor play, in environments that are safe enough for 'health and safety' but challenging enough for children's ongoing development.</a:t>
            </a:r>
          </a:p>
          <a:p>
            <a:endParaRPr lang="en-GB" sz="1400" dirty="0">
              <a:latin typeface="Sassoon Primary" pitchFamily="2" charset="77"/>
            </a:endParaRPr>
          </a:p>
          <a:p>
            <a:endParaRPr lang="en-GB" sz="1400" b="1" dirty="0">
              <a:latin typeface="Sassoon Primary" pitchFamily="2" charset="77"/>
            </a:endParaRPr>
          </a:p>
          <a:p>
            <a:r>
              <a:rPr lang="en-GB" sz="1400" b="1" dirty="0">
                <a:latin typeface="Sassoon Primary" pitchFamily="2" charset="77"/>
              </a:rPr>
              <a:t>We will be beginning our whole school OPAL journey in September and are excited to share this journey - with your help and support.</a:t>
            </a:r>
          </a:p>
          <a:p>
            <a:endParaRPr lang="en-GB" sz="1400" dirty="0">
              <a:latin typeface="Sassoon Primary" pitchFamily="2" charset="77"/>
            </a:endParaRPr>
          </a:p>
        </p:txBody>
      </p:sp>
      <p:pic>
        <p:nvPicPr>
          <p:cNvPr id="6" name="Picture 5" descr="A group of kids playing in a playground&#10;&#10;AI-generated content may be incorrect.">
            <a:extLst>
              <a:ext uri="{FF2B5EF4-FFF2-40B4-BE49-F238E27FC236}">
                <a16:creationId xmlns:a16="http://schemas.microsoft.com/office/drawing/2014/main" id="{729B3014-8C60-AFF7-A488-816DA4CB64B4}"/>
              </a:ext>
            </a:extLst>
          </p:cNvPr>
          <p:cNvPicPr>
            <a:picLocks noChangeAspect="1"/>
          </p:cNvPicPr>
          <p:nvPr/>
        </p:nvPicPr>
        <p:blipFill>
          <a:blip r:embed="rId4"/>
          <a:stretch>
            <a:fillRect/>
          </a:stretch>
        </p:blipFill>
        <p:spPr>
          <a:xfrm>
            <a:off x="827584" y="5007576"/>
            <a:ext cx="2057825" cy="1726808"/>
          </a:xfrm>
          <a:prstGeom prst="rect">
            <a:avLst/>
          </a:prstGeom>
        </p:spPr>
      </p:pic>
      <p:pic>
        <p:nvPicPr>
          <p:cNvPr id="2" name="Picture 1">
            <a:extLst>
              <a:ext uri="{FF2B5EF4-FFF2-40B4-BE49-F238E27FC236}">
                <a16:creationId xmlns:a16="http://schemas.microsoft.com/office/drawing/2014/main" id="{D426B0AD-BDAD-5918-3DCD-8DD0C288F538}"/>
              </a:ext>
            </a:extLst>
          </p:cNvPr>
          <p:cNvPicPr>
            <a:picLocks noChangeAspect="1"/>
          </p:cNvPicPr>
          <p:nvPr/>
        </p:nvPicPr>
        <p:blipFill>
          <a:blip r:embed="rId5"/>
          <a:stretch>
            <a:fillRect/>
          </a:stretch>
        </p:blipFill>
        <p:spPr>
          <a:xfrm>
            <a:off x="8172400" y="5805264"/>
            <a:ext cx="914400" cy="914400"/>
          </a:xfrm>
          <a:prstGeom prst="roundRect">
            <a:avLst/>
          </a:prstGeom>
        </p:spPr>
      </p:pic>
    </p:spTree>
    <p:extLst>
      <p:ext uri="{BB962C8B-B14F-4D97-AF65-F5344CB8AC3E}">
        <p14:creationId xmlns:p14="http://schemas.microsoft.com/office/powerpoint/2010/main" val="2218039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8D65D72B-D1FA-2C69-E9C1-B91138822884}"/>
              </a:ext>
            </a:extLst>
          </p:cNvPr>
          <p:cNvSpPr>
            <a:spLocks noGrp="1"/>
          </p:cNvSpPr>
          <p:nvPr>
            <p:ph type="title"/>
          </p:nvPr>
        </p:nvSpPr>
        <p:spPr>
          <a:xfrm>
            <a:off x="519112" y="540847"/>
            <a:ext cx="8229600" cy="850900"/>
          </a:xfrm>
        </p:spPr>
        <p:txBody>
          <a:bodyPr/>
          <a:lstStyle/>
          <a:p>
            <a:pPr eaLnBrk="1" hangingPunct="1"/>
            <a:r>
              <a:rPr lang="en-US" altLang="en-US" sz="2800" dirty="0">
                <a:latin typeface="Sassoon Primary" pitchFamily="2" charset="77"/>
              </a:rPr>
              <a:t>Apps we use… a lot!</a:t>
            </a:r>
          </a:p>
        </p:txBody>
      </p:sp>
      <p:sp>
        <p:nvSpPr>
          <p:cNvPr id="17411" name="Content Placeholder 1">
            <a:extLst>
              <a:ext uri="{FF2B5EF4-FFF2-40B4-BE49-F238E27FC236}">
                <a16:creationId xmlns:a16="http://schemas.microsoft.com/office/drawing/2014/main" id="{373F7F4A-0D91-2B69-5217-CE5721AD7B25}"/>
              </a:ext>
            </a:extLst>
          </p:cNvPr>
          <p:cNvSpPr>
            <a:spLocks noGrp="1"/>
          </p:cNvSpPr>
          <p:nvPr>
            <p:ph idx="1"/>
          </p:nvPr>
        </p:nvSpPr>
        <p:spPr>
          <a:xfrm>
            <a:off x="395288" y="80963"/>
            <a:ext cx="8567737" cy="4968875"/>
          </a:xfrm>
        </p:spPr>
        <p:txBody>
          <a:bodyPr/>
          <a:lstStyle/>
          <a:p>
            <a:pPr marL="0" indent="0">
              <a:buFont typeface="Wingdings 3" panose="05040102010807070707" pitchFamily="18" charset="2"/>
              <a:buNone/>
            </a:pPr>
            <a:endParaRPr lang="en-GB" altLang="en-US" dirty="0">
              <a:latin typeface="Comic Sans MS" panose="030F0702030302020204" pitchFamily="66" charset="0"/>
            </a:endParaRPr>
          </a:p>
          <a:p>
            <a:pPr marL="0" indent="0">
              <a:buFont typeface="Wingdings 3" panose="05040102010807070707" pitchFamily="18" charset="2"/>
              <a:buNone/>
            </a:pPr>
            <a:endParaRPr lang="en-GB" altLang="en-US" dirty="0">
              <a:latin typeface="Comic Sans MS" panose="030F0702030302020204" pitchFamily="66" charset="0"/>
            </a:endParaRPr>
          </a:p>
          <a:p>
            <a:pPr marL="0" indent="0">
              <a:buFont typeface="Wingdings 3" panose="05040102010807070707" pitchFamily="18" charset="2"/>
              <a:buNone/>
            </a:pPr>
            <a:endParaRPr lang="en-GB" altLang="en-US" dirty="0">
              <a:latin typeface="Comic Sans MS" panose="030F0702030302020204" pitchFamily="66" charset="0"/>
            </a:endParaRPr>
          </a:p>
          <a:p>
            <a:pPr marL="0" indent="0">
              <a:buFont typeface="Wingdings 3" panose="05040102010807070707" pitchFamily="18" charset="2"/>
              <a:buNone/>
            </a:pPr>
            <a:endParaRPr lang="en-GB" altLang="en-US" dirty="0">
              <a:latin typeface="Comic Sans MS" panose="030F0702030302020204" pitchFamily="66" charset="0"/>
            </a:endParaRPr>
          </a:p>
          <a:p>
            <a:pPr marL="0" indent="0">
              <a:buFont typeface="Wingdings 3" panose="05040102010807070707" pitchFamily="18" charset="2"/>
              <a:buNone/>
            </a:pPr>
            <a:endParaRPr lang="en-GB" altLang="en-US" dirty="0">
              <a:latin typeface="Comic Sans MS" panose="030F0702030302020204" pitchFamily="66" charset="0"/>
            </a:endParaRPr>
          </a:p>
          <a:p>
            <a:pPr marL="0" indent="0">
              <a:buFont typeface="Wingdings 3" panose="05040102010807070707" pitchFamily="18" charset="2"/>
              <a:buNone/>
            </a:pPr>
            <a:endParaRPr lang="en-GB" altLang="en-US" dirty="0">
              <a:latin typeface="Comic Sans MS" panose="030F0702030302020204" pitchFamily="66" charset="0"/>
            </a:endParaRPr>
          </a:p>
          <a:p>
            <a:pPr marL="0" indent="0">
              <a:buFont typeface="Wingdings 3" panose="05040102010807070707" pitchFamily="18" charset="2"/>
              <a:buNone/>
            </a:pPr>
            <a:endParaRPr lang="en-GB" altLang="en-US" dirty="0">
              <a:latin typeface="Comic Sans MS" panose="030F0702030302020204" pitchFamily="66" charset="0"/>
            </a:endParaRPr>
          </a:p>
          <a:p>
            <a:pPr marL="0" indent="0">
              <a:buFont typeface="Wingdings 3" panose="05040102010807070707" pitchFamily="18" charset="2"/>
              <a:buNone/>
            </a:pPr>
            <a:endParaRPr lang="en-GB" altLang="en-US" dirty="0">
              <a:latin typeface="Comic Sans MS" panose="030F0702030302020204" pitchFamily="66" charset="0"/>
            </a:endParaRPr>
          </a:p>
          <a:p>
            <a:pPr marL="0" indent="0">
              <a:buFont typeface="Wingdings 3" panose="05040102010807070707" pitchFamily="18" charset="2"/>
              <a:buNone/>
            </a:pPr>
            <a:endParaRPr lang="en-GB" altLang="en-US" dirty="0">
              <a:latin typeface="Comic Sans MS" panose="030F0702030302020204" pitchFamily="66" charset="0"/>
            </a:endParaRPr>
          </a:p>
        </p:txBody>
      </p:sp>
      <p:pic>
        <p:nvPicPr>
          <p:cNvPr id="17412" name="Picture 2">
            <a:extLst>
              <a:ext uri="{FF2B5EF4-FFF2-40B4-BE49-F238E27FC236}">
                <a16:creationId xmlns:a16="http://schemas.microsoft.com/office/drawing/2014/main" id="{20CA6414-2814-F642-8C01-357F319299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575" y="3113088"/>
            <a:ext cx="39084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3">
            <a:extLst>
              <a:ext uri="{FF2B5EF4-FFF2-40B4-BE49-F238E27FC236}">
                <a16:creationId xmlns:a16="http://schemas.microsoft.com/office/drawing/2014/main" id="{77BCA0F9-E3E3-EE56-0DC8-BC3F466EDB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8706" y="4831061"/>
            <a:ext cx="3600450"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4">
            <a:extLst>
              <a:ext uri="{FF2B5EF4-FFF2-40B4-BE49-F238E27FC236}">
                <a16:creationId xmlns:a16="http://schemas.microsoft.com/office/drawing/2014/main" id="{CCFAF16C-F886-C7BF-C464-575F2C5859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8628" y="1110525"/>
            <a:ext cx="1971675"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5">
            <a:extLst>
              <a:ext uri="{FF2B5EF4-FFF2-40B4-BE49-F238E27FC236}">
                <a16:creationId xmlns:a16="http://schemas.microsoft.com/office/drawing/2014/main" id="{57E9B9F6-3AA5-05A5-6F98-909B3DDA86F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9091" y="3533870"/>
            <a:ext cx="2025423"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42C12BEB-3DD2-69BB-A563-90315F21FD32}"/>
              </a:ext>
            </a:extLst>
          </p:cNvPr>
          <p:cNvSpPr txBox="1"/>
          <p:nvPr/>
        </p:nvSpPr>
        <p:spPr>
          <a:xfrm>
            <a:off x="517742" y="1481078"/>
            <a:ext cx="4058432" cy="10288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GB" sz="1400" dirty="0">
                <a:solidFill>
                  <a:srgbClr val="404040"/>
                </a:solidFill>
                <a:latin typeface="Sassoon Primary" pitchFamily="2" charset="77"/>
                <a:cs typeface="Segoe UI"/>
              </a:rPr>
              <a:t>Login details will be sent home in the first week</a:t>
            </a:r>
            <a:r>
              <a:rPr lang="en-GB" sz="1400" dirty="0">
                <a:latin typeface="Sassoon Primary" pitchFamily="2" charset="77"/>
                <a:cs typeface="Segoe UI"/>
              </a:rPr>
              <a:t>​</a:t>
            </a:r>
          </a:p>
          <a:p>
            <a:pPr marL="285750" indent="-285750">
              <a:lnSpc>
                <a:spcPct val="150000"/>
              </a:lnSpc>
              <a:buFont typeface="Courier New" panose="02070309020205020404" pitchFamily="49" charset="0"/>
              <a:buChar char="o"/>
            </a:pPr>
            <a:r>
              <a:rPr lang="en-GB" sz="1400" dirty="0">
                <a:solidFill>
                  <a:srgbClr val="404040"/>
                </a:solidFill>
                <a:latin typeface="Sassoon Primary" pitchFamily="2" charset="77"/>
                <a:cs typeface="Segoe UI"/>
              </a:rPr>
              <a:t>Showbie, Doodle Maths, TTRS</a:t>
            </a:r>
          </a:p>
        </p:txBody>
      </p:sp>
      <p:pic>
        <p:nvPicPr>
          <p:cNvPr id="3" name="Picture 2">
            <a:extLst>
              <a:ext uri="{FF2B5EF4-FFF2-40B4-BE49-F238E27FC236}">
                <a16:creationId xmlns:a16="http://schemas.microsoft.com/office/drawing/2014/main" id="{5AF72413-44F7-40F5-D822-41A9CF592841}"/>
              </a:ext>
            </a:extLst>
          </p:cNvPr>
          <p:cNvPicPr>
            <a:picLocks noChangeAspect="1"/>
          </p:cNvPicPr>
          <p:nvPr/>
        </p:nvPicPr>
        <p:blipFill>
          <a:blip r:embed="rId7"/>
          <a:stretch>
            <a:fillRect/>
          </a:stretch>
        </p:blipFill>
        <p:spPr>
          <a:xfrm>
            <a:off x="8172400" y="5805264"/>
            <a:ext cx="914400" cy="914400"/>
          </a:xfrm>
          <a:prstGeom prst="round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C3DCEBF1-0DFA-6ED9-062B-0EE039AA223C}"/>
              </a:ext>
            </a:extLst>
          </p:cNvPr>
          <p:cNvSpPr>
            <a:spLocks noGrp="1"/>
          </p:cNvSpPr>
          <p:nvPr>
            <p:ph type="title"/>
          </p:nvPr>
        </p:nvSpPr>
        <p:spPr>
          <a:xfrm>
            <a:off x="590677" y="498506"/>
            <a:ext cx="8229600" cy="850900"/>
          </a:xfrm>
        </p:spPr>
        <p:txBody>
          <a:bodyPr/>
          <a:lstStyle/>
          <a:p>
            <a:pPr eaLnBrk="1" hangingPunct="1"/>
            <a:r>
              <a:rPr lang="en-US" altLang="en-US" sz="3200" dirty="0">
                <a:latin typeface="Sassoon Primary" pitchFamily="2" charset="77"/>
              </a:rPr>
              <a:t>Showbie</a:t>
            </a:r>
            <a:r>
              <a:rPr lang="en-US" altLang="en-US" sz="3200" dirty="0">
                <a:latin typeface="Comic Sans MS" panose="030F0702030302020204" pitchFamily="66" charset="0"/>
              </a:rPr>
              <a:t> </a:t>
            </a:r>
          </a:p>
        </p:txBody>
      </p:sp>
      <p:sp>
        <p:nvSpPr>
          <p:cNvPr id="15363" name="Content Placeholder 1">
            <a:extLst>
              <a:ext uri="{FF2B5EF4-FFF2-40B4-BE49-F238E27FC236}">
                <a16:creationId xmlns:a16="http://schemas.microsoft.com/office/drawing/2014/main" id="{BD6E6C39-FF7D-5AE9-8170-0E5360278DA6}"/>
              </a:ext>
            </a:extLst>
          </p:cNvPr>
          <p:cNvSpPr>
            <a:spLocks noGrp="1"/>
          </p:cNvSpPr>
          <p:nvPr>
            <p:ph idx="1"/>
          </p:nvPr>
        </p:nvSpPr>
        <p:spPr>
          <a:xfrm>
            <a:off x="287338" y="1341438"/>
            <a:ext cx="2916237" cy="4319587"/>
          </a:xfrm>
        </p:spPr>
        <p:txBody>
          <a:bodyPr/>
          <a:lstStyle/>
          <a:p>
            <a:pPr marL="0" indent="0">
              <a:buFont typeface="Wingdings 3" panose="05040102010807070707" pitchFamily="18" charset="2"/>
              <a:buNone/>
            </a:pPr>
            <a:endParaRPr lang="en-GB" altLang="en-US">
              <a:latin typeface="Comic Sans MS" panose="030F0702030302020204" pitchFamily="66" charset="0"/>
            </a:endParaRPr>
          </a:p>
          <a:p>
            <a:pPr marL="0" indent="0">
              <a:buFont typeface="Wingdings 3" panose="05040102010807070707" pitchFamily="18" charset="2"/>
              <a:buNone/>
            </a:pPr>
            <a:endParaRPr lang="en-GB" altLang="en-US">
              <a:latin typeface="Comic Sans MS" panose="030F0702030302020204" pitchFamily="66" charset="0"/>
            </a:endParaRPr>
          </a:p>
          <a:p>
            <a:pPr marL="0" indent="0">
              <a:buFont typeface="Wingdings 3" panose="05040102010807070707" pitchFamily="18" charset="2"/>
              <a:buNone/>
            </a:pPr>
            <a:endParaRPr lang="en-GB" altLang="en-US">
              <a:latin typeface="Comic Sans MS" panose="030F0702030302020204" pitchFamily="66" charset="0"/>
            </a:endParaRPr>
          </a:p>
          <a:p>
            <a:pPr marL="0" indent="0">
              <a:buFont typeface="Wingdings 3" panose="05040102010807070707" pitchFamily="18" charset="2"/>
              <a:buNone/>
            </a:pPr>
            <a:endParaRPr lang="en-GB" altLang="en-US">
              <a:latin typeface="Comic Sans MS" panose="030F0702030302020204" pitchFamily="66" charset="0"/>
            </a:endParaRPr>
          </a:p>
          <a:p>
            <a:pPr marL="0" indent="0">
              <a:buFont typeface="Wingdings 3" panose="05040102010807070707" pitchFamily="18" charset="2"/>
              <a:buNone/>
            </a:pPr>
            <a:endParaRPr lang="en-GB" altLang="en-US">
              <a:latin typeface="Comic Sans MS" panose="030F0702030302020204" pitchFamily="66" charset="0"/>
            </a:endParaRPr>
          </a:p>
          <a:p>
            <a:pPr marL="0" indent="0">
              <a:buFont typeface="Wingdings 3" panose="05040102010807070707" pitchFamily="18" charset="2"/>
              <a:buNone/>
            </a:pPr>
            <a:endParaRPr lang="en-GB" altLang="en-US">
              <a:latin typeface="Comic Sans MS" panose="030F0702030302020204" pitchFamily="66" charset="0"/>
            </a:endParaRPr>
          </a:p>
          <a:p>
            <a:pPr marL="0" indent="0">
              <a:buFont typeface="Wingdings 3" panose="05040102010807070707" pitchFamily="18" charset="2"/>
              <a:buNone/>
            </a:pPr>
            <a:endParaRPr lang="en-GB" altLang="en-US">
              <a:latin typeface="Comic Sans MS" panose="030F0702030302020204" pitchFamily="66" charset="0"/>
            </a:endParaRPr>
          </a:p>
          <a:p>
            <a:pPr marL="0" indent="0">
              <a:buFont typeface="Wingdings 3" panose="05040102010807070707" pitchFamily="18" charset="2"/>
              <a:buNone/>
            </a:pPr>
            <a:endParaRPr lang="en-GB" altLang="en-US">
              <a:latin typeface="Comic Sans MS" panose="030F0702030302020204" pitchFamily="66" charset="0"/>
            </a:endParaRPr>
          </a:p>
          <a:p>
            <a:pPr marL="0" indent="0">
              <a:buFont typeface="Wingdings 3" panose="05040102010807070707" pitchFamily="18" charset="2"/>
              <a:buNone/>
            </a:pPr>
            <a:endParaRPr lang="en-GB" altLang="en-US">
              <a:latin typeface="Comic Sans MS" panose="030F0702030302020204" pitchFamily="66" charset="0"/>
            </a:endParaRPr>
          </a:p>
        </p:txBody>
      </p:sp>
      <p:pic>
        <p:nvPicPr>
          <p:cNvPr id="15366" name="Picture 4">
            <a:extLst>
              <a:ext uri="{FF2B5EF4-FFF2-40B4-BE49-F238E27FC236}">
                <a16:creationId xmlns:a16="http://schemas.microsoft.com/office/drawing/2014/main" id="{EA9AF6FB-30B1-8125-BDCA-2965F33B6A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1439" y="2076683"/>
            <a:ext cx="4882749" cy="2849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rrow: Down 6">
            <a:extLst>
              <a:ext uri="{FF2B5EF4-FFF2-40B4-BE49-F238E27FC236}">
                <a16:creationId xmlns:a16="http://schemas.microsoft.com/office/drawing/2014/main" id="{6B807F5D-652C-49CE-A33D-2C4ABDE12810}"/>
              </a:ext>
            </a:extLst>
          </p:cNvPr>
          <p:cNvSpPr/>
          <p:nvPr/>
        </p:nvSpPr>
        <p:spPr>
          <a:xfrm rot="16200000">
            <a:off x="3122613" y="3520567"/>
            <a:ext cx="522287" cy="360362"/>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pic>
        <p:nvPicPr>
          <p:cNvPr id="3" name="Picture 2" descr="A screenshot of a cell phone&#10;&#10;AI-generated content may be incorrect.">
            <a:extLst>
              <a:ext uri="{FF2B5EF4-FFF2-40B4-BE49-F238E27FC236}">
                <a16:creationId xmlns:a16="http://schemas.microsoft.com/office/drawing/2014/main" id="{3CBFE359-00AE-61A8-929C-A54B741FE2EF}"/>
              </a:ext>
            </a:extLst>
          </p:cNvPr>
          <p:cNvPicPr>
            <a:picLocks noChangeAspect="1"/>
          </p:cNvPicPr>
          <p:nvPr/>
        </p:nvPicPr>
        <p:blipFill>
          <a:blip r:embed="rId4"/>
          <a:stretch>
            <a:fillRect/>
          </a:stretch>
        </p:blipFill>
        <p:spPr>
          <a:xfrm>
            <a:off x="590677" y="1718823"/>
            <a:ext cx="2260339" cy="3932877"/>
          </a:xfrm>
          <a:prstGeom prst="rect">
            <a:avLst/>
          </a:prstGeom>
        </p:spPr>
      </p:pic>
      <p:pic>
        <p:nvPicPr>
          <p:cNvPr id="2" name="Picture 1">
            <a:extLst>
              <a:ext uri="{FF2B5EF4-FFF2-40B4-BE49-F238E27FC236}">
                <a16:creationId xmlns:a16="http://schemas.microsoft.com/office/drawing/2014/main" id="{0FE73892-57D6-05F9-2CBD-193508D6FDF9}"/>
              </a:ext>
            </a:extLst>
          </p:cNvPr>
          <p:cNvPicPr>
            <a:picLocks noChangeAspect="1"/>
          </p:cNvPicPr>
          <p:nvPr/>
        </p:nvPicPr>
        <p:blipFill>
          <a:blip r:embed="rId5"/>
          <a:stretch>
            <a:fillRect/>
          </a:stretch>
        </p:blipFill>
        <p:spPr>
          <a:xfrm>
            <a:off x="8172400" y="5805264"/>
            <a:ext cx="914400" cy="914400"/>
          </a:xfrm>
          <a:prstGeom prst="round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FF84875E-3BE4-C7FB-E144-42DB131C7665}"/>
              </a:ext>
            </a:extLst>
          </p:cNvPr>
          <p:cNvSpPr>
            <a:spLocks noGrp="1"/>
          </p:cNvSpPr>
          <p:nvPr>
            <p:ph type="title"/>
          </p:nvPr>
        </p:nvSpPr>
        <p:spPr>
          <a:xfrm>
            <a:off x="125947" y="502183"/>
            <a:ext cx="6732240" cy="1556792"/>
          </a:xfrm>
        </p:spPr>
        <p:txBody>
          <a:bodyPr/>
          <a:lstStyle/>
          <a:p>
            <a:pPr marL="0" marR="0" lvl="0" indent="0" defTabSz="914400" rtl="0" eaLnBrk="0" fontAlgn="base" latinLnBrk="0" hangingPunct="0">
              <a:lnSpc>
                <a:spcPct val="100000"/>
              </a:lnSpc>
              <a:spcBef>
                <a:spcPct val="0"/>
              </a:spcBef>
              <a:spcAft>
                <a:spcPct val="0"/>
              </a:spcAft>
              <a:tabLst/>
            </a:pPr>
            <a:r>
              <a:rPr kumimoji="0" lang="en-GB" altLang="en-US" sz="2800" b="1" i="0" u="none" strike="noStrike" cap="none" normalizeH="0" baseline="0" dirty="0">
                <a:ln>
                  <a:noFill/>
                </a:ln>
                <a:effectLst/>
                <a:latin typeface="Sassoon Primary" pitchFamily="2" charset="77"/>
                <a:ea typeface="Times New Roman" panose="02020603050405020304" pitchFamily="18" charset="0"/>
                <a:cs typeface="Calibri Light" panose="020F0302020204030204" pitchFamily="34" charset="0"/>
              </a:rPr>
              <a:t>Homework Expectations in Year 4 </a:t>
            </a:r>
            <a:br>
              <a:rPr lang="en-GB" altLang="en-US" sz="1600" b="1" dirty="0">
                <a:solidFill>
                  <a:srgbClr val="548235"/>
                </a:solidFill>
                <a:latin typeface="Sassoon Primary" pitchFamily="2" charset="77"/>
                <a:ea typeface="Times New Roman" panose="02020603050405020304" pitchFamily="18" charset="0"/>
                <a:cs typeface="Calibri Light" panose="020F0302020204030204" pitchFamily="34" charset="0"/>
              </a:rPr>
            </a:br>
            <a:br>
              <a:rPr kumimoji="0" lang="en-GB" altLang="en-US" sz="1600" b="1" i="0" u="none" strike="noStrike" cap="none" normalizeH="0" baseline="0" dirty="0">
                <a:ln>
                  <a:noFill/>
                </a:ln>
                <a:solidFill>
                  <a:srgbClr val="548235"/>
                </a:solidFill>
                <a:effectLst/>
                <a:latin typeface="Sassoon Primary" pitchFamily="2" charset="77"/>
                <a:ea typeface="Times New Roman" panose="02020603050405020304" pitchFamily="18" charset="0"/>
                <a:cs typeface="Calibri Light" panose="020F0302020204030204" pitchFamily="34" charset="0"/>
              </a:rPr>
            </a:br>
            <a:br>
              <a:rPr kumimoji="0" lang="en-GB" altLang="en-US" sz="500" b="0" i="0" u="none" strike="noStrike" cap="none" normalizeH="0" baseline="0" dirty="0">
                <a:ln>
                  <a:noFill/>
                </a:ln>
                <a:solidFill>
                  <a:schemeClr val="tx1"/>
                </a:solidFill>
                <a:effectLst/>
                <a:latin typeface="Sassoon Primary" pitchFamily="2" charset="77"/>
              </a:rPr>
            </a:br>
            <a:r>
              <a:rPr kumimoji="0" lang="en-GB" altLang="en-US" sz="1400" b="0" i="0" u="none" strike="noStrike" cap="none" normalizeH="0" baseline="0" dirty="0">
                <a:ln>
                  <a:noFill/>
                </a:ln>
                <a:solidFill>
                  <a:schemeClr val="tx1"/>
                </a:solidFill>
                <a:effectLst/>
                <a:latin typeface="Sassoon Primary" pitchFamily="2" charset="77"/>
                <a:ea typeface="Times New Roman" panose="02020603050405020304" pitchFamily="18" charset="0"/>
                <a:cs typeface="Calibri Light" panose="020F0302020204030204" pitchFamily="34" charset="0"/>
              </a:rPr>
              <a:t>The expectation in Year 4 is that your child spends 15 minutes per day completing homework tasks. These involve reading, TTRS, Doodle Maths and learning spellings. </a:t>
            </a:r>
            <a:br>
              <a:rPr kumimoji="0" lang="en-GB" altLang="en-US" sz="1400" b="0" i="0" u="none" strike="noStrike" cap="none" normalizeH="0" baseline="0" dirty="0">
                <a:ln>
                  <a:noFill/>
                </a:ln>
                <a:solidFill>
                  <a:schemeClr val="tx1"/>
                </a:solidFill>
                <a:effectLst/>
                <a:latin typeface="Sassoon Primary" pitchFamily="2" charset="77"/>
                <a:ea typeface="Times New Roman" panose="02020603050405020304" pitchFamily="18" charset="0"/>
                <a:cs typeface="Calibri Light" panose="020F0302020204030204" pitchFamily="34" charset="0"/>
              </a:rPr>
            </a:br>
            <a:br>
              <a:rPr kumimoji="0" lang="en-GB" altLang="en-US" sz="1400" b="0" i="0" u="none" strike="noStrike" cap="none" normalizeH="0" baseline="0" dirty="0">
                <a:ln>
                  <a:noFill/>
                </a:ln>
                <a:solidFill>
                  <a:schemeClr val="tx1"/>
                </a:solidFill>
                <a:effectLst/>
                <a:latin typeface="Sassoon Primary" pitchFamily="2" charset="77"/>
                <a:ea typeface="Times New Roman" panose="02020603050405020304" pitchFamily="18" charset="0"/>
                <a:cs typeface="Calibri Light" panose="020F0302020204030204" pitchFamily="34" charset="0"/>
              </a:rPr>
            </a:br>
            <a:r>
              <a:rPr kumimoji="0" lang="en-GB" altLang="en-US" sz="1400" b="0" i="0" u="none" strike="noStrike" cap="none" normalizeH="0" baseline="0" dirty="0">
                <a:ln>
                  <a:noFill/>
                </a:ln>
                <a:solidFill>
                  <a:schemeClr val="tx1"/>
                </a:solidFill>
                <a:effectLst/>
                <a:latin typeface="Sassoon Primary" pitchFamily="2" charset="77"/>
                <a:ea typeface="Times New Roman" panose="02020603050405020304" pitchFamily="18" charset="0"/>
                <a:cs typeface="Calibri Light" panose="020F0302020204030204" pitchFamily="34" charset="0"/>
              </a:rPr>
              <a:t>In the Spring and Summer terms a curriculum enhancement project will be set. It is totally up to yourselves how you plan to complete this; an example is given below.</a:t>
            </a:r>
            <a:br>
              <a:rPr kumimoji="0" lang="en-GB" altLang="en-US" sz="1800" b="0" i="0" u="none" strike="noStrike" cap="none" normalizeH="0" baseline="0" dirty="0">
                <a:ln>
                  <a:noFill/>
                </a:ln>
                <a:solidFill>
                  <a:schemeClr val="tx1"/>
                </a:solidFill>
                <a:effectLst/>
                <a:latin typeface="Sassoon Primary" pitchFamily="2" charset="77"/>
              </a:rPr>
            </a:br>
            <a:r>
              <a:rPr kumimoji="0" lang="en-GB" altLang="en-US" sz="1800" b="1" i="0" u="none" strike="noStrike" cap="none" normalizeH="0" baseline="0" dirty="0">
                <a:ln>
                  <a:noFill/>
                </a:ln>
                <a:solidFill>
                  <a:srgbClr val="548235"/>
                </a:solidFill>
                <a:effectLst/>
                <a:latin typeface="Sassoon Primary" pitchFamily="2" charset="77"/>
                <a:ea typeface="Times New Roman" panose="02020603050405020304" pitchFamily="18" charset="0"/>
                <a:cs typeface="Calibri Light" panose="020F0302020204030204" pitchFamily="34" charset="0"/>
              </a:rPr>
              <a:t> </a:t>
            </a:r>
            <a:br>
              <a:rPr kumimoji="0" lang="en-GB" altLang="en-US" sz="1800" b="0" i="0" u="none" strike="noStrike" cap="none" normalizeH="0" baseline="0" dirty="0">
                <a:ln>
                  <a:noFill/>
                </a:ln>
                <a:solidFill>
                  <a:schemeClr val="tx1"/>
                </a:solidFill>
                <a:effectLst/>
                <a:latin typeface="Sassoon Primary" pitchFamily="2" charset="77"/>
              </a:rPr>
            </a:br>
            <a:endParaRPr lang="en-US" altLang="en-US" sz="1800" dirty="0">
              <a:latin typeface="Sassoon Primary" pitchFamily="2" charset="77"/>
            </a:endParaRPr>
          </a:p>
        </p:txBody>
      </p:sp>
      <p:sp>
        <p:nvSpPr>
          <p:cNvPr id="2" name="Content Placeholder 1">
            <a:extLst>
              <a:ext uri="{FF2B5EF4-FFF2-40B4-BE49-F238E27FC236}">
                <a16:creationId xmlns:a16="http://schemas.microsoft.com/office/drawing/2014/main" id="{1E95DE74-95C1-4297-801D-F94EF50B5652}"/>
              </a:ext>
            </a:extLst>
          </p:cNvPr>
          <p:cNvSpPr>
            <a:spLocks noGrp="1"/>
          </p:cNvSpPr>
          <p:nvPr>
            <p:ph idx="1"/>
          </p:nvPr>
        </p:nvSpPr>
        <p:spPr>
          <a:xfrm>
            <a:off x="557808" y="6260606"/>
            <a:ext cx="5832647" cy="432048"/>
          </a:xfrm>
        </p:spPr>
        <p:txBody>
          <a:bodyPr/>
          <a:lstStyle/>
          <a:p>
            <a:pPr marL="0" indent="0">
              <a:buNone/>
              <a:defRPr/>
            </a:pPr>
            <a:r>
              <a:rPr lang="en-GB" sz="1400" dirty="0">
                <a:latin typeface="Sassoon Primary" pitchFamily="2" charset="77"/>
              </a:rPr>
              <a:t>Reading should be 5-10 minutes at least 3x per week.</a:t>
            </a:r>
          </a:p>
          <a:p>
            <a:pPr marL="0" indent="0">
              <a:buNone/>
              <a:defRPr/>
            </a:pPr>
            <a:endParaRPr lang="en-GB" sz="1400" dirty="0">
              <a:latin typeface="Sassoon Primary" pitchFamily="2" charset="77"/>
            </a:endParaRPr>
          </a:p>
          <a:p>
            <a:pPr marL="0" indent="0">
              <a:buNone/>
              <a:defRPr/>
            </a:pPr>
            <a:endParaRPr lang="en-GB" sz="1400" dirty="0">
              <a:latin typeface="Sassoon Primary" pitchFamily="2" charset="77"/>
            </a:endParaRPr>
          </a:p>
          <a:p>
            <a:pPr marL="0" indent="0">
              <a:buFont typeface="Wingdings 3" panose="05040102010807070707" pitchFamily="18" charset="2"/>
              <a:buNone/>
              <a:defRPr/>
            </a:pPr>
            <a:endParaRPr lang="en-GB" sz="1400" dirty="0">
              <a:latin typeface="Sassoon Primary" pitchFamily="2" charset="77"/>
            </a:endParaRPr>
          </a:p>
          <a:p>
            <a:pPr marL="0" indent="0">
              <a:buFont typeface="Wingdings 3" panose="05040102010807070707" pitchFamily="18" charset="2"/>
              <a:buNone/>
              <a:defRPr/>
            </a:pPr>
            <a:endParaRPr lang="en-GB" sz="1400" dirty="0">
              <a:latin typeface="Sassoon Primary" pitchFamily="2" charset="77"/>
            </a:endParaRPr>
          </a:p>
          <a:p>
            <a:pPr marL="0" indent="0">
              <a:buFont typeface="Wingdings 3" panose="05040102010807070707" pitchFamily="18" charset="2"/>
              <a:buNone/>
              <a:defRPr/>
            </a:pPr>
            <a:endParaRPr lang="en-GB" sz="1400" dirty="0">
              <a:latin typeface="Sassoon Primary" pitchFamily="2" charset="77"/>
            </a:endParaRPr>
          </a:p>
          <a:p>
            <a:pPr marL="0" indent="0">
              <a:buFont typeface="Wingdings 3" panose="05040102010807070707" pitchFamily="18" charset="2"/>
              <a:buNone/>
              <a:defRPr/>
            </a:pPr>
            <a:endParaRPr lang="en-GB" sz="1400" dirty="0">
              <a:latin typeface="Sassoon Primary" pitchFamily="2" charset="77"/>
            </a:endParaRPr>
          </a:p>
          <a:p>
            <a:pPr marL="0" indent="0">
              <a:buFont typeface="Wingdings 3" panose="05040102010807070707" pitchFamily="18" charset="2"/>
              <a:buNone/>
              <a:defRPr/>
            </a:pPr>
            <a:endParaRPr lang="en-GB" sz="1400" dirty="0">
              <a:latin typeface="Sassoon Primary" pitchFamily="2" charset="77"/>
            </a:endParaRPr>
          </a:p>
          <a:p>
            <a:pPr marL="0" indent="0">
              <a:buFont typeface="Wingdings 3" panose="05040102010807070707" pitchFamily="18" charset="2"/>
              <a:buNone/>
              <a:defRPr/>
            </a:pPr>
            <a:endParaRPr lang="en-GB" sz="1400" dirty="0">
              <a:latin typeface="Sassoon Primary" pitchFamily="2" charset="77"/>
            </a:endParaRPr>
          </a:p>
          <a:p>
            <a:pPr marL="0" indent="0">
              <a:buFont typeface="Wingdings 3" panose="05040102010807070707" pitchFamily="18" charset="2"/>
              <a:buNone/>
              <a:defRPr/>
            </a:pPr>
            <a:endParaRPr lang="en-GB" sz="1400" dirty="0">
              <a:latin typeface="Sassoon Primary" pitchFamily="2" charset="77"/>
            </a:endParaRPr>
          </a:p>
          <a:p>
            <a:pPr marL="0" indent="0">
              <a:buNone/>
              <a:defRPr/>
            </a:pPr>
            <a:endParaRPr lang="en-GB" sz="1400" dirty="0">
              <a:latin typeface="Sassoon Primary" pitchFamily="2" charset="77"/>
            </a:endParaRPr>
          </a:p>
        </p:txBody>
      </p:sp>
      <p:graphicFrame>
        <p:nvGraphicFramePr>
          <p:cNvPr id="3" name="Table 2">
            <a:extLst>
              <a:ext uri="{FF2B5EF4-FFF2-40B4-BE49-F238E27FC236}">
                <a16:creationId xmlns:a16="http://schemas.microsoft.com/office/drawing/2014/main" id="{E05FA969-50E9-4A3E-9303-9E914498483D}"/>
              </a:ext>
            </a:extLst>
          </p:cNvPr>
          <p:cNvGraphicFramePr>
            <a:graphicFrameLocks noGrp="1"/>
          </p:cNvGraphicFramePr>
          <p:nvPr>
            <p:extLst>
              <p:ext uri="{D42A27DB-BD31-4B8C-83A1-F6EECF244321}">
                <p14:modId xmlns:p14="http://schemas.microsoft.com/office/powerpoint/2010/main" val="257440239"/>
              </p:ext>
            </p:extLst>
          </p:nvPr>
        </p:nvGraphicFramePr>
        <p:xfrm>
          <a:off x="550105" y="3140968"/>
          <a:ext cx="6048673" cy="2536167"/>
        </p:xfrm>
        <a:graphic>
          <a:graphicData uri="http://schemas.openxmlformats.org/drawingml/2006/table">
            <a:tbl>
              <a:tblPr firstRow="1" firstCol="1" bandRow="1"/>
              <a:tblGrid>
                <a:gridCol w="1224136">
                  <a:extLst>
                    <a:ext uri="{9D8B030D-6E8A-4147-A177-3AD203B41FA5}">
                      <a16:colId xmlns:a16="http://schemas.microsoft.com/office/drawing/2014/main" val="2099185881"/>
                    </a:ext>
                  </a:extLst>
                </a:gridCol>
                <a:gridCol w="1625771">
                  <a:extLst>
                    <a:ext uri="{9D8B030D-6E8A-4147-A177-3AD203B41FA5}">
                      <a16:colId xmlns:a16="http://schemas.microsoft.com/office/drawing/2014/main" val="152847193"/>
                    </a:ext>
                  </a:extLst>
                </a:gridCol>
                <a:gridCol w="3198766">
                  <a:extLst>
                    <a:ext uri="{9D8B030D-6E8A-4147-A177-3AD203B41FA5}">
                      <a16:colId xmlns:a16="http://schemas.microsoft.com/office/drawing/2014/main" val="3662359242"/>
                    </a:ext>
                  </a:extLst>
                </a:gridCol>
              </a:tblGrid>
              <a:tr h="355215">
                <a:tc>
                  <a:txBody>
                    <a:bodyPr/>
                    <a:lstStyle/>
                    <a:p>
                      <a:pPr algn="ctr">
                        <a:lnSpc>
                          <a:spcPts val="1500"/>
                        </a:lnSpc>
                        <a:spcAft>
                          <a:spcPts val="800"/>
                        </a:spcAft>
                      </a:pPr>
                      <a:r>
                        <a:rPr lang="en-GB" sz="1400" b="1">
                          <a:solidFill>
                            <a:schemeClr val="accent1"/>
                          </a:solidFill>
                          <a:effectLst/>
                          <a:latin typeface="Sassoon Primary" pitchFamily="2" charset="77"/>
                          <a:ea typeface="Times New Roman" panose="02020603050405020304" pitchFamily="18" charset="0"/>
                          <a:cs typeface="Times New Roman" panose="02020603050405020304" pitchFamily="18" charset="0"/>
                        </a:rPr>
                        <a:t>Monday</a:t>
                      </a:r>
                      <a:endParaRPr lang="en-GB" sz="1600">
                        <a:solidFill>
                          <a:schemeClr val="accent1"/>
                        </a:solidFill>
                        <a:effectLst/>
                        <a:latin typeface="Sassoon Primary" pitchFamily="2" charset="77"/>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800"/>
                        </a:spcAft>
                      </a:pPr>
                      <a:r>
                        <a:rPr lang="en-GB" sz="1400" b="0">
                          <a:solidFill>
                            <a:schemeClr val="tx1"/>
                          </a:solidFill>
                          <a:effectLst/>
                          <a:latin typeface="Sassoon Primary" pitchFamily="2" charset="77"/>
                          <a:ea typeface="Times New Roman" panose="02020603050405020304" pitchFamily="18" charset="0"/>
                          <a:cs typeface="Times New Roman" panose="02020603050405020304" pitchFamily="18" charset="0"/>
                        </a:rPr>
                        <a:t>Reading (10)</a:t>
                      </a:r>
                      <a:endParaRPr lang="en-GB" sz="1600" b="0">
                        <a:solidFill>
                          <a:schemeClr val="tx1"/>
                        </a:solidFill>
                        <a:effectLst/>
                        <a:latin typeface="Sassoon Primary" pitchFamily="2" charset="77"/>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800"/>
                        </a:spcAft>
                      </a:pPr>
                      <a:r>
                        <a:rPr lang="en-GB" sz="1400" b="0" i="1" dirty="0">
                          <a:solidFill>
                            <a:schemeClr val="tx1"/>
                          </a:solidFill>
                          <a:effectLst/>
                          <a:latin typeface="Sassoon Primary" pitchFamily="2" charset="77"/>
                          <a:ea typeface="Times New Roman" panose="02020603050405020304" pitchFamily="18" charset="0"/>
                          <a:cs typeface="Times New Roman" panose="02020603050405020304" pitchFamily="18" charset="0"/>
                        </a:rPr>
                        <a:t>Doodle (5)</a:t>
                      </a:r>
                      <a:endParaRPr lang="en-GB" sz="1600" b="0" dirty="0">
                        <a:solidFill>
                          <a:schemeClr val="tx1"/>
                        </a:solidFill>
                        <a:effectLst/>
                        <a:latin typeface="Sassoon Primary" pitchFamily="2" charset="77"/>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8834434"/>
                  </a:ext>
                </a:extLst>
              </a:tr>
              <a:tr h="355215">
                <a:tc>
                  <a:txBody>
                    <a:bodyPr/>
                    <a:lstStyle/>
                    <a:p>
                      <a:pPr algn="ctr">
                        <a:lnSpc>
                          <a:spcPts val="1500"/>
                        </a:lnSpc>
                        <a:spcAft>
                          <a:spcPts val="800"/>
                        </a:spcAft>
                      </a:pPr>
                      <a:r>
                        <a:rPr lang="en-GB" sz="1400" b="1">
                          <a:solidFill>
                            <a:schemeClr val="accent1"/>
                          </a:solidFill>
                          <a:effectLst/>
                          <a:latin typeface="Sassoon Primary" pitchFamily="2" charset="77"/>
                          <a:ea typeface="Times New Roman" panose="02020603050405020304" pitchFamily="18" charset="0"/>
                          <a:cs typeface="Times New Roman" panose="02020603050405020304" pitchFamily="18" charset="0"/>
                        </a:rPr>
                        <a:t>Tuesday</a:t>
                      </a:r>
                      <a:endParaRPr lang="en-GB" sz="1600">
                        <a:solidFill>
                          <a:schemeClr val="accent1"/>
                        </a:solidFill>
                        <a:effectLst/>
                        <a:latin typeface="Sassoon Primary" pitchFamily="2" charset="77"/>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800"/>
                        </a:spcAft>
                      </a:pPr>
                      <a:r>
                        <a:rPr lang="en-GB" sz="1400" b="0" dirty="0">
                          <a:solidFill>
                            <a:schemeClr val="tx1"/>
                          </a:solidFill>
                          <a:effectLst/>
                          <a:latin typeface="Sassoon Primary" pitchFamily="2" charset="77"/>
                          <a:ea typeface="Times New Roman" panose="02020603050405020304" pitchFamily="18" charset="0"/>
                          <a:cs typeface="Times New Roman" panose="02020603050405020304" pitchFamily="18" charset="0"/>
                        </a:rPr>
                        <a:t>Spelling (5)</a:t>
                      </a:r>
                      <a:endParaRPr lang="en-GB" sz="1600" b="0" dirty="0">
                        <a:solidFill>
                          <a:schemeClr val="tx1"/>
                        </a:solidFill>
                        <a:effectLst/>
                        <a:latin typeface="Sassoon Primary" pitchFamily="2" charset="77"/>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800"/>
                        </a:spcAft>
                      </a:pPr>
                      <a:r>
                        <a:rPr lang="en-GB" sz="1400" b="0" i="1">
                          <a:solidFill>
                            <a:schemeClr val="tx1"/>
                          </a:solidFill>
                          <a:effectLst/>
                          <a:latin typeface="Sassoon Primary" pitchFamily="2" charset="77"/>
                          <a:ea typeface="Times New Roman" panose="02020603050405020304" pitchFamily="18" charset="0"/>
                          <a:cs typeface="Times New Roman" panose="02020603050405020304" pitchFamily="18" charset="0"/>
                        </a:rPr>
                        <a:t>TTRS (10)</a:t>
                      </a:r>
                      <a:endParaRPr lang="en-GB" sz="1600" b="0">
                        <a:solidFill>
                          <a:schemeClr val="tx1"/>
                        </a:solidFill>
                        <a:effectLst/>
                        <a:latin typeface="Sassoon Primary" pitchFamily="2" charset="77"/>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4429489"/>
                  </a:ext>
                </a:extLst>
              </a:tr>
              <a:tr h="735261">
                <a:tc>
                  <a:txBody>
                    <a:bodyPr/>
                    <a:lstStyle/>
                    <a:p>
                      <a:pPr algn="ctr">
                        <a:lnSpc>
                          <a:spcPts val="1500"/>
                        </a:lnSpc>
                        <a:spcAft>
                          <a:spcPts val="800"/>
                        </a:spcAft>
                      </a:pPr>
                      <a:r>
                        <a:rPr lang="en-GB" sz="1400" b="1">
                          <a:solidFill>
                            <a:schemeClr val="accent1"/>
                          </a:solidFill>
                          <a:effectLst/>
                          <a:latin typeface="Sassoon Primary" pitchFamily="2" charset="77"/>
                          <a:ea typeface="Times New Roman" panose="02020603050405020304" pitchFamily="18" charset="0"/>
                          <a:cs typeface="Times New Roman" panose="02020603050405020304" pitchFamily="18" charset="0"/>
                        </a:rPr>
                        <a:t>Wednesday</a:t>
                      </a:r>
                      <a:endParaRPr lang="en-GB" sz="1600">
                        <a:solidFill>
                          <a:schemeClr val="accent1"/>
                        </a:solidFill>
                        <a:effectLst/>
                        <a:latin typeface="Sassoon Primary" pitchFamily="2" charset="77"/>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800"/>
                        </a:spcAft>
                      </a:pPr>
                      <a:r>
                        <a:rPr lang="en-GB" sz="1400" b="0" dirty="0">
                          <a:solidFill>
                            <a:schemeClr val="tx1"/>
                          </a:solidFill>
                          <a:effectLst/>
                          <a:latin typeface="Sassoon Primary" pitchFamily="2" charset="77"/>
                          <a:ea typeface="Times New Roman" panose="02020603050405020304" pitchFamily="18" charset="0"/>
                          <a:cs typeface="Times New Roman" panose="02020603050405020304" pitchFamily="18" charset="0"/>
                        </a:rPr>
                        <a:t>Reading (10)</a:t>
                      </a:r>
                      <a:endParaRPr lang="en-GB" sz="1600" b="0" dirty="0">
                        <a:solidFill>
                          <a:schemeClr val="tx1"/>
                        </a:solidFill>
                        <a:effectLst/>
                        <a:latin typeface="Sassoon Primary" pitchFamily="2" charset="77"/>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800"/>
                        </a:spcAft>
                      </a:pPr>
                      <a:r>
                        <a:rPr lang="en-GB" sz="1400" b="0" i="1">
                          <a:solidFill>
                            <a:schemeClr val="tx1"/>
                          </a:solidFill>
                          <a:effectLst/>
                          <a:latin typeface="Sassoon Primary" pitchFamily="2" charset="77"/>
                          <a:ea typeface="Times New Roman" panose="02020603050405020304" pitchFamily="18" charset="0"/>
                          <a:cs typeface="Times New Roman" panose="02020603050405020304" pitchFamily="18" charset="0"/>
                        </a:rPr>
                        <a:t>Doodle (5)</a:t>
                      </a:r>
                      <a:endParaRPr lang="en-GB" sz="1600" b="0">
                        <a:solidFill>
                          <a:schemeClr val="tx1"/>
                        </a:solidFill>
                        <a:effectLst/>
                        <a:latin typeface="Sassoon Primary" pitchFamily="2" charset="77"/>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010693"/>
                  </a:ext>
                </a:extLst>
              </a:tr>
              <a:tr h="735261">
                <a:tc>
                  <a:txBody>
                    <a:bodyPr/>
                    <a:lstStyle/>
                    <a:p>
                      <a:pPr algn="ctr">
                        <a:lnSpc>
                          <a:spcPts val="1500"/>
                        </a:lnSpc>
                        <a:spcAft>
                          <a:spcPts val="800"/>
                        </a:spcAft>
                      </a:pPr>
                      <a:r>
                        <a:rPr lang="en-GB" sz="1400" b="1">
                          <a:solidFill>
                            <a:schemeClr val="accent1"/>
                          </a:solidFill>
                          <a:effectLst/>
                          <a:latin typeface="Sassoon Primary" pitchFamily="2" charset="77"/>
                          <a:ea typeface="Times New Roman" panose="02020603050405020304" pitchFamily="18" charset="0"/>
                          <a:cs typeface="Times New Roman" panose="02020603050405020304" pitchFamily="18" charset="0"/>
                        </a:rPr>
                        <a:t>Thursday</a:t>
                      </a:r>
                      <a:endParaRPr lang="en-GB" sz="1600">
                        <a:solidFill>
                          <a:schemeClr val="accent1"/>
                        </a:solidFill>
                        <a:effectLst/>
                        <a:latin typeface="Sassoon Primary" pitchFamily="2" charset="77"/>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800"/>
                        </a:spcAft>
                      </a:pPr>
                      <a:r>
                        <a:rPr lang="en-GB" sz="1400" b="0">
                          <a:solidFill>
                            <a:schemeClr val="tx1"/>
                          </a:solidFill>
                          <a:effectLst/>
                          <a:latin typeface="Sassoon Primary" pitchFamily="2" charset="77"/>
                          <a:ea typeface="Times New Roman" panose="02020603050405020304" pitchFamily="18" charset="0"/>
                          <a:cs typeface="Times New Roman" panose="02020603050405020304" pitchFamily="18" charset="0"/>
                        </a:rPr>
                        <a:t>Spelling (5)</a:t>
                      </a:r>
                      <a:endParaRPr lang="en-GB" sz="1600" b="0">
                        <a:solidFill>
                          <a:schemeClr val="tx1"/>
                        </a:solidFill>
                        <a:effectLst/>
                        <a:latin typeface="Sassoon Primary" pitchFamily="2" charset="77"/>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800"/>
                        </a:spcAft>
                      </a:pPr>
                      <a:r>
                        <a:rPr lang="en-GB" sz="1400" b="0" i="1" dirty="0">
                          <a:solidFill>
                            <a:schemeClr val="tx1"/>
                          </a:solidFill>
                          <a:effectLst/>
                          <a:latin typeface="Sassoon Primary" pitchFamily="2" charset="77"/>
                          <a:ea typeface="Times New Roman" panose="02020603050405020304" pitchFamily="18" charset="0"/>
                          <a:cs typeface="Times New Roman" panose="02020603050405020304" pitchFamily="18" charset="0"/>
                        </a:rPr>
                        <a:t>TTRS (10)</a:t>
                      </a:r>
                      <a:endParaRPr lang="en-GB" sz="1600" b="0" dirty="0">
                        <a:solidFill>
                          <a:schemeClr val="tx1"/>
                        </a:solidFill>
                        <a:effectLst/>
                        <a:latin typeface="Sassoon Primary" pitchFamily="2" charset="77"/>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737633"/>
                  </a:ext>
                </a:extLst>
              </a:tr>
              <a:tr h="355215">
                <a:tc>
                  <a:txBody>
                    <a:bodyPr/>
                    <a:lstStyle/>
                    <a:p>
                      <a:pPr algn="ctr">
                        <a:lnSpc>
                          <a:spcPts val="1500"/>
                        </a:lnSpc>
                        <a:spcAft>
                          <a:spcPts val="800"/>
                        </a:spcAft>
                      </a:pPr>
                      <a:r>
                        <a:rPr lang="en-GB" sz="1400" b="1" dirty="0">
                          <a:solidFill>
                            <a:schemeClr val="accent1"/>
                          </a:solidFill>
                          <a:effectLst/>
                          <a:latin typeface="Sassoon Primary" pitchFamily="2" charset="77"/>
                          <a:ea typeface="Times New Roman" panose="02020603050405020304" pitchFamily="18" charset="0"/>
                          <a:cs typeface="Times New Roman" panose="02020603050405020304" pitchFamily="18" charset="0"/>
                        </a:rPr>
                        <a:t>Friday</a:t>
                      </a:r>
                      <a:endParaRPr lang="en-GB" sz="1600" dirty="0">
                        <a:solidFill>
                          <a:schemeClr val="accent1"/>
                        </a:solidFill>
                        <a:effectLst/>
                        <a:latin typeface="Sassoon Primary" pitchFamily="2" charset="77"/>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800"/>
                        </a:spcAft>
                      </a:pPr>
                      <a:r>
                        <a:rPr lang="en-GB" sz="1400" b="0">
                          <a:solidFill>
                            <a:schemeClr val="tx1"/>
                          </a:solidFill>
                          <a:effectLst/>
                          <a:latin typeface="Sassoon Primary" pitchFamily="2" charset="77"/>
                          <a:ea typeface="Times New Roman" panose="02020603050405020304" pitchFamily="18" charset="0"/>
                          <a:cs typeface="Times New Roman" panose="02020603050405020304" pitchFamily="18" charset="0"/>
                        </a:rPr>
                        <a:t>Reading (10)</a:t>
                      </a:r>
                      <a:endParaRPr lang="en-GB" sz="1600" b="0">
                        <a:solidFill>
                          <a:schemeClr val="tx1"/>
                        </a:solidFill>
                        <a:effectLst/>
                        <a:latin typeface="Sassoon Primary" pitchFamily="2" charset="77"/>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500"/>
                        </a:lnSpc>
                        <a:spcAft>
                          <a:spcPts val="800"/>
                        </a:spcAft>
                      </a:pPr>
                      <a:r>
                        <a:rPr lang="en-GB" sz="1400" b="0" i="1" dirty="0">
                          <a:solidFill>
                            <a:schemeClr val="tx1"/>
                          </a:solidFill>
                          <a:effectLst/>
                          <a:latin typeface="Sassoon Primary" pitchFamily="2" charset="77"/>
                          <a:ea typeface="Times New Roman" panose="02020603050405020304" pitchFamily="18" charset="0"/>
                          <a:cs typeface="Times New Roman" panose="02020603050405020304" pitchFamily="18" charset="0"/>
                        </a:rPr>
                        <a:t>Doodle (5)</a:t>
                      </a:r>
                      <a:endParaRPr lang="en-GB" sz="1600" b="0" dirty="0">
                        <a:solidFill>
                          <a:schemeClr val="tx1"/>
                        </a:solidFill>
                        <a:effectLst/>
                        <a:latin typeface="Sassoon Primary" pitchFamily="2" charset="77"/>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3157787"/>
                  </a:ext>
                </a:extLst>
              </a:tr>
            </a:tbl>
          </a:graphicData>
        </a:graphic>
      </p:graphicFrame>
      <p:pic>
        <p:nvPicPr>
          <p:cNvPr id="4" name="Picture 3">
            <a:extLst>
              <a:ext uri="{FF2B5EF4-FFF2-40B4-BE49-F238E27FC236}">
                <a16:creationId xmlns:a16="http://schemas.microsoft.com/office/drawing/2014/main" id="{737AF0F6-3B62-9E08-5D09-05F398771FE9}"/>
              </a:ext>
            </a:extLst>
          </p:cNvPr>
          <p:cNvPicPr>
            <a:picLocks noChangeAspect="1"/>
          </p:cNvPicPr>
          <p:nvPr/>
        </p:nvPicPr>
        <p:blipFill>
          <a:blip r:embed="rId3"/>
          <a:stretch>
            <a:fillRect/>
          </a:stretch>
        </p:blipFill>
        <p:spPr>
          <a:xfrm>
            <a:off x="8172400" y="5805264"/>
            <a:ext cx="914400" cy="914400"/>
          </a:xfrm>
          <a:prstGeom prst="round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065E21BB-74BD-1B1E-17AA-A9C2D21B3465}"/>
              </a:ext>
            </a:extLst>
          </p:cNvPr>
          <p:cNvSpPr>
            <a:spLocks noGrp="1"/>
          </p:cNvSpPr>
          <p:nvPr>
            <p:ph type="title"/>
          </p:nvPr>
        </p:nvSpPr>
        <p:spPr>
          <a:xfrm>
            <a:off x="575337" y="595141"/>
            <a:ext cx="6348413" cy="1320800"/>
          </a:xfrm>
        </p:spPr>
        <p:txBody>
          <a:bodyPr/>
          <a:lstStyle/>
          <a:p>
            <a:r>
              <a:rPr lang="en-GB" altLang="en-US" dirty="0">
                <a:latin typeface="Sassoon Primary" pitchFamily="2" charset="77"/>
              </a:rPr>
              <a:t>Multiplication Check (MTC)</a:t>
            </a:r>
            <a:br>
              <a:rPr lang="en-GB" altLang="en-US" dirty="0">
                <a:latin typeface="Sassoon Primary" pitchFamily="2" charset="77"/>
              </a:rPr>
            </a:br>
            <a:endParaRPr lang="en-GB" altLang="en-US" dirty="0">
              <a:latin typeface="Sassoon Primary" pitchFamily="2" charset="77"/>
            </a:endParaRPr>
          </a:p>
        </p:txBody>
      </p:sp>
      <p:sp>
        <p:nvSpPr>
          <p:cNvPr id="21507" name="Content Placeholder 2">
            <a:extLst>
              <a:ext uri="{FF2B5EF4-FFF2-40B4-BE49-F238E27FC236}">
                <a16:creationId xmlns:a16="http://schemas.microsoft.com/office/drawing/2014/main" id="{AD22C6EF-49DD-07ED-1E5E-16D59B5F3256}"/>
              </a:ext>
            </a:extLst>
          </p:cNvPr>
          <p:cNvSpPr>
            <a:spLocks noGrp="1"/>
          </p:cNvSpPr>
          <p:nvPr>
            <p:ph idx="1"/>
          </p:nvPr>
        </p:nvSpPr>
        <p:spPr>
          <a:xfrm>
            <a:off x="609598" y="1488281"/>
            <a:ext cx="6348413" cy="3881437"/>
          </a:xfrm>
        </p:spPr>
        <p:txBody>
          <a:bodyPr/>
          <a:lstStyle/>
          <a:p>
            <a:pPr>
              <a:buFont typeface="Courier New" panose="02070309020205020404" pitchFamily="49" charset="0"/>
              <a:buChar char="o"/>
            </a:pPr>
            <a:r>
              <a:rPr lang="en-GB" altLang="en-US" sz="1400" dirty="0">
                <a:latin typeface="Sassoon Primary" pitchFamily="2" charset="77"/>
              </a:rPr>
              <a:t>Usually 2</a:t>
            </a:r>
            <a:r>
              <a:rPr lang="en-GB" altLang="en-US" sz="1400" baseline="30000" dirty="0">
                <a:latin typeface="Sassoon Primary" pitchFamily="2" charset="77"/>
              </a:rPr>
              <a:t>nd</a:t>
            </a:r>
            <a:r>
              <a:rPr lang="en-GB" altLang="en-US" sz="1400" dirty="0">
                <a:latin typeface="Sassoon Primary" pitchFamily="2" charset="77"/>
              </a:rPr>
              <a:t>-3</a:t>
            </a:r>
            <a:r>
              <a:rPr lang="en-GB" altLang="en-US" sz="1400" baseline="30000" dirty="0">
                <a:latin typeface="Sassoon Primary" pitchFamily="2" charset="77"/>
              </a:rPr>
              <a:t>rd</a:t>
            </a:r>
            <a:r>
              <a:rPr lang="en-GB" altLang="en-US" sz="1400" dirty="0">
                <a:latin typeface="Sassoon Primary" pitchFamily="2" charset="77"/>
              </a:rPr>
              <a:t> week of June</a:t>
            </a:r>
          </a:p>
          <a:p>
            <a:pPr>
              <a:buFont typeface="Courier New" panose="02070309020205020404" pitchFamily="49" charset="0"/>
              <a:buChar char="o"/>
            </a:pPr>
            <a:r>
              <a:rPr lang="en-GB" altLang="en-US" sz="1400" dirty="0">
                <a:latin typeface="Sassoon Primary" pitchFamily="2" charset="77"/>
              </a:rPr>
              <a:t>Children have 25 questions to answer, with 6 seconds per question</a:t>
            </a:r>
          </a:p>
          <a:p>
            <a:endParaRPr lang="en-GB" altLang="en-US" sz="1400" dirty="0"/>
          </a:p>
          <a:p>
            <a:endParaRPr lang="en-GB" altLang="en-US" sz="1400" dirty="0"/>
          </a:p>
          <a:p>
            <a:endParaRPr lang="en-GB" altLang="en-US" sz="1400" dirty="0"/>
          </a:p>
          <a:p>
            <a:endParaRPr lang="en-GB" altLang="en-US" sz="1400" dirty="0"/>
          </a:p>
          <a:p>
            <a:endParaRPr lang="en-GB" altLang="en-US" sz="1400" dirty="0"/>
          </a:p>
          <a:p>
            <a:endParaRPr lang="en-GB" altLang="en-US" sz="1400" dirty="0"/>
          </a:p>
          <a:p>
            <a:endParaRPr lang="en-GB" altLang="en-US" sz="1400" dirty="0"/>
          </a:p>
          <a:p>
            <a:endParaRPr lang="en-GB" altLang="en-US" sz="1400" dirty="0"/>
          </a:p>
          <a:p>
            <a:endParaRPr lang="en-GB" altLang="en-US" sz="1400" dirty="0"/>
          </a:p>
          <a:p>
            <a:pPr marL="0" indent="0">
              <a:buNone/>
            </a:pPr>
            <a:endParaRPr lang="en-GB" altLang="en-US" sz="1400" dirty="0"/>
          </a:p>
          <a:p>
            <a:pPr marL="0" indent="0">
              <a:buNone/>
            </a:pPr>
            <a:endParaRPr lang="en-GB" altLang="en-US" sz="1400" dirty="0">
              <a:latin typeface="Sassoon Primary" pitchFamily="2" charset="77"/>
            </a:endParaRPr>
          </a:p>
          <a:p>
            <a:pPr>
              <a:buFont typeface="Courier New" panose="02070309020205020404" pitchFamily="49" charset="0"/>
              <a:buChar char="o"/>
            </a:pPr>
            <a:r>
              <a:rPr lang="en-GB" altLang="en-US" sz="1400" dirty="0">
                <a:latin typeface="Sassoon Primary" pitchFamily="2" charset="77"/>
              </a:rPr>
              <a:t>Over to you - have a go…</a:t>
            </a:r>
          </a:p>
        </p:txBody>
      </p:sp>
      <p:pic>
        <p:nvPicPr>
          <p:cNvPr id="2" name="Picture 1">
            <a:extLst>
              <a:ext uri="{FF2B5EF4-FFF2-40B4-BE49-F238E27FC236}">
                <a16:creationId xmlns:a16="http://schemas.microsoft.com/office/drawing/2014/main" id="{14074CF7-85D3-4972-A1BC-69E79493EDF7}"/>
              </a:ext>
            </a:extLst>
          </p:cNvPr>
          <p:cNvPicPr>
            <a:picLocks noChangeAspect="1"/>
          </p:cNvPicPr>
          <p:nvPr/>
        </p:nvPicPr>
        <p:blipFill>
          <a:blip r:embed="rId3"/>
          <a:stretch>
            <a:fillRect/>
          </a:stretch>
        </p:blipFill>
        <p:spPr>
          <a:xfrm>
            <a:off x="582090" y="2737856"/>
            <a:ext cx="2596504" cy="1647935"/>
          </a:xfrm>
          <a:prstGeom prst="rect">
            <a:avLst/>
          </a:prstGeom>
        </p:spPr>
      </p:pic>
      <p:pic>
        <p:nvPicPr>
          <p:cNvPr id="3" name="Picture 2">
            <a:extLst>
              <a:ext uri="{FF2B5EF4-FFF2-40B4-BE49-F238E27FC236}">
                <a16:creationId xmlns:a16="http://schemas.microsoft.com/office/drawing/2014/main" id="{2EAFF2E9-CD0D-403A-9987-A071F4B757DC}"/>
              </a:ext>
            </a:extLst>
          </p:cNvPr>
          <p:cNvPicPr>
            <a:picLocks noChangeAspect="1"/>
          </p:cNvPicPr>
          <p:nvPr/>
        </p:nvPicPr>
        <p:blipFill>
          <a:blip r:embed="rId4"/>
          <a:stretch>
            <a:fillRect/>
          </a:stretch>
        </p:blipFill>
        <p:spPr>
          <a:xfrm>
            <a:off x="4572000" y="2424384"/>
            <a:ext cx="2808180" cy="1584177"/>
          </a:xfrm>
          <a:prstGeom prst="rect">
            <a:avLst/>
          </a:prstGeom>
        </p:spPr>
      </p:pic>
      <p:pic>
        <p:nvPicPr>
          <p:cNvPr id="4" name="Picture 3">
            <a:extLst>
              <a:ext uri="{FF2B5EF4-FFF2-40B4-BE49-F238E27FC236}">
                <a16:creationId xmlns:a16="http://schemas.microsoft.com/office/drawing/2014/main" id="{8DA1B157-CB2C-4E92-83DA-0446F268212C}"/>
              </a:ext>
            </a:extLst>
          </p:cNvPr>
          <p:cNvPicPr>
            <a:picLocks noChangeAspect="1"/>
          </p:cNvPicPr>
          <p:nvPr/>
        </p:nvPicPr>
        <p:blipFill>
          <a:blip r:embed="rId5"/>
          <a:stretch>
            <a:fillRect/>
          </a:stretch>
        </p:blipFill>
        <p:spPr>
          <a:xfrm>
            <a:off x="3443466" y="4227872"/>
            <a:ext cx="2702143" cy="1522413"/>
          </a:xfrm>
          <a:prstGeom prst="rect">
            <a:avLst/>
          </a:prstGeom>
        </p:spPr>
      </p:pic>
      <p:pic>
        <p:nvPicPr>
          <p:cNvPr id="5" name="Picture 4">
            <a:extLst>
              <a:ext uri="{FF2B5EF4-FFF2-40B4-BE49-F238E27FC236}">
                <a16:creationId xmlns:a16="http://schemas.microsoft.com/office/drawing/2014/main" id="{AC81FBCE-D8FF-F734-024F-330E321E0119}"/>
              </a:ext>
            </a:extLst>
          </p:cNvPr>
          <p:cNvPicPr>
            <a:picLocks noChangeAspect="1"/>
          </p:cNvPicPr>
          <p:nvPr/>
        </p:nvPicPr>
        <p:blipFill>
          <a:blip r:embed="rId6"/>
          <a:stretch>
            <a:fillRect/>
          </a:stretch>
        </p:blipFill>
        <p:spPr>
          <a:xfrm>
            <a:off x="8172400" y="5805264"/>
            <a:ext cx="914400" cy="914400"/>
          </a:xfrm>
          <a:prstGeom prst="round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C12D2D3D-02A4-2741-4D2F-1B4B6A75181D}"/>
              </a:ext>
            </a:extLst>
          </p:cNvPr>
          <p:cNvSpPr>
            <a:spLocks noGrp="1"/>
          </p:cNvSpPr>
          <p:nvPr>
            <p:ph type="title"/>
          </p:nvPr>
        </p:nvSpPr>
        <p:spPr>
          <a:xfrm>
            <a:off x="609601" y="609600"/>
            <a:ext cx="6266656" cy="1235224"/>
          </a:xfrm>
        </p:spPr>
        <p:txBody>
          <a:bodyPr/>
          <a:lstStyle/>
          <a:p>
            <a:r>
              <a:rPr lang="en-GB" altLang="en-US" sz="1800" dirty="0">
                <a:solidFill>
                  <a:schemeClr val="tx1"/>
                </a:solidFill>
                <a:latin typeface="Sassoon Primary" pitchFamily="2" charset="77"/>
              </a:rPr>
              <a:t>Pencil cases are not required, each child has their own kit. </a:t>
            </a:r>
            <a:br>
              <a:rPr lang="en-GB" altLang="en-US" sz="1800" dirty="0">
                <a:solidFill>
                  <a:schemeClr val="tx1"/>
                </a:solidFill>
                <a:latin typeface="Sassoon Primary" pitchFamily="2" charset="77"/>
              </a:rPr>
            </a:br>
            <a:br>
              <a:rPr lang="en-GB" altLang="en-US" sz="1800" dirty="0">
                <a:solidFill>
                  <a:schemeClr val="tx1"/>
                </a:solidFill>
                <a:latin typeface="Sassoon Primary" pitchFamily="2" charset="77"/>
              </a:rPr>
            </a:br>
            <a:r>
              <a:rPr lang="en-GB" altLang="en-US" sz="1800" dirty="0">
                <a:solidFill>
                  <a:schemeClr val="tx1"/>
                </a:solidFill>
                <a:latin typeface="Sassoon Primary" pitchFamily="2" charset="77"/>
              </a:rPr>
              <a:t>It is however really helpful if your child has…</a:t>
            </a:r>
            <a:br>
              <a:rPr lang="en-GB" altLang="en-US" sz="1800" dirty="0">
                <a:solidFill>
                  <a:schemeClr val="tx1"/>
                </a:solidFill>
                <a:latin typeface="Sassoon Primary" pitchFamily="2" charset="77"/>
              </a:rPr>
            </a:br>
            <a:br>
              <a:rPr lang="en-GB" altLang="en-US" sz="1800" dirty="0">
                <a:solidFill>
                  <a:schemeClr val="tx1"/>
                </a:solidFill>
                <a:latin typeface="Sassoon Primary" pitchFamily="2" charset="77"/>
              </a:rPr>
            </a:br>
            <a:br>
              <a:rPr lang="en-GB" altLang="en-US" sz="1800" dirty="0">
                <a:solidFill>
                  <a:schemeClr val="tx1"/>
                </a:solidFill>
                <a:latin typeface="Sassoon Primary" pitchFamily="2" charset="77"/>
              </a:rPr>
            </a:br>
            <a:br>
              <a:rPr lang="en-GB" altLang="en-US" sz="1800" dirty="0">
                <a:solidFill>
                  <a:schemeClr val="tx1"/>
                </a:solidFill>
                <a:latin typeface="Sassoon Primary" pitchFamily="2" charset="77"/>
              </a:rPr>
            </a:br>
            <a:br>
              <a:rPr lang="en-GB" altLang="en-US" sz="1800" dirty="0">
                <a:solidFill>
                  <a:schemeClr val="tx1"/>
                </a:solidFill>
                <a:latin typeface="Sassoon Primary" pitchFamily="2" charset="77"/>
              </a:rPr>
            </a:br>
            <a:br>
              <a:rPr lang="en-GB" altLang="en-US" sz="1800" dirty="0">
                <a:solidFill>
                  <a:schemeClr val="tx1"/>
                </a:solidFill>
                <a:latin typeface="Sassoon Primary" pitchFamily="2" charset="77"/>
              </a:rPr>
            </a:br>
            <a:br>
              <a:rPr lang="en-GB" altLang="en-US" sz="1800" dirty="0">
                <a:solidFill>
                  <a:schemeClr val="tx1"/>
                </a:solidFill>
                <a:latin typeface="Sassoon Primary" pitchFamily="2" charset="77"/>
              </a:rPr>
            </a:br>
            <a:br>
              <a:rPr lang="en-GB" altLang="en-US" sz="1800" dirty="0">
                <a:solidFill>
                  <a:schemeClr val="tx1"/>
                </a:solidFill>
              </a:rPr>
            </a:br>
            <a:br>
              <a:rPr lang="en-GB" altLang="en-US" sz="1800" dirty="0">
                <a:solidFill>
                  <a:schemeClr val="tx1"/>
                </a:solidFill>
              </a:rPr>
            </a:br>
            <a:br>
              <a:rPr lang="en-GB" altLang="en-US" sz="1800" dirty="0">
                <a:solidFill>
                  <a:schemeClr val="tx1"/>
                </a:solidFill>
              </a:rPr>
            </a:br>
            <a:br>
              <a:rPr lang="en-GB" altLang="en-US" sz="1800" dirty="0">
                <a:solidFill>
                  <a:schemeClr val="tx1"/>
                </a:solidFill>
              </a:rPr>
            </a:br>
            <a:br>
              <a:rPr lang="en-GB" altLang="en-US" sz="1800" dirty="0">
                <a:solidFill>
                  <a:schemeClr val="tx1"/>
                </a:solidFill>
              </a:rPr>
            </a:br>
            <a:br>
              <a:rPr lang="en-GB" altLang="en-US" sz="1800" dirty="0">
                <a:solidFill>
                  <a:schemeClr val="tx1"/>
                </a:solidFill>
              </a:rPr>
            </a:br>
            <a:br>
              <a:rPr lang="en-GB" altLang="en-US" sz="1800" dirty="0">
                <a:solidFill>
                  <a:schemeClr val="tx1"/>
                </a:solidFill>
              </a:rPr>
            </a:br>
            <a:r>
              <a:rPr lang="en-GB" altLang="en-US" sz="1800" dirty="0">
                <a:solidFill>
                  <a:schemeClr val="tx1"/>
                </a:solidFill>
                <a:latin typeface="Sassoon Primary" pitchFamily="2" charset="77"/>
              </a:rPr>
              <a:t>I can’t stress enough – name everything! We will write names into coats and jumpers to help things get back to the correct child.</a:t>
            </a:r>
          </a:p>
        </p:txBody>
      </p:sp>
      <p:pic>
        <p:nvPicPr>
          <p:cNvPr id="19459" name="Content Placeholder 1">
            <a:extLst>
              <a:ext uri="{FF2B5EF4-FFF2-40B4-BE49-F238E27FC236}">
                <a16:creationId xmlns:a16="http://schemas.microsoft.com/office/drawing/2014/main" id="{10AD2988-4955-3D4B-4BE3-7C820ED2E767}"/>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30498" y="2490890"/>
            <a:ext cx="1343988" cy="1944216"/>
          </a:xfrm>
        </p:spPr>
      </p:pic>
      <p:pic>
        <p:nvPicPr>
          <p:cNvPr id="19460" name="Picture 2">
            <a:extLst>
              <a:ext uri="{FF2B5EF4-FFF2-40B4-BE49-F238E27FC236}">
                <a16:creationId xmlns:a16="http://schemas.microsoft.com/office/drawing/2014/main" id="{3D5750F6-1979-BC8C-940D-8EE1D3F054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22788" y="2499995"/>
            <a:ext cx="1457325" cy="1935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3">
            <a:extLst>
              <a:ext uri="{FF2B5EF4-FFF2-40B4-BE49-F238E27FC236}">
                <a16:creationId xmlns:a16="http://schemas.microsoft.com/office/drawing/2014/main" id="{604E641F-4C8F-F163-7412-694E10E28E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28415" y="2538878"/>
            <a:ext cx="1947842" cy="1935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8B79050D-7F00-C34A-9FE6-AEE96FA63FCA}"/>
              </a:ext>
            </a:extLst>
          </p:cNvPr>
          <p:cNvPicPr>
            <a:picLocks noChangeAspect="1"/>
          </p:cNvPicPr>
          <p:nvPr/>
        </p:nvPicPr>
        <p:blipFill>
          <a:blip r:embed="rId6"/>
          <a:stretch>
            <a:fillRect/>
          </a:stretch>
        </p:blipFill>
        <p:spPr>
          <a:xfrm>
            <a:off x="8172400" y="5805264"/>
            <a:ext cx="914400" cy="914400"/>
          </a:xfrm>
          <a:prstGeom prst="roundRect">
            <a:avLst/>
          </a:prstGeom>
        </p:spPr>
      </p:pic>
      <p:sp>
        <p:nvSpPr>
          <p:cNvPr id="5" name="Title 1">
            <a:extLst>
              <a:ext uri="{FF2B5EF4-FFF2-40B4-BE49-F238E27FC236}">
                <a16:creationId xmlns:a16="http://schemas.microsoft.com/office/drawing/2014/main" id="{E2464EEC-3F94-85B2-4F77-A26B29826877}"/>
              </a:ext>
            </a:extLst>
          </p:cNvPr>
          <p:cNvSpPr txBox="1">
            <a:spLocks/>
          </p:cNvSpPr>
          <p:nvPr/>
        </p:nvSpPr>
        <p:spPr bwMode="auto">
          <a:xfrm>
            <a:off x="5437496" y="4404942"/>
            <a:ext cx="929679" cy="506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eaLnBrk="0" fontAlgn="base" hangingPunct="0">
              <a:spcBef>
                <a:spcPct val="0"/>
              </a:spcBef>
              <a:spcAft>
                <a:spcPct val="0"/>
              </a:spcAft>
              <a:defRPr sz="36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altLang="en-US" sz="1800" dirty="0">
                <a:solidFill>
                  <a:schemeClr val="tx1"/>
                </a:solidFill>
                <a:latin typeface="Sassoon Primary" pitchFamily="2" charset="77"/>
              </a:rPr>
              <a:t>USB-C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a:extLst>
              <a:ext uri="{FF2B5EF4-FFF2-40B4-BE49-F238E27FC236}">
                <a16:creationId xmlns:a16="http://schemas.microsoft.com/office/drawing/2014/main" id="{71C74C42-94ED-4B2B-F440-920B11BE2A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1" y="490539"/>
            <a:ext cx="5038616" cy="567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A0B452B5-4FB3-3E15-C95B-7DC76A3540B9}"/>
              </a:ext>
            </a:extLst>
          </p:cNvPr>
          <p:cNvPicPr>
            <a:picLocks noChangeAspect="1"/>
          </p:cNvPicPr>
          <p:nvPr/>
        </p:nvPicPr>
        <p:blipFill>
          <a:blip r:embed="rId4"/>
          <a:stretch>
            <a:fillRect/>
          </a:stretch>
        </p:blipFill>
        <p:spPr>
          <a:xfrm>
            <a:off x="8172400" y="5805264"/>
            <a:ext cx="914400" cy="914400"/>
          </a:xfrm>
          <a:prstGeom prst="round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081F28C3-F786-FDC2-5BA8-B2966574349A}"/>
              </a:ext>
            </a:extLst>
          </p:cNvPr>
          <p:cNvSpPr>
            <a:spLocks noGrp="1"/>
          </p:cNvSpPr>
          <p:nvPr>
            <p:ph type="title"/>
          </p:nvPr>
        </p:nvSpPr>
        <p:spPr>
          <a:xfrm>
            <a:off x="467544" y="476572"/>
            <a:ext cx="7491413" cy="731838"/>
          </a:xfrm>
        </p:spPr>
        <p:txBody>
          <a:bodyPr/>
          <a:lstStyle/>
          <a:p>
            <a:pPr>
              <a:lnSpc>
                <a:spcPct val="150000"/>
              </a:lnSpc>
            </a:pPr>
            <a:r>
              <a:rPr lang="en-GB" altLang="en-US" sz="2800" dirty="0">
                <a:latin typeface="Sassoon Primary" pitchFamily="2" charset="77"/>
              </a:rPr>
              <a:t>Mere Tun</a:t>
            </a:r>
            <a:br>
              <a:rPr lang="en-GB" altLang="en-US" sz="2800" dirty="0">
                <a:latin typeface="Sassoon Primary" pitchFamily="2" charset="77"/>
              </a:rPr>
            </a:br>
            <a:r>
              <a:rPr lang="en-GB" altLang="en-US" sz="2800" dirty="0">
                <a:latin typeface="Sassoon Primary" pitchFamily="2" charset="77"/>
              </a:rPr>
              <a:t>Thursday 24</a:t>
            </a:r>
            <a:r>
              <a:rPr lang="en-GB" altLang="en-US" sz="2800" baseline="30000" dirty="0">
                <a:latin typeface="Sassoon Primary" pitchFamily="2" charset="77"/>
              </a:rPr>
              <a:t>th</a:t>
            </a:r>
            <a:r>
              <a:rPr lang="en-GB" altLang="en-US" sz="2800" dirty="0">
                <a:latin typeface="Sassoon Primary" pitchFamily="2" charset="77"/>
              </a:rPr>
              <a:t> September </a:t>
            </a:r>
            <a:br>
              <a:rPr lang="en-GB" altLang="en-US" sz="2800" dirty="0">
                <a:latin typeface="Sassoon Primary" pitchFamily="2" charset="77"/>
              </a:rPr>
            </a:br>
            <a:br>
              <a:rPr lang="en-GB" altLang="en-US" sz="2800" dirty="0">
                <a:latin typeface="Sassoon Primary" pitchFamily="2" charset="77"/>
              </a:rPr>
            </a:br>
            <a:endParaRPr lang="en-GB" altLang="en-US" sz="2800" dirty="0">
              <a:latin typeface="Sassoon Primary" pitchFamily="2" charset="77"/>
            </a:endParaRPr>
          </a:p>
        </p:txBody>
      </p:sp>
      <p:sp>
        <p:nvSpPr>
          <p:cNvPr id="2" name="Content Placeholder 1">
            <a:extLst>
              <a:ext uri="{FF2B5EF4-FFF2-40B4-BE49-F238E27FC236}">
                <a16:creationId xmlns:a16="http://schemas.microsoft.com/office/drawing/2014/main" id="{B5565A99-5BAD-4A3A-855F-CAB27FC67BFB}"/>
              </a:ext>
            </a:extLst>
          </p:cNvPr>
          <p:cNvSpPr>
            <a:spLocks noGrp="1"/>
          </p:cNvSpPr>
          <p:nvPr>
            <p:ph idx="1"/>
          </p:nvPr>
        </p:nvSpPr>
        <p:spPr>
          <a:xfrm>
            <a:off x="250825" y="2012950"/>
            <a:ext cx="4321175" cy="4845050"/>
          </a:xfrm>
        </p:spPr>
        <p:txBody>
          <a:bodyPr/>
          <a:lstStyle/>
          <a:p>
            <a:pPr>
              <a:buFont typeface="Courier New" panose="02070309020205020404" pitchFamily="49" charset="0"/>
              <a:buChar char="o"/>
              <a:defRPr/>
            </a:pPr>
            <a:r>
              <a:rPr lang="en-GB" sz="1400" dirty="0">
                <a:latin typeface="Sassoon Primary" pitchFamily="2" charset="77"/>
              </a:rPr>
              <a:t>We will all dress as Saxons for the day and take part in activities which will help the children understand more about life in Saxon times.</a:t>
            </a:r>
          </a:p>
          <a:p>
            <a:pPr>
              <a:buFont typeface="Courier New" panose="02070309020205020404" pitchFamily="49" charset="0"/>
              <a:buChar char="o"/>
              <a:defRPr/>
            </a:pPr>
            <a:endParaRPr lang="en-GB" sz="1400" dirty="0">
              <a:latin typeface="Sassoon Primary" pitchFamily="2" charset="77"/>
            </a:endParaRPr>
          </a:p>
          <a:p>
            <a:pPr>
              <a:buFont typeface="Courier New" panose="02070309020205020404" pitchFamily="49" charset="0"/>
              <a:buChar char="o"/>
              <a:defRPr/>
            </a:pPr>
            <a:r>
              <a:rPr lang="en-GB" sz="1400" dirty="0">
                <a:latin typeface="Sassoon Primary" pitchFamily="2" charset="77"/>
              </a:rPr>
              <a:t>Volunteers are always needed.</a:t>
            </a:r>
          </a:p>
        </p:txBody>
      </p:sp>
      <p:pic>
        <p:nvPicPr>
          <p:cNvPr id="20483" name="Picture 4">
            <a:extLst>
              <a:ext uri="{FF2B5EF4-FFF2-40B4-BE49-F238E27FC236}">
                <a16:creationId xmlns:a16="http://schemas.microsoft.com/office/drawing/2014/main" id="{CE177A85-51FC-1608-8FCA-23C8CAB5AE2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2276475"/>
            <a:ext cx="3600450" cy="262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4" name="Picture 5">
            <a:extLst>
              <a:ext uri="{FF2B5EF4-FFF2-40B4-BE49-F238E27FC236}">
                <a16:creationId xmlns:a16="http://schemas.microsoft.com/office/drawing/2014/main" id="{07959247-0978-8B72-A839-1FF0AFEA508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9436" y="4149080"/>
            <a:ext cx="3972717" cy="2186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6E3D1FEA-D1A5-3B18-2BD2-087786DFD06C}"/>
              </a:ext>
            </a:extLst>
          </p:cNvPr>
          <p:cNvPicPr>
            <a:picLocks noChangeAspect="1"/>
          </p:cNvPicPr>
          <p:nvPr/>
        </p:nvPicPr>
        <p:blipFill>
          <a:blip r:embed="rId5"/>
          <a:stretch>
            <a:fillRect/>
          </a:stretch>
        </p:blipFill>
        <p:spPr>
          <a:xfrm>
            <a:off x="8172400" y="5805264"/>
            <a:ext cx="914400" cy="914400"/>
          </a:xfrm>
          <a:prstGeom prst="round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F45FC95F-8371-DB07-FC7F-7534B360FDEB}"/>
              </a:ext>
            </a:extLst>
          </p:cNvPr>
          <p:cNvSpPr>
            <a:spLocks noGrp="1"/>
          </p:cNvSpPr>
          <p:nvPr>
            <p:ph type="title"/>
          </p:nvPr>
        </p:nvSpPr>
        <p:spPr>
          <a:xfrm>
            <a:off x="827584" y="620688"/>
            <a:ext cx="3530352" cy="659160"/>
          </a:xfrm>
        </p:spPr>
        <p:txBody>
          <a:bodyPr/>
          <a:lstStyle/>
          <a:p>
            <a:r>
              <a:rPr lang="en-GB" altLang="en-US" sz="2800" dirty="0">
                <a:latin typeface="Sassoon Primary" pitchFamily="2" charset="77"/>
              </a:rPr>
              <a:t>Thank You</a:t>
            </a:r>
          </a:p>
        </p:txBody>
      </p:sp>
      <p:sp>
        <p:nvSpPr>
          <p:cNvPr id="22531" name="Content Placeholder 2">
            <a:extLst>
              <a:ext uri="{FF2B5EF4-FFF2-40B4-BE49-F238E27FC236}">
                <a16:creationId xmlns:a16="http://schemas.microsoft.com/office/drawing/2014/main" id="{03D378D2-5140-7C0E-16E9-0AFBAA88AA13}"/>
              </a:ext>
            </a:extLst>
          </p:cNvPr>
          <p:cNvSpPr>
            <a:spLocks noGrp="1"/>
          </p:cNvSpPr>
          <p:nvPr>
            <p:ph idx="1"/>
          </p:nvPr>
        </p:nvSpPr>
        <p:spPr>
          <a:xfrm>
            <a:off x="611560" y="1628800"/>
            <a:ext cx="6348413" cy="3881437"/>
          </a:xfrm>
        </p:spPr>
        <p:txBody>
          <a:bodyPr/>
          <a:lstStyle/>
          <a:p>
            <a:pPr>
              <a:lnSpc>
                <a:spcPct val="150000"/>
              </a:lnSpc>
              <a:buFont typeface="Courier New" panose="02070309020205020404" pitchFamily="49" charset="0"/>
              <a:buChar char="o"/>
            </a:pPr>
            <a:r>
              <a:rPr lang="en-GB" altLang="en-US" dirty="0">
                <a:latin typeface="Sassoon Primary" pitchFamily="2" charset="77"/>
              </a:rPr>
              <a:t>Please keep in touch!</a:t>
            </a:r>
          </a:p>
          <a:p>
            <a:pPr>
              <a:lnSpc>
                <a:spcPct val="150000"/>
              </a:lnSpc>
              <a:buFont typeface="Courier New" panose="02070309020205020404" pitchFamily="49" charset="0"/>
              <a:buChar char="o"/>
            </a:pPr>
            <a:r>
              <a:rPr lang="en-GB" altLang="en-US" dirty="0">
                <a:latin typeface="Sassoon Primary" pitchFamily="2" charset="77"/>
              </a:rPr>
              <a:t>I want to support each and every child, and that support extends to you and your family; if there’s anything I can help with then I’ll try my best to do so.</a:t>
            </a:r>
          </a:p>
          <a:p>
            <a:pPr>
              <a:lnSpc>
                <a:spcPct val="150000"/>
              </a:lnSpc>
              <a:buFont typeface="Courier New" panose="02070309020205020404" pitchFamily="49" charset="0"/>
              <a:buChar char="o"/>
            </a:pPr>
            <a:r>
              <a:rPr lang="en-GB" altLang="en-US" dirty="0">
                <a:latin typeface="Sassoon Primary" pitchFamily="2" charset="77"/>
              </a:rPr>
              <a:t>A problem shared is a problem halved!</a:t>
            </a:r>
          </a:p>
          <a:p>
            <a:endParaRPr lang="en-GB" altLang="en-US" dirty="0"/>
          </a:p>
        </p:txBody>
      </p:sp>
      <p:pic>
        <p:nvPicPr>
          <p:cNvPr id="2" name="Picture 1">
            <a:extLst>
              <a:ext uri="{FF2B5EF4-FFF2-40B4-BE49-F238E27FC236}">
                <a16:creationId xmlns:a16="http://schemas.microsoft.com/office/drawing/2014/main" id="{8B4FA71A-1205-537D-4E9E-296D618B0488}"/>
              </a:ext>
            </a:extLst>
          </p:cNvPr>
          <p:cNvPicPr>
            <a:picLocks noChangeAspect="1"/>
          </p:cNvPicPr>
          <p:nvPr/>
        </p:nvPicPr>
        <p:blipFill>
          <a:blip r:embed="rId3"/>
          <a:stretch>
            <a:fillRect/>
          </a:stretch>
        </p:blipFill>
        <p:spPr>
          <a:xfrm>
            <a:off x="8172400" y="5805264"/>
            <a:ext cx="914400" cy="914400"/>
          </a:xfrm>
          <a:prstGeom prst="roundRect">
            <a:avLst/>
          </a:prstGeom>
        </p:spPr>
      </p:pic>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22BB539F97B674BB9D6F483A08649AD" ma:contentTypeVersion="14" ma:contentTypeDescription="Create a new document." ma:contentTypeScope="" ma:versionID="094f706e669e8753232f1f750359cea3">
  <xsd:schema xmlns:xsd="http://www.w3.org/2001/XMLSchema" xmlns:xs="http://www.w3.org/2001/XMLSchema" xmlns:p="http://schemas.microsoft.com/office/2006/metadata/properties" xmlns:ns3="925de36f-393b-417d-8d3a-506b53a0eb55" xmlns:ns4="e8a533e9-7265-4c70-9271-ff5fcfdac5d8" targetNamespace="http://schemas.microsoft.com/office/2006/metadata/properties" ma:root="true" ma:fieldsID="1ae9f5f449d266658613efefe4abcd8a" ns3:_="" ns4:_="">
    <xsd:import namespace="925de36f-393b-417d-8d3a-506b53a0eb55"/>
    <xsd:import namespace="e8a533e9-7265-4c70-9271-ff5fcfdac5d8"/>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AutoKeyPoints" minOccurs="0"/>
                <xsd:element ref="ns3:MediaServiceKeyPoints"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5de36f-393b-417d-8d3a-506b53a0eb55"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8a533e9-7265-4c70-9271-ff5fcfdac5d8"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2A710BF-F480-4A49-8F26-877FF54C07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5de36f-393b-417d-8d3a-506b53a0eb55"/>
    <ds:schemaRef ds:uri="e8a533e9-7265-4c70-9271-ff5fcfdac5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541FEA2-0AEE-4131-A1F7-DFC4A4A4E7F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13439</TotalTime>
  <Words>925</Words>
  <Application>Microsoft Macintosh PowerPoint</Application>
  <PresentationFormat>On-screen Show (4:3)</PresentationFormat>
  <Paragraphs>151</Paragraphs>
  <Slides>23</Slides>
  <Notes>23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Calibri</vt:lpstr>
      <vt:lpstr>Comic Sans MS</vt:lpstr>
      <vt:lpstr>Courier New</vt:lpstr>
      <vt:lpstr>Sassoon Primary</vt:lpstr>
      <vt:lpstr>Trebuchet MS</vt:lpstr>
      <vt:lpstr>Wingdings 3</vt:lpstr>
      <vt:lpstr>Facet</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Goals for Year 4</vt:lpstr>
      <vt:lpstr>PowerPoint Presentation</vt:lpstr>
      <vt:lpstr>PowerPoint Presentation</vt:lpstr>
      <vt:lpstr>PowerPoint Presentation</vt:lpstr>
      <vt:lpstr>PowerPoint Presentation</vt:lpstr>
      <vt:lpstr>PowerPoint Presentation</vt:lpstr>
      <vt:lpstr>Apps we use… a lot!</vt:lpstr>
      <vt:lpstr>Showbie </vt:lpstr>
      <vt:lpstr>Homework Expectations in Year 4    The expectation in Year 4 is that your child spends 15 minutes per day completing homework tasks. These involve reading, TTRS, Doodle Maths and learning spellings.   In the Spring and Summer terms a curriculum enhancement project will be set. It is totally up to yourselves how you plan to complete this; an example is given below.   </vt:lpstr>
      <vt:lpstr>Multiplication Check (MTC) </vt:lpstr>
      <vt:lpstr>Pencil cases are not required, each child has their own kit.   It is however really helpful if your child has…              I can’t stress enough – name everything! We will write names into coats and jumpers to help things get back to the correct child.</vt:lpstr>
      <vt:lpstr>PowerPoint Presentation</vt:lpstr>
      <vt:lpstr>Mere Tun Thursday 24th September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 EVENING</dc:title>
  <dc:creator>Emma</dc:creator>
  <cp:lastModifiedBy>Shannon Boyle</cp:lastModifiedBy>
  <cp:revision>160</cp:revision>
  <cp:lastPrinted>2026-07-10T13:00:03Z</cp:lastPrinted>
  <dcterms:created xsi:type="dcterms:W3CDTF">2010-09-19T15:08:51Z</dcterms:created>
  <dcterms:modified xsi:type="dcterms:W3CDTF">2026-09-14T17:40:06Z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0x010100A22BB539F97B674BB9D6F483A08649AD</vt:lpwstr>
  </property>
  <property fmtid="{D5CDD505-2E9C-101B-9397-08002B2CF9AE}" pid="3" name="_activity">
    <vt:lpwstr/>
  </property>
</Properties>
</file>