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notesMasterIdLst>
    <p:notesMasterId r:id="rId20"/>
  </p:notesMasterIdLst>
  <p:sldIdLst>
    <p:sldId id="256" r:id="rId5"/>
    <p:sldId id="264" r:id="rId6"/>
    <p:sldId id="269" r:id="rId7"/>
    <p:sldId id="266" r:id="rId8"/>
    <p:sldId id="268" r:id="rId9"/>
    <p:sldId id="267" r:id="rId10"/>
    <p:sldId id="270" r:id="rId11"/>
    <p:sldId id="259" r:id="rId12"/>
    <p:sldId id="262" r:id="rId13"/>
    <p:sldId id="258" r:id="rId14"/>
    <p:sldId id="260" r:id="rId15"/>
    <p:sldId id="261" r:id="rId16"/>
    <p:sldId id="263" r:id="rId17"/>
    <p:sldId id="271"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B727"/>
    <a:srgbClr val="C4D63E"/>
    <a:srgbClr val="CEDD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0627C-331A-C92E-11F1-C4D38344DA7D}" v="127" dt="2025-07-20T13:01:17.529"/>
    <p1510:client id="{3FA09EEE-169E-C58C-0B36-F9F9A5BC0E61}" v="168" dt="2025-07-20T12:51:39.408"/>
    <p1510:client id="{90A35322-3A2D-B552-8B37-B2EC24B248E8}" v="3" dt="2025-07-20T13:44:53.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 MCKINLEY" userId="S::k.mckinley@primrosehill-euxton.lancs.sch.uk::91c05cbf-ce2e-4b63-bba0-62816c6f59a6" providerId="AD" clId="Web-{90A35322-3A2D-B552-8B37-B2EC24B248E8}"/>
    <pc:docChg chg="modSld">
      <pc:chgData name="K MCKINLEY" userId="S::k.mckinley@primrosehill-euxton.lancs.sch.uk::91c05cbf-ce2e-4b63-bba0-62816c6f59a6" providerId="AD" clId="Web-{90A35322-3A2D-B552-8B37-B2EC24B248E8}" dt="2025-07-20T13:44:51.469" v="1" actId="20577"/>
      <pc:docMkLst>
        <pc:docMk/>
      </pc:docMkLst>
      <pc:sldChg chg="modSp">
        <pc:chgData name="K MCKINLEY" userId="S::k.mckinley@primrosehill-euxton.lancs.sch.uk::91c05cbf-ce2e-4b63-bba0-62816c6f59a6" providerId="AD" clId="Web-{90A35322-3A2D-B552-8B37-B2EC24B248E8}" dt="2025-07-20T13:44:51.469" v="1" actId="20577"/>
        <pc:sldMkLst>
          <pc:docMk/>
          <pc:sldMk cId="550040210" sldId="271"/>
        </pc:sldMkLst>
        <pc:spChg chg="mod">
          <ac:chgData name="K MCKINLEY" userId="S::k.mckinley@primrosehill-euxton.lancs.sch.uk::91c05cbf-ce2e-4b63-bba0-62816c6f59a6" providerId="AD" clId="Web-{90A35322-3A2D-B552-8B37-B2EC24B248E8}" dt="2025-07-20T13:44:51.469" v="1" actId="20577"/>
          <ac:spMkLst>
            <pc:docMk/>
            <pc:sldMk cId="550040210" sldId="271"/>
            <ac:spMk id="2" creationId="{6FA4277A-A614-423C-BDF8-1A7D005541C4}"/>
          </ac:spMkLst>
        </pc:spChg>
      </pc:sldChg>
    </pc:docChg>
  </pc:docChgLst>
  <pc:docChgLst>
    <pc:chgData name="Kathleen MCKINLEY" userId="91c05cbf-ce2e-4b63-bba0-62816c6f59a6" providerId="ADAL" clId="{E03EBC73-F87B-49CB-B1CF-5C0B8CF5BF11}"/>
    <pc:docChg chg="custSel addSld delSld modSld sldOrd">
      <pc:chgData name="Kathleen MCKINLEY" userId="91c05cbf-ce2e-4b63-bba0-62816c6f59a6" providerId="ADAL" clId="{E03EBC73-F87B-49CB-B1CF-5C0B8CF5BF11}" dt="2025-07-10T13:16:30.206" v="856" actId="1076"/>
      <pc:docMkLst>
        <pc:docMk/>
      </pc:docMkLst>
      <pc:sldChg chg="addSp delSp modSp">
        <pc:chgData name="Kathleen MCKINLEY" userId="91c05cbf-ce2e-4b63-bba0-62816c6f59a6" providerId="ADAL" clId="{E03EBC73-F87B-49CB-B1CF-5C0B8CF5BF11}" dt="2025-07-10T12:47:04.109" v="26" actId="27636"/>
        <pc:sldMkLst>
          <pc:docMk/>
          <pc:sldMk cId="3828771121" sldId="256"/>
        </pc:sldMkLst>
        <pc:spChg chg="mod">
          <ac:chgData name="Kathleen MCKINLEY" userId="91c05cbf-ce2e-4b63-bba0-62816c6f59a6" providerId="ADAL" clId="{E03EBC73-F87B-49CB-B1CF-5C0B8CF5BF11}" dt="2025-07-10T12:47:04.109" v="26" actId="27636"/>
          <ac:spMkLst>
            <pc:docMk/>
            <pc:sldMk cId="3828771121" sldId="256"/>
            <ac:spMk id="2" creationId="{00000000-0000-0000-0000-000000000000}"/>
          </ac:spMkLst>
        </pc:spChg>
        <pc:spChg chg="mod">
          <ac:chgData name="Kathleen MCKINLEY" userId="91c05cbf-ce2e-4b63-bba0-62816c6f59a6" providerId="ADAL" clId="{E03EBC73-F87B-49CB-B1CF-5C0B8CF5BF11}" dt="2025-07-10T12:43:14.551" v="9" actId="1076"/>
          <ac:spMkLst>
            <pc:docMk/>
            <pc:sldMk cId="3828771121" sldId="256"/>
            <ac:spMk id="9" creationId="{5205DECC-BE61-9A94-FC51-F089DA57F60C}"/>
          </ac:spMkLst>
        </pc:spChg>
        <pc:spChg chg="add">
          <ac:chgData name="Kathleen MCKINLEY" userId="91c05cbf-ce2e-4b63-bba0-62816c6f59a6" providerId="ADAL" clId="{E03EBC73-F87B-49CB-B1CF-5C0B8CF5BF11}" dt="2025-07-10T12:44:31.388" v="11"/>
          <ac:spMkLst>
            <pc:docMk/>
            <pc:sldMk cId="3828771121" sldId="256"/>
            <ac:spMk id="12" creationId="{330D5815-DB2F-4781-941D-80CC7A768D8C}"/>
          </ac:spMkLst>
        </pc:spChg>
        <pc:picChg chg="mod">
          <ac:chgData name="Kathleen MCKINLEY" userId="91c05cbf-ce2e-4b63-bba0-62816c6f59a6" providerId="ADAL" clId="{E03EBC73-F87B-49CB-B1CF-5C0B8CF5BF11}" dt="2025-07-10T12:43:16.541" v="10" actId="1076"/>
          <ac:picMkLst>
            <pc:docMk/>
            <pc:sldMk cId="3828771121" sldId="256"/>
            <ac:picMk id="7" creationId="{A408489C-D3E2-9267-BC4D-F883A6CEB3F5}"/>
          </ac:picMkLst>
        </pc:picChg>
        <pc:picChg chg="add mod modCrop">
          <ac:chgData name="Kathleen MCKINLEY" userId="91c05cbf-ce2e-4b63-bba0-62816c6f59a6" providerId="ADAL" clId="{E03EBC73-F87B-49CB-B1CF-5C0B8CF5BF11}" dt="2025-07-10T12:43:08.691" v="7" actId="14100"/>
          <ac:picMkLst>
            <pc:docMk/>
            <pc:sldMk cId="3828771121" sldId="256"/>
            <ac:picMk id="11" creationId="{41CD3B21-0170-4F76-A37B-2F466DC14C7D}"/>
          </ac:picMkLst>
        </pc:picChg>
      </pc:sldChg>
      <pc:sldChg chg="add del">
        <pc:chgData name="Kathleen MCKINLEY" userId="91c05cbf-ce2e-4b63-bba0-62816c6f59a6" providerId="ADAL" clId="{E03EBC73-F87B-49CB-B1CF-5C0B8CF5BF11}" dt="2025-07-10T13:02:56.643" v="725" actId="2696"/>
        <pc:sldMkLst>
          <pc:docMk/>
          <pc:sldMk cId="393315695" sldId="257"/>
        </pc:sldMkLst>
      </pc:sldChg>
      <pc:sldChg chg="modSp">
        <pc:chgData name="Kathleen MCKINLEY" userId="91c05cbf-ce2e-4b63-bba0-62816c6f59a6" providerId="ADAL" clId="{E03EBC73-F87B-49CB-B1CF-5C0B8CF5BF11}" dt="2025-07-10T13:04:42.199" v="748" actId="20577"/>
        <pc:sldMkLst>
          <pc:docMk/>
          <pc:sldMk cId="3169441558" sldId="258"/>
        </pc:sldMkLst>
        <pc:spChg chg="mod">
          <ac:chgData name="Kathleen MCKINLEY" userId="91c05cbf-ce2e-4b63-bba0-62816c6f59a6" providerId="ADAL" clId="{E03EBC73-F87B-49CB-B1CF-5C0B8CF5BF11}" dt="2025-07-10T13:04:42.199" v="748" actId="20577"/>
          <ac:spMkLst>
            <pc:docMk/>
            <pc:sldMk cId="3169441558" sldId="258"/>
            <ac:spMk id="3" creationId="{00000000-0000-0000-0000-000000000000}"/>
          </ac:spMkLst>
        </pc:spChg>
      </pc:sldChg>
      <pc:sldChg chg="modSp">
        <pc:chgData name="Kathleen MCKINLEY" userId="91c05cbf-ce2e-4b63-bba0-62816c6f59a6" providerId="ADAL" clId="{E03EBC73-F87B-49CB-B1CF-5C0B8CF5BF11}" dt="2025-07-10T13:00:04.144" v="653" actId="6549"/>
        <pc:sldMkLst>
          <pc:docMk/>
          <pc:sldMk cId="3077706675" sldId="259"/>
        </pc:sldMkLst>
        <pc:spChg chg="mod">
          <ac:chgData name="Kathleen MCKINLEY" userId="91c05cbf-ce2e-4b63-bba0-62816c6f59a6" providerId="ADAL" clId="{E03EBC73-F87B-49CB-B1CF-5C0B8CF5BF11}" dt="2025-07-10T13:00:04.144" v="653" actId="6549"/>
          <ac:spMkLst>
            <pc:docMk/>
            <pc:sldMk cId="3077706675" sldId="259"/>
            <ac:spMk id="3" creationId="{00000000-0000-0000-0000-000000000000}"/>
          </ac:spMkLst>
        </pc:spChg>
      </pc:sldChg>
      <pc:sldChg chg="modSp">
        <pc:chgData name="Kathleen MCKINLEY" userId="91c05cbf-ce2e-4b63-bba0-62816c6f59a6" providerId="ADAL" clId="{E03EBC73-F87B-49CB-B1CF-5C0B8CF5BF11}" dt="2025-07-10T13:04:27.078" v="746" actId="404"/>
        <pc:sldMkLst>
          <pc:docMk/>
          <pc:sldMk cId="411570140" sldId="260"/>
        </pc:sldMkLst>
        <pc:spChg chg="mod">
          <ac:chgData name="Kathleen MCKINLEY" userId="91c05cbf-ce2e-4b63-bba0-62816c6f59a6" providerId="ADAL" clId="{E03EBC73-F87B-49CB-B1CF-5C0B8CF5BF11}" dt="2025-07-10T13:04:27.078" v="746" actId="404"/>
          <ac:spMkLst>
            <pc:docMk/>
            <pc:sldMk cId="411570140" sldId="260"/>
            <ac:spMk id="3" creationId="{00000000-0000-0000-0000-000000000000}"/>
          </ac:spMkLst>
        </pc:spChg>
        <pc:picChg chg="mod">
          <ac:chgData name="Kathleen MCKINLEY" userId="91c05cbf-ce2e-4b63-bba0-62816c6f59a6" providerId="ADAL" clId="{E03EBC73-F87B-49CB-B1CF-5C0B8CF5BF11}" dt="2025-07-10T13:04:17.558" v="743" actId="14100"/>
          <ac:picMkLst>
            <pc:docMk/>
            <pc:sldMk cId="411570140" sldId="260"/>
            <ac:picMk id="5126" creationId="{00000000-0000-0000-0000-000000000000}"/>
          </ac:picMkLst>
        </pc:picChg>
      </pc:sldChg>
      <pc:sldChg chg="modSp">
        <pc:chgData name="Kathleen MCKINLEY" userId="91c05cbf-ce2e-4b63-bba0-62816c6f59a6" providerId="ADAL" clId="{E03EBC73-F87B-49CB-B1CF-5C0B8CF5BF11}" dt="2025-07-10T13:03:57.498" v="740" actId="403"/>
        <pc:sldMkLst>
          <pc:docMk/>
          <pc:sldMk cId="888067695" sldId="261"/>
        </pc:sldMkLst>
        <pc:spChg chg="mod">
          <ac:chgData name="Kathleen MCKINLEY" userId="91c05cbf-ce2e-4b63-bba0-62816c6f59a6" providerId="ADAL" clId="{E03EBC73-F87B-49CB-B1CF-5C0B8CF5BF11}" dt="2025-07-10T13:03:51.299" v="738" actId="1076"/>
          <ac:spMkLst>
            <pc:docMk/>
            <pc:sldMk cId="888067695" sldId="261"/>
            <ac:spMk id="2" creationId="{00000000-0000-0000-0000-000000000000}"/>
          </ac:spMkLst>
        </pc:spChg>
        <pc:spChg chg="mod">
          <ac:chgData name="Kathleen MCKINLEY" userId="91c05cbf-ce2e-4b63-bba0-62816c6f59a6" providerId="ADAL" clId="{E03EBC73-F87B-49CB-B1CF-5C0B8CF5BF11}" dt="2025-07-10T13:03:57.498" v="740" actId="403"/>
          <ac:spMkLst>
            <pc:docMk/>
            <pc:sldMk cId="888067695" sldId="261"/>
            <ac:spMk id="3" creationId="{00000000-0000-0000-0000-000000000000}"/>
          </ac:spMkLst>
        </pc:spChg>
        <pc:picChg chg="mod">
          <ac:chgData name="Kathleen MCKINLEY" userId="91c05cbf-ce2e-4b63-bba0-62816c6f59a6" providerId="ADAL" clId="{E03EBC73-F87B-49CB-B1CF-5C0B8CF5BF11}" dt="2025-07-10T13:03:48.092" v="737" actId="14100"/>
          <ac:picMkLst>
            <pc:docMk/>
            <pc:sldMk cId="888067695" sldId="261"/>
            <ac:picMk id="6148" creationId="{00000000-0000-0000-0000-000000000000}"/>
          </ac:picMkLst>
        </pc:picChg>
      </pc:sldChg>
      <pc:sldChg chg="addSp modSp">
        <pc:chgData name="Kathleen MCKINLEY" userId="91c05cbf-ce2e-4b63-bba0-62816c6f59a6" providerId="ADAL" clId="{E03EBC73-F87B-49CB-B1CF-5C0B8CF5BF11}" dt="2025-07-10T13:05:03.923" v="756" actId="1076"/>
        <pc:sldMkLst>
          <pc:docMk/>
          <pc:sldMk cId="3829194493" sldId="262"/>
        </pc:sldMkLst>
        <pc:spChg chg="mod">
          <ac:chgData name="Kathleen MCKINLEY" userId="91c05cbf-ce2e-4b63-bba0-62816c6f59a6" providerId="ADAL" clId="{E03EBC73-F87B-49CB-B1CF-5C0B8CF5BF11}" dt="2025-07-10T13:05:03.923" v="756" actId="1076"/>
          <ac:spMkLst>
            <pc:docMk/>
            <pc:sldMk cId="3829194493" sldId="262"/>
            <ac:spMk id="3" creationId="{00000000-0000-0000-0000-000000000000}"/>
          </ac:spMkLst>
        </pc:spChg>
        <pc:picChg chg="add mod">
          <ac:chgData name="Kathleen MCKINLEY" userId="91c05cbf-ce2e-4b63-bba0-62816c6f59a6" providerId="ADAL" clId="{E03EBC73-F87B-49CB-B1CF-5C0B8CF5BF11}" dt="2025-07-10T12:52:32.629" v="442" actId="14100"/>
          <ac:picMkLst>
            <pc:docMk/>
            <pc:sldMk cId="3829194493" sldId="262"/>
            <ac:picMk id="2050" creationId="{CA0A571C-7427-4867-B730-13DC39859523}"/>
          </ac:picMkLst>
        </pc:picChg>
        <pc:picChg chg="add mod">
          <ac:chgData name="Kathleen MCKINLEY" userId="91c05cbf-ce2e-4b63-bba0-62816c6f59a6" providerId="ADAL" clId="{E03EBC73-F87B-49CB-B1CF-5C0B8CF5BF11}" dt="2025-07-10T13:04:54.821" v="752" actId="1076"/>
          <ac:picMkLst>
            <pc:docMk/>
            <pc:sldMk cId="3829194493" sldId="262"/>
            <ac:picMk id="2052" creationId="{444239BD-63DE-46AC-88BB-1C3E1AA6C0E2}"/>
          </ac:picMkLst>
        </pc:picChg>
      </pc:sldChg>
      <pc:sldChg chg="addSp modSp">
        <pc:chgData name="Kathleen MCKINLEY" userId="91c05cbf-ce2e-4b63-bba0-62816c6f59a6" providerId="ADAL" clId="{E03EBC73-F87B-49CB-B1CF-5C0B8CF5BF11}" dt="2025-07-10T13:06:52.861" v="825" actId="20577"/>
        <pc:sldMkLst>
          <pc:docMk/>
          <pc:sldMk cId="2425937053" sldId="263"/>
        </pc:sldMkLst>
        <pc:spChg chg="mod">
          <ac:chgData name="Kathleen MCKINLEY" userId="91c05cbf-ce2e-4b63-bba0-62816c6f59a6" providerId="ADAL" clId="{E03EBC73-F87B-49CB-B1CF-5C0B8CF5BF11}" dt="2025-07-10T13:06:33.624" v="770" actId="1076"/>
          <ac:spMkLst>
            <pc:docMk/>
            <pc:sldMk cId="2425937053" sldId="263"/>
            <ac:spMk id="2" creationId="{000D4492-1670-ECF9-C45D-A00D81E32489}"/>
          </ac:spMkLst>
        </pc:spChg>
        <pc:spChg chg="mod">
          <ac:chgData name="Kathleen MCKINLEY" userId="91c05cbf-ce2e-4b63-bba0-62816c6f59a6" providerId="ADAL" clId="{E03EBC73-F87B-49CB-B1CF-5C0B8CF5BF11}" dt="2025-07-10T13:06:52.861" v="825" actId="20577"/>
          <ac:spMkLst>
            <pc:docMk/>
            <pc:sldMk cId="2425937053" sldId="263"/>
            <ac:spMk id="3" creationId="{9AAE7045-6C38-88DA-0642-246CA68C65EC}"/>
          </ac:spMkLst>
        </pc:spChg>
        <pc:picChg chg="add">
          <ac:chgData name="Kathleen MCKINLEY" userId="91c05cbf-ce2e-4b63-bba0-62816c6f59a6" providerId="ADAL" clId="{E03EBC73-F87B-49CB-B1CF-5C0B8CF5BF11}" dt="2025-07-10T13:03:14.733" v="727"/>
          <ac:picMkLst>
            <pc:docMk/>
            <pc:sldMk cId="2425937053" sldId="263"/>
            <ac:picMk id="4" creationId="{855C3831-9EC7-45D4-A669-B3AA74472597}"/>
          </ac:picMkLst>
        </pc:picChg>
        <pc:picChg chg="add mod">
          <ac:chgData name="Kathleen MCKINLEY" userId="91c05cbf-ce2e-4b63-bba0-62816c6f59a6" providerId="ADAL" clId="{E03EBC73-F87B-49CB-B1CF-5C0B8CF5BF11}" dt="2025-07-10T13:06:12.291" v="761" actId="1076"/>
          <ac:picMkLst>
            <pc:docMk/>
            <pc:sldMk cId="2425937053" sldId="263"/>
            <ac:picMk id="5" creationId="{7FBBCFA2-18FE-4CA3-ABAC-2999CA8E5E90}"/>
          </ac:picMkLst>
        </pc:picChg>
        <pc:picChg chg="add mod">
          <ac:chgData name="Kathleen MCKINLEY" userId="91c05cbf-ce2e-4b63-bba0-62816c6f59a6" providerId="ADAL" clId="{E03EBC73-F87B-49CB-B1CF-5C0B8CF5BF11}" dt="2025-07-10T13:06:24.946" v="767" actId="1076"/>
          <ac:picMkLst>
            <pc:docMk/>
            <pc:sldMk cId="2425937053" sldId="263"/>
            <ac:picMk id="6" creationId="{2269556F-9E0C-4667-8A3E-048C99E47301}"/>
          </ac:picMkLst>
        </pc:picChg>
        <pc:picChg chg="add mod">
          <ac:chgData name="Kathleen MCKINLEY" userId="91c05cbf-ce2e-4b63-bba0-62816c6f59a6" providerId="ADAL" clId="{E03EBC73-F87B-49CB-B1CF-5C0B8CF5BF11}" dt="2025-07-10T13:06:23.071" v="766" actId="1076"/>
          <ac:picMkLst>
            <pc:docMk/>
            <pc:sldMk cId="2425937053" sldId="263"/>
            <ac:picMk id="7" creationId="{1B94E11E-5B18-4471-9BE3-DDBD907FE2E6}"/>
          </ac:picMkLst>
        </pc:picChg>
      </pc:sldChg>
      <pc:sldChg chg="modSp add">
        <pc:chgData name="Kathleen MCKINLEY" userId="91c05cbf-ce2e-4b63-bba0-62816c6f59a6" providerId="ADAL" clId="{E03EBC73-F87B-49CB-B1CF-5C0B8CF5BF11}" dt="2025-07-10T13:02:32.393" v="722" actId="207"/>
        <pc:sldMkLst>
          <pc:docMk/>
          <pc:sldMk cId="302292309" sldId="264"/>
        </pc:sldMkLst>
        <pc:spChg chg="mod">
          <ac:chgData name="Kathleen MCKINLEY" userId="91c05cbf-ce2e-4b63-bba0-62816c6f59a6" providerId="ADAL" clId="{E03EBC73-F87B-49CB-B1CF-5C0B8CF5BF11}" dt="2025-07-10T13:02:32.393" v="722" actId="207"/>
          <ac:spMkLst>
            <pc:docMk/>
            <pc:sldMk cId="302292309" sldId="264"/>
            <ac:spMk id="2" creationId="{A85B7190-D0CC-7BE6-6BD6-AB0D28269BBD}"/>
          </ac:spMkLst>
        </pc:spChg>
      </pc:sldChg>
      <pc:sldChg chg="add del">
        <pc:chgData name="Kathleen MCKINLEY" userId="91c05cbf-ce2e-4b63-bba0-62816c6f59a6" providerId="ADAL" clId="{E03EBC73-F87B-49CB-B1CF-5C0B8CF5BF11}" dt="2025-07-10T13:02:19.554" v="721" actId="2696"/>
        <pc:sldMkLst>
          <pc:docMk/>
          <pc:sldMk cId="1666245672" sldId="265"/>
        </pc:sldMkLst>
      </pc:sldChg>
      <pc:sldChg chg="add">
        <pc:chgData name="Kathleen MCKINLEY" userId="91c05cbf-ce2e-4b63-bba0-62816c6f59a6" providerId="ADAL" clId="{E03EBC73-F87B-49CB-B1CF-5C0B8CF5BF11}" dt="2025-07-10T12:45:59.214" v="22"/>
        <pc:sldMkLst>
          <pc:docMk/>
          <pc:sldMk cId="4116804917" sldId="266"/>
        </pc:sldMkLst>
      </pc:sldChg>
      <pc:sldChg chg="modSp add">
        <pc:chgData name="Kathleen MCKINLEY" userId="91c05cbf-ce2e-4b63-bba0-62816c6f59a6" providerId="ADAL" clId="{E03EBC73-F87B-49CB-B1CF-5C0B8CF5BF11}" dt="2025-07-10T13:03:00.412" v="726" actId="207"/>
        <pc:sldMkLst>
          <pc:docMk/>
          <pc:sldMk cId="2009703576" sldId="267"/>
        </pc:sldMkLst>
        <pc:spChg chg="mod">
          <ac:chgData name="Kathleen MCKINLEY" userId="91c05cbf-ce2e-4b63-bba0-62816c6f59a6" providerId="ADAL" clId="{E03EBC73-F87B-49CB-B1CF-5C0B8CF5BF11}" dt="2025-07-10T13:03:00.412" v="726" actId="207"/>
          <ac:spMkLst>
            <pc:docMk/>
            <pc:sldMk cId="2009703576" sldId="267"/>
            <ac:spMk id="2" creationId="{C386EBC4-ED14-8046-E169-FC38E59ACBC3}"/>
          </ac:spMkLst>
        </pc:spChg>
      </pc:sldChg>
      <pc:sldChg chg="addSp delSp modSp add">
        <pc:chgData name="Kathleen MCKINLEY" userId="91c05cbf-ce2e-4b63-bba0-62816c6f59a6" providerId="ADAL" clId="{E03EBC73-F87B-49CB-B1CF-5C0B8CF5BF11}" dt="2025-07-10T13:02:52.177" v="724" actId="207"/>
        <pc:sldMkLst>
          <pc:docMk/>
          <pc:sldMk cId="2110192512" sldId="268"/>
        </pc:sldMkLst>
        <pc:spChg chg="add mod">
          <ac:chgData name="Kathleen MCKINLEY" userId="91c05cbf-ce2e-4b63-bba0-62816c6f59a6" providerId="ADAL" clId="{E03EBC73-F87B-49CB-B1CF-5C0B8CF5BF11}" dt="2025-07-10T13:01:31.269" v="711" actId="20577"/>
          <ac:spMkLst>
            <pc:docMk/>
            <pc:sldMk cId="2110192512" sldId="268"/>
            <ac:spMk id="7" creationId="{1948EEAE-746C-4209-BEDB-4B56E0E4C7DD}"/>
          </ac:spMkLst>
        </pc:spChg>
        <pc:spChg chg="add mod">
          <ac:chgData name="Kathleen MCKINLEY" userId="91c05cbf-ce2e-4b63-bba0-62816c6f59a6" providerId="ADAL" clId="{E03EBC73-F87B-49CB-B1CF-5C0B8CF5BF11}" dt="2025-07-10T13:02:52.177" v="724" actId="207"/>
          <ac:spMkLst>
            <pc:docMk/>
            <pc:sldMk cId="2110192512" sldId="268"/>
            <ac:spMk id="9" creationId="{AC7CC508-7178-4863-BB39-7A5A9C60EA96}"/>
          </ac:spMkLst>
        </pc:spChg>
        <pc:spChg chg="add">
          <ac:chgData name="Kathleen MCKINLEY" userId="91c05cbf-ce2e-4b63-bba0-62816c6f59a6" providerId="ADAL" clId="{E03EBC73-F87B-49CB-B1CF-5C0B8CF5BF11}" dt="2025-07-10T13:01:07.701" v="665"/>
          <ac:spMkLst>
            <pc:docMk/>
            <pc:sldMk cId="2110192512" sldId="268"/>
            <ac:spMk id="10" creationId="{486B48A8-E17C-4BC7-B427-26A1D7962029}"/>
          </ac:spMkLst>
        </pc:spChg>
        <pc:spChg chg="add">
          <ac:chgData name="Kathleen MCKINLEY" userId="91c05cbf-ce2e-4b63-bba0-62816c6f59a6" providerId="ADAL" clId="{E03EBC73-F87B-49CB-B1CF-5C0B8CF5BF11}" dt="2025-07-10T13:01:14.205" v="666"/>
          <ac:spMkLst>
            <pc:docMk/>
            <pc:sldMk cId="2110192512" sldId="268"/>
            <ac:spMk id="11" creationId="{917CA79F-413C-494A-94FC-93E744398C8D}"/>
          </ac:spMkLst>
        </pc:spChg>
      </pc:sldChg>
      <pc:sldChg chg="addSp delSp modSp add">
        <pc:chgData name="Kathleen MCKINLEY" userId="91c05cbf-ce2e-4b63-bba0-62816c6f59a6" providerId="ADAL" clId="{E03EBC73-F87B-49CB-B1CF-5C0B8CF5BF11}" dt="2025-07-10T13:02:39.001" v="723" actId="207"/>
        <pc:sldMkLst>
          <pc:docMk/>
          <pc:sldMk cId="3629617261" sldId="269"/>
        </pc:sldMkLst>
        <pc:spChg chg="add mod">
          <ac:chgData name="Kathleen MCKINLEY" userId="91c05cbf-ce2e-4b63-bba0-62816c6f59a6" providerId="ADAL" clId="{E03EBC73-F87B-49CB-B1CF-5C0B8CF5BF11}" dt="2025-07-10T13:02:39.001" v="723" actId="207"/>
          <ac:spMkLst>
            <pc:docMk/>
            <pc:sldMk cId="3629617261" sldId="269"/>
            <ac:spMk id="8" creationId="{BA01DF2B-A31C-4A7D-9A14-5FCB8B41EE13}"/>
          </ac:spMkLst>
        </pc:spChg>
      </pc:sldChg>
      <pc:sldChg chg="addSp delSp modSp add ord">
        <pc:chgData name="Kathleen MCKINLEY" userId="91c05cbf-ce2e-4b63-bba0-62816c6f59a6" providerId="ADAL" clId="{E03EBC73-F87B-49CB-B1CF-5C0B8CF5BF11}" dt="2025-07-10T13:16:30.206" v="856" actId="1076"/>
        <pc:sldMkLst>
          <pc:docMk/>
          <pc:sldMk cId="1144213475" sldId="270"/>
        </pc:sldMkLst>
        <pc:spChg chg="mod">
          <ac:chgData name="Kathleen MCKINLEY" userId="91c05cbf-ce2e-4b63-bba0-62816c6f59a6" providerId="ADAL" clId="{E03EBC73-F87B-49CB-B1CF-5C0B8CF5BF11}" dt="2025-07-10T13:16:21.269" v="853" actId="1076"/>
          <ac:spMkLst>
            <pc:docMk/>
            <pc:sldMk cId="1144213475" sldId="270"/>
            <ac:spMk id="2" creationId="{75A79A14-529A-4752-B4AE-2FBBCADCA106}"/>
          </ac:spMkLst>
        </pc:spChg>
      </pc:sldChg>
    </pc:docChg>
  </pc:docChgLst>
  <pc:docChgLst>
    <pc:chgData name="K MCKINLEY" userId="91c05cbf-ce2e-4b63-bba0-62816c6f59a6" providerId="ADAL" clId="{6F2F2F86-66AA-4BE5-9271-262D2E7B0025}"/>
    <pc:docChg chg="custSel addSld modSld">
      <pc:chgData name="K MCKINLEY" userId="91c05cbf-ce2e-4b63-bba0-62816c6f59a6" providerId="ADAL" clId="{6F2F2F86-66AA-4BE5-9271-262D2E7B0025}" dt="2025-07-11T11:53:17.515" v="39" actId="1076"/>
      <pc:docMkLst>
        <pc:docMk/>
      </pc:docMkLst>
      <pc:sldChg chg="modSp">
        <pc:chgData name="K MCKINLEY" userId="91c05cbf-ce2e-4b63-bba0-62816c6f59a6" providerId="ADAL" clId="{6F2F2F86-66AA-4BE5-9271-262D2E7B0025}" dt="2025-07-11T11:53:17.515" v="39" actId="1076"/>
        <pc:sldMkLst>
          <pc:docMk/>
          <pc:sldMk cId="3828771121" sldId="256"/>
        </pc:sldMkLst>
        <pc:picChg chg="mod">
          <ac:chgData name="K MCKINLEY" userId="91c05cbf-ce2e-4b63-bba0-62816c6f59a6" providerId="ADAL" clId="{6F2F2F86-66AA-4BE5-9271-262D2E7B0025}" dt="2025-07-11T11:53:17.515" v="39" actId="1076"/>
          <ac:picMkLst>
            <pc:docMk/>
            <pc:sldMk cId="3828771121" sldId="256"/>
            <ac:picMk id="7" creationId="{A408489C-D3E2-9267-BC4D-F883A6CEB3F5}"/>
          </ac:picMkLst>
        </pc:picChg>
        <pc:picChg chg="mod">
          <ac:chgData name="K MCKINLEY" userId="91c05cbf-ce2e-4b63-bba0-62816c6f59a6" providerId="ADAL" clId="{6F2F2F86-66AA-4BE5-9271-262D2E7B0025}" dt="2025-07-11T11:53:13.019" v="38" actId="1076"/>
          <ac:picMkLst>
            <pc:docMk/>
            <pc:sldMk cId="3828771121" sldId="256"/>
            <ac:picMk id="11" creationId="{41CD3B21-0170-4F76-A37B-2F466DC14C7D}"/>
          </ac:picMkLst>
        </pc:picChg>
      </pc:sldChg>
      <pc:sldChg chg="modSp">
        <pc:chgData name="K MCKINLEY" userId="91c05cbf-ce2e-4b63-bba0-62816c6f59a6" providerId="ADAL" clId="{6F2F2F86-66AA-4BE5-9271-262D2E7B0025}" dt="2025-07-11T11:51:04.229" v="17" actId="5793"/>
        <pc:sldMkLst>
          <pc:docMk/>
          <pc:sldMk cId="3169441558" sldId="258"/>
        </pc:sldMkLst>
        <pc:spChg chg="mod">
          <ac:chgData name="K MCKINLEY" userId="91c05cbf-ce2e-4b63-bba0-62816c6f59a6" providerId="ADAL" clId="{6F2F2F86-66AA-4BE5-9271-262D2E7B0025}" dt="2025-07-11T11:50:57.586" v="15" actId="113"/>
          <ac:spMkLst>
            <pc:docMk/>
            <pc:sldMk cId="3169441558" sldId="258"/>
            <ac:spMk id="2" creationId="{00000000-0000-0000-0000-000000000000}"/>
          </ac:spMkLst>
        </pc:spChg>
        <pc:spChg chg="mod">
          <ac:chgData name="K MCKINLEY" userId="91c05cbf-ce2e-4b63-bba0-62816c6f59a6" providerId="ADAL" clId="{6F2F2F86-66AA-4BE5-9271-262D2E7B0025}" dt="2025-07-11T11:51:04.229" v="17" actId="5793"/>
          <ac:spMkLst>
            <pc:docMk/>
            <pc:sldMk cId="3169441558" sldId="258"/>
            <ac:spMk id="3" creationId="{00000000-0000-0000-0000-000000000000}"/>
          </ac:spMkLst>
        </pc:spChg>
      </pc:sldChg>
      <pc:sldChg chg="modSp">
        <pc:chgData name="K MCKINLEY" userId="91c05cbf-ce2e-4b63-bba0-62816c6f59a6" providerId="ADAL" clId="{6F2F2F86-66AA-4BE5-9271-262D2E7B0025}" dt="2025-07-11T11:51:15.419" v="19" actId="113"/>
        <pc:sldMkLst>
          <pc:docMk/>
          <pc:sldMk cId="3077706675" sldId="259"/>
        </pc:sldMkLst>
        <pc:spChg chg="mod">
          <ac:chgData name="K MCKINLEY" userId="91c05cbf-ce2e-4b63-bba0-62816c6f59a6" providerId="ADAL" clId="{6F2F2F86-66AA-4BE5-9271-262D2E7B0025}" dt="2025-07-11T11:51:15.419" v="19" actId="113"/>
          <ac:spMkLst>
            <pc:docMk/>
            <pc:sldMk cId="3077706675" sldId="259"/>
            <ac:spMk id="2" creationId="{00000000-0000-0000-0000-000000000000}"/>
          </ac:spMkLst>
        </pc:spChg>
      </pc:sldChg>
      <pc:sldChg chg="modSp">
        <pc:chgData name="K MCKINLEY" userId="91c05cbf-ce2e-4b63-bba0-62816c6f59a6" providerId="ADAL" clId="{6F2F2F86-66AA-4BE5-9271-262D2E7B0025}" dt="2025-07-11T11:50:46.811" v="14" actId="113"/>
        <pc:sldMkLst>
          <pc:docMk/>
          <pc:sldMk cId="411570140" sldId="260"/>
        </pc:sldMkLst>
        <pc:spChg chg="mod">
          <ac:chgData name="K MCKINLEY" userId="91c05cbf-ce2e-4b63-bba0-62816c6f59a6" providerId="ADAL" clId="{6F2F2F86-66AA-4BE5-9271-262D2E7B0025}" dt="2025-07-11T11:50:46.811" v="14" actId="113"/>
          <ac:spMkLst>
            <pc:docMk/>
            <pc:sldMk cId="411570140" sldId="260"/>
            <ac:spMk id="2" creationId="{00000000-0000-0000-0000-000000000000}"/>
          </ac:spMkLst>
        </pc:spChg>
      </pc:sldChg>
      <pc:sldChg chg="modSp">
        <pc:chgData name="K MCKINLEY" userId="91c05cbf-ce2e-4b63-bba0-62816c6f59a6" providerId="ADAL" clId="{6F2F2F86-66AA-4BE5-9271-262D2E7B0025}" dt="2025-07-11T11:50:43.178" v="13" actId="113"/>
        <pc:sldMkLst>
          <pc:docMk/>
          <pc:sldMk cId="888067695" sldId="261"/>
        </pc:sldMkLst>
        <pc:spChg chg="mod">
          <ac:chgData name="K MCKINLEY" userId="91c05cbf-ce2e-4b63-bba0-62816c6f59a6" providerId="ADAL" clId="{6F2F2F86-66AA-4BE5-9271-262D2E7B0025}" dt="2025-07-11T11:50:43.178" v="13" actId="113"/>
          <ac:spMkLst>
            <pc:docMk/>
            <pc:sldMk cId="888067695" sldId="261"/>
            <ac:spMk id="2" creationId="{00000000-0000-0000-0000-000000000000}"/>
          </ac:spMkLst>
        </pc:spChg>
      </pc:sldChg>
      <pc:sldChg chg="modSp">
        <pc:chgData name="K MCKINLEY" userId="91c05cbf-ce2e-4b63-bba0-62816c6f59a6" providerId="ADAL" clId="{6F2F2F86-66AA-4BE5-9271-262D2E7B0025}" dt="2025-07-11T11:51:09.410" v="18" actId="113"/>
        <pc:sldMkLst>
          <pc:docMk/>
          <pc:sldMk cId="3829194493" sldId="262"/>
        </pc:sldMkLst>
        <pc:spChg chg="mod">
          <ac:chgData name="K MCKINLEY" userId="91c05cbf-ce2e-4b63-bba0-62816c6f59a6" providerId="ADAL" clId="{6F2F2F86-66AA-4BE5-9271-262D2E7B0025}" dt="2025-07-11T11:51:09.410" v="18" actId="113"/>
          <ac:spMkLst>
            <pc:docMk/>
            <pc:sldMk cId="3829194493" sldId="262"/>
            <ac:spMk id="2" creationId="{00000000-0000-0000-0000-000000000000}"/>
          </ac:spMkLst>
        </pc:spChg>
      </pc:sldChg>
      <pc:sldChg chg="addSp modSp">
        <pc:chgData name="K MCKINLEY" userId="91c05cbf-ce2e-4b63-bba0-62816c6f59a6" providerId="ADAL" clId="{6F2F2F86-66AA-4BE5-9271-262D2E7B0025}" dt="2025-07-11T11:50:36.573" v="12" actId="113"/>
        <pc:sldMkLst>
          <pc:docMk/>
          <pc:sldMk cId="2425937053" sldId="263"/>
        </pc:sldMkLst>
        <pc:spChg chg="mod">
          <ac:chgData name="K MCKINLEY" userId="91c05cbf-ce2e-4b63-bba0-62816c6f59a6" providerId="ADAL" clId="{6F2F2F86-66AA-4BE5-9271-262D2E7B0025}" dt="2025-07-11T11:50:36.573" v="12" actId="113"/>
          <ac:spMkLst>
            <pc:docMk/>
            <pc:sldMk cId="2425937053" sldId="263"/>
            <ac:spMk id="2" creationId="{000D4492-1670-ECF9-C45D-A00D81E32489}"/>
          </ac:spMkLst>
        </pc:spChg>
        <pc:spChg chg="add">
          <ac:chgData name="K MCKINLEY" userId="91c05cbf-ce2e-4b63-bba0-62816c6f59a6" providerId="ADAL" clId="{6F2F2F86-66AA-4BE5-9271-262D2E7B0025}" dt="2025-07-11T11:49:29.028" v="0"/>
          <ac:spMkLst>
            <pc:docMk/>
            <pc:sldMk cId="2425937053" sldId="263"/>
            <ac:spMk id="8" creationId="{87D956C7-E15A-4347-BFBA-C814C0FBB2BE}"/>
          </ac:spMkLst>
        </pc:spChg>
      </pc:sldChg>
      <pc:sldChg chg="modSp">
        <pc:chgData name="K MCKINLEY" userId="91c05cbf-ce2e-4b63-bba0-62816c6f59a6" providerId="ADAL" clId="{6F2F2F86-66AA-4BE5-9271-262D2E7B0025}" dt="2025-07-11T11:53:00.596" v="37" actId="207"/>
        <pc:sldMkLst>
          <pc:docMk/>
          <pc:sldMk cId="302292309" sldId="264"/>
        </pc:sldMkLst>
        <pc:spChg chg="mod">
          <ac:chgData name="K MCKINLEY" userId="91c05cbf-ce2e-4b63-bba0-62816c6f59a6" providerId="ADAL" clId="{6F2F2F86-66AA-4BE5-9271-262D2E7B0025}" dt="2025-07-11T11:53:00.596" v="37" actId="207"/>
          <ac:spMkLst>
            <pc:docMk/>
            <pc:sldMk cId="302292309" sldId="264"/>
            <ac:spMk id="5" creationId="{AE2DBAA9-D721-C907-1968-867DD71383B4}"/>
          </ac:spMkLst>
        </pc:spChg>
      </pc:sldChg>
      <pc:sldChg chg="modSp">
        <pc:chgData name="K MCKINLEY" userId="91c05cbf-ce2e-4b63-bba0-62816c6f59a6" providerId="ADAL" clId="{6F2F2F86-66AA-4BE5-9271-262D2E7B0025}" dt="2025-07-11T11:52:42.285" v="27" actId="207"/>
        <pc:sldMkLst>
          <pc:docMk/>
          <pc:sldMk cId="4116804917" sldId="266"/>
        </pc:sldMkLst>
        <pc:spChg chg="mod">
          <ac:chgData name="K MCKINLEY" userId="91c05cbf-ce2e-4b63-bba0-62816c6f59a6" providerId="ADAL" clId="{6F2F2F86-66AA-4BE5-9271-262D2E7B0025}" dt="2025-07-11T11:52:42.285" v="27" actId="207"/>
          <ac:spMkLst>
            <pc:docMk/>
            <pc:sldMk cId="4116804917" sldId="266"/>
            <ac:spMk id="2" creationId="{4FE43D37-4BC5-AE48-F389-2589E50DA6C0}"/>
          </ac:spMkLst>
        </pc:spChg>
      </pc:sldChg>
      <pc:sldChg chg="modSp">
        <pc:chgData name="K MCKINLEY" userId="91c05cbf-ce2e-4b63-bba0-62816c6f59a6" providerId="ADAL" clId="{6F2F2F86-66AA-4BE5-9271-262D2E7B0025}" dt="2025-07-11T11:52:14.395" v="24" actId="1076"/>
        <pc:sldMkLst>
          <pc:docMk/>
          <pc:sldMk cId="2009703576" sldId="267"/>
        </pc:sldMkLst>
        <pc:spChg chg="mod">
          <ac:chgData name="K MCKINLEY" userId="91c05cbf-ce2e-4b63-bba0-62816c6f59a6" providerId="ADAL" clId="{6F2F2F86-66AA-4BE5-9271-262D2E7B0025}" dt="2025-07-11T11:52:14.395" v="24" actId="1076"/>
          <ac:spMkLst>
            <pc:docMk/>
            <pc:sldMk cId="2009703576" sldId="267"/>
            <ac:spMk id="5" creationId="{5524746C-6A2F-45B7-4A03-15B149B9D7EB}"/>
          </ac:spMkLst>
        </pc:spChg>
      </pc:sldChg>
      <pc:sldChg chg="modSp">
        <pc:chgData name="K MCKINLEY" userId="91c05cbf-ce2e-4b63-bba0-62816c6f59a6" providerId="ADAL" clId="{6F2F2F86-66AA-4BE5-9271-262D2E7B0025}" dt="2025-07-11T11:52:34.452" v="26" actId="207"/>
        <pc:sldMkLst>
          <pc:docMk/>
          <pc:sldMk cId="2110192512" sldId="268"/>
        </pc:sldMkLst>
        <pc:spChg chg="mod">
          <ac:chgData name="K MCKINLEY" userId="91c05cbf-ce2e-4b63-bba0-62816c6f59a6" providerId="ADAL" clId="{6F2F2F86-66AA-4BE5-9271-262D2E7B0025}" dt="2025-07-11T11:52:34.452" v="26" actId="207"/>
          <ac:spMkLst>
            <pc:docMk/>
            <pc:sldMk cId="2110192512" sldId="268"/>
            <ac:spMk id="9" creationId="{AC7CC508-7178-4863-BB39-7A5A9C60EA96}"/>
          </ac:spMkLst>
        </pc:spChg>
      </pc:sldChg>
      <pc:sldChg chg="modSp">
        <pc:chgData name="K MCKINLEY" userId="91c05cbf-ce2e-4b63-bba0-62816c6f59a6" providerId="ADAL" clId="{6F2F2F86-66AA-4BE5-9271-262D2E7B0025}" dt="2025-07-11T11:52:55.932" v="36" actId="20577"/>
        <pc:sldMkLst>
          <pc:docMk/>
          <pc:sldMk cId="3629617261" sldId="269"/>
        </pc:sldMkLst>
        <pc:spChg chg="mod">
          <ac:chgData name="K MCKINLEY" userId="91c05cbf-ce2e-4b63-bba0-62816c6f59a6" providerId="ADAL" clId="{6F2F2F86-66AA-4BE5-9271-262D2E7B0025}" dt="2025-07-11T11:52:55.932" v="36" actId="20577"/>
          <ac:spMkLst>
            <pc:docMk/>
            <pc:sldMk cId="3629617261" sldId="269"/>
            <ac:spMk id="8" creationId="{BA01DF2B-A31C-4A7D-9A14-5FCB8B41EE13}"/>
          </ac:spMkLst>
        </pc:spChg>
      </pc:sldChg>
      <pc:sldChg chg="modSp add">
        <pc:chgData name="K MCKINLEY" userId="91c05cbf-ce2e-4b63-bba0-62816c6f59a6" providerId="ADAL" clId="{6F2F2F86-66AA-4BE5-9271-262D2E7B0025}" dt="2025-07-11T11:50:14.812" v="10" actId="404"/>
        <pc:sldMkLst>
          <pc:docMk/>
          <pc:sldMk cId="550040210" sldId="271"/>
        </pc:sldMkLst>
        <pc:spChg chg="mod">
          <ac:chgData name="K MCKINLEY" userId="91c05cbf-ce2e-4b63-bba0-62816c6f59a6" providerId="ADAL" clId="{6F2F2F86-66AA-4BE5-9271-262D2E7B0025}" dt="2025-07-11T11:50:14.812" v="10" actId="404"/>
          <ac:spMkLst>
            <pc:docMk/>
            <pc:sldMk cId="550040210" sldId="271"/>
            <ac:spMk id="3" creationId="{0B5FAD4D-05CA-4D1C-9009-76E1D7D92641}"/>
          </ac:spMkLst>
        </pc:spChg>
      </pc:sldChg>
      <pc:sldChg chg="modSp add">
        <pc:chgData name="K MCKINLEY" userId="91c05cbf-ce2e-4b63-bba0-62816c6f59a6" providerId="ADAL" clId="{6F2F2F86-66AA-4BE5-9271-262D2E7B0025}" dt="2025-07-11T11:50:26.492" v="11" actId="207"/>
        <pc:sldMkLst>
          <pc:docMk/>
          <pc:sldMk cId="4025391528" sldId="272"/>
        </pc:sldMkLst>
        <pc:spChg chg="mod">
          <ac:chgData name="K MCKINLEY" userId="91c05cbf-ce2e-4b63-bba0-62816c6f59a6" providerId="ADAL" clId="{6F2F2F86-66AA-4BE5-9271-262D2E7B0025}" dt="2025-07-11T11:50:26.492" v="11" actId="207"/>
          <ac:spMkLst>
            <pc:docMk/>
            <pc:sldMk cId="4025391528" sldId="272"/>
            <ac:spMk id="3" creationId="{3867FBF9-0D92-41B5-89FA-E794DE58D4B7}"/>
          </ac:spMkLst>
        </pc:spChg>
      </pc:sldChg>
    </pc:docChg>
  </pc:docChgLst>
  <pc:docChgLst>
    <pc:chgData name="K MCKINLEY" userId="S::k.mckinley@primrosehill-euxton.lancs.sch.uk::91c05cbf-ce2e-4b63-bba0-62816c6f59a6" providerId="AD" clId="Web-{289F35FA-E9D5-4805-E805-6B6F7143AFD3}"/>
    <pc:docChg chg="modSld">
      <pc:chgData name="K MCKINLEY" userId="S::k.mckinley@primrosehill-euxton.lancs.sch.uk::91c05cbf-ce2e-4b63-bba0-62816c6f59a6" providerId="AD" clId="Web-{289F35FA-E9D5-4805-E805-6B6F7143AFD3}" dt="2025-07-17T07:26:54.569" v="9" actId="20577"/>
      <pc:docMkLst>
        <pc:docMk/>
      </pc:docMkLst>
      <pc:sldChg chg="modSp">
        <pc:chgData name="K MCKINLEY" userId="S::k.mckinley@primrosehill-euxton.lancs.sch.uk::91c05cbf-ce2e-4b63-bba0-62816c6f59a6" providerId="AD" clId="Web-{289F35FA-E9D5-4805-E805-6B6F7143AFD3}" dt="2025-07-17T07:26:54.569" v="9" actId="20577"/>
        <pc:sldMkLst>
          <pc:docMk/>
          <pc:sldMk cId="3077706675" sldId="259"/>
        </pc:sldMkLst>
        <pc:spChg chg="mod">
          <ac:chgData name="K MCKINLEY" userId="S::k.mckinley@primrosehill-euxton.lancs.sch.uk::91c05cbf-ce2e-4b63-bba0-62816c6f59a6" providerId="AD" clId="Web-{289F35FA-E9D5-4805-E805-6B6F7143AFD3}" dt="2025-07-17T07:26:54.569" v="9" actId="20577"/>
          <ac:spMkLst>
            <pc:docMk/>
            <pc:sldMk cId="3077706675" sldId="259"/>
            <ac:spMk id="3" creationId="{00000000-0000-0000-0000-000000000000}"/>
          </ac:spMkLst>
        </pc:spChg>
      </pc:sldChg>
    </pc:docChg>
  </pc:docChgLst>
  <pc:docChgLst>
    <pc:chgData name="K MCKINLEY" userId="S::k.mckinley@primrosehill-euxton.lancs.sch.uk::91c05cbf-ce2e-4b63-bba0-62816c6f59a6" providerId="AD" clId="Web-{2110627C-331A-C92E-11F1-C4D38344DA7D}"/>
    <pc:docChg chg="modSld">
      <pc:chgData name="K MCKINLEY" userId="S::k.mckinley@primrosehill-euxton.lancs.sch.uk::91c05cbf-ce2e-4b63-bba0-62816c6f59a6" providerId="AD" clId="Web-{2110627C-331A-C92E-11F1-C4D38344DA7D}" dt="2025-07-20T13:01:17.357" v="124" actId="20577"/>
      <pc:docMkLst>
        <pc:docMk/>
      </pc:docMkLst>
      <pc:sldChg chg="addSp modSp">
        <pc:chgData name="K MCKINLEY" userId="S::k.mckinley@primrosehill-euxton.lancs.sch.uk::91c05cbf-ce2e-4b63-bba0-62816c6f59a6" providerId="AD" clId="Web-{2110627C-331A-C92E-11F1-C4D38344DA7D}" dt="2025-07-20T12:56:31.365" v="22" actId="1076"/>
        <pc:sldMkLst>
          <pc:docMk/>
          <pc:sldMk cId="3169441558" sldId="258"/>
        </pc:sldMkLst>
        <pc:picChg chg="add mod">
          <ac:chgData name="K MCKINLEY" userId="S::k.mckinley@primrosehill-euxton.lancs.sch.uk::91c05cbf-ce2e-4b63-bba0-62816c6f59a6" providerId="AD" clId="Web-{2110627C-331A-C92E-11F1-C4D38344DA7D}" dt="2025-07-20T12:55:22.503" v="15" actId="1076"/>
          <ac:picMkLst>
            <pc:docMk/>
            <pc:sldMk cId="3169441558" sldId="258"/>
            <ac:picMk id="4" creationId="{01930FE6-0B96-73C3-3234-A3EA79B54E64}"/>
          </ac:picMkLst>
        </pc:picChg>
        <pc:picChg chg="add mod">
          <ac:chgData name="K MCKINLEY" userId="S::k.mckinley@primrosehill-euxton.lancs.sch.uk::91c05cbf-ce2e-4b63-bba0-62816c6f59a6" providerId="AD" clId="Web-{2110627C-331A-C92E-11F1-C4D38344DA7D}" dt="2025-07-20T12:56:00.536" v="18" actId="1076"/>
          <ac:picMkLst>
            <pc:docMk/>
            <pc:sldMk cId="3169441558" sldId="258"/>
            <ac:picMk id="5" creationId="{D00C2CCA-0DEA-D2CD-8F56-237F05AE7B59}"/>
          </ac:picMkLst>
        </pc:picChg>
        <pc:picChg chg="add mod">
          <ac:chgData name="K MCKINLEY" userId="S::k.mckinley@primrosehill-euxton.lancs.sch.uk::91c05cbf-ce2e-4b63-bba0-62816c6f59a6" providerId="AD" clId="Web-{2110627C-331A-C92E-11F1-C4D38344DA7D}" dt="2025-07-20T12:56:31.365" v="22" actId="1076"/>
          <ac:picMkLst>
            <pc:docMk/>
            <pc:sldMk cId="3169441558" sldId="258"/>
            <ac:picMk id="6" creationId="{BF94D390-037F-1488-80B7-FF25D54D576C}"/>
          </ac:picMkLst>
        </pc:picChg>
      </pc:sldChg>
      <pc:sldChg chg="modSp">
        <pc:chgData name="K MCKINLEY" userId="S::k.mckinley@primrosehill-euxton.lancs.sch.uk::91c05cbf-ce2e-4b63-bba0-62816c6f59a6" providerId="AD" clId="Web-{2110627C-331A-C92E-11F1-C4D38344DA7D}" dt="2025-07-20T13:01:17.357" v="124" actId="20577"/>
        <pc:sldMkLst>
          <pc:docMk/>
          <pc:sldMk cId="411570140" sldId="260"/>
        </pc:sldMkLst>
        <pc:spChg chg="mod">
          <ac:chgData name="K MCKINLEY" userId="S::k.mckinley@primrosehill-euxton.lancs.sch.uk::91c05cbf-ce2e-4b63-bba0-62816c6f59a6" providerId="AD" clId="Web-{2110627C-331A-C92E-11F1-C4D38344DA7D}" dt="2025-07-20T13:01:17.357" v="124" actId="20577"/>
          <ac:spMkLst>
            <pc:docMk/>
            <pc:sldMk cId="411570140" sldId="260"/>
            <ac:spMk id="3" creationId="{00000000-0000-0000-0000-000000000000}"/>
          </ac:spMkLst>
        </pc:spChg>
        <pc:picChg chg="mod">
          <ac:chgData name="K MCKINLEY" userId="S::k.mckinley@primrosehill-euxton.lancs.sch.uk::91c05cbf-ce2e-4b63-bba0-62816c6f59a6" providerId="AD" clId="Web-{2110627C-331A-C92E-11F1-C4D38344DA7D}" dt="2025-07-20T12:56:53.412" v="23" actId="14100"/>
          <ac:picMkLst>
            <pc:docMk/>
            <pc:sldMk cId="411570140" sldId="260"/>
            <ac:picMk id="5126" creationId="{00000000-0000-0000-0000-000000000000}"/>
          </ac:picMkLst>
        </pc:picChg>
      </pc:sldChg>
      <pc:sldChg chg="modSp">
        <pc:chgData name="K MCKINLEY" userId="S::k.mckinley@primrosehill-euxton.lancs.sch.uk::91c05cbf-ce2e-4b63-bba0-62816c6f59a6" providerId="AD" clId="Web-{2110627C-331A-C92E-11F1-C4D38344DA7D}" dt="2025-07-20T12:54:31.424" v="12" actId="20577"/>
        <pc:sldMkLst>
          <pc:docMk/>
          <pc:sldMk cId="3829194493" sldId="262"/>
        </pc:sldMkLst>
        <pc:spChg chg="mod">
          <ac:chgData name="K MCKINLEY" userId="S::k.mckinley@primrosehill-euxton.lancs.sch.uk::91c05cbf-ce2e-4b63-bba0-62816c6f59a6" providerId="AD" clId="Web-{2110627C-331A-C92E-11F1-C4D38344DA7D}" dt="2025-07-20T12:54:31.424" v="12" actId="20577"/>
          <ac:spMkLst>
            <pc:docMk/>
            <pc:sldMk cId="3829194493" sldId="262"/>
            <ac:spMk id="3" creationId="{00000000-0000-0000-0000-000000000000}"/>
          </ac:spMkLst>
        </pc:spChg>
      </pc:sldChg>
    </pc:docChg>
  </pc:docChgLst>
  <pc:docChgLst>
    <pc:chgData name="K MCKINLEY" userId="S::k.mckinley@primrosehill-euxton.lancs.sch.uk::91c05cbf-ce2e-4b63-bba0-62816c6f59a6" providerId="AD" clId="Web-{3FA09EEE-169E-C58C-0B36-F9F9A5BC0E61}"/>
    <pc:docChg chg="modSld">
      <pc:chgData name="K MCKINLEY" userId="S::k.mckinley@primrosehill-euxton.lancs.sch.uk::91c05cbf-ce2e-4b63-bba0-62816c6f59a6" providerId="AD" clId="Web-{3FA09EEE-169E-C58C-0B36-F9F9A5BC0E61}" dt="2025-07-20T12:51:37.157" v="160" actId="20577"/>
      <pc:docMkLst>
        <pc:docMk/>
      </pc:docMkLst>
      <pc:sldChg chg="modSp">
        <pc:chgData name="K MCKINLEY" userId="S::k.mckinley@primrosehill-euxton.lancs.sch.uk::91c05cbf-ce2e-4b63-bba0-62816c6f59a6" providerId="AD" clId="Web-{3FA09EEE-169E-C58C-0B36-F9F9A5BC0E61}" dt="2025-07-20T12:47:09.837" v="94" actId="20577"/>
        <pc:sldMkLst>
          <pc:docMk/>
          <pc:sldMk cId="3169441558" sldId="258"/>
        </pc:sldMkLst>
        <pc:spChg chg="mod">
          <ac:chgData name="K MCKINLEY" userId="S::k.mckinley@primrosehill-euxton.lancs.sch.uk::91c05cbf-ce2e-4b63-bba0-62816c6f59a6" providerId="AD" clId="Web-{3FA09EEE-169E-C58C-0B36-F9F9A5BC0E61}" dt="2025-07-20T12:47:09.837" v="94" actId="20577"/>
          <ac:spMkLst>
            <pc:docMk/>
            <pc:sldMk cId="3169441558" sldId="258"/>
            <ac:spMk id="3" creationId="{00000000-0000-0000-0000-000000000000}"/>
          </ac:spMkLst>
        </pc:spChg>
      </pc:sldChg>
      <pc:sldChg chg="modSp">
        <pc:chgData name="K MCKINLEY" userId="S::k.mckinley@primrosehill-euxton.lancs.sch.uk::91c05cbf-ce2e-4b63-bba0-62816c6f59a6" providerId="AD" clId="Web-{3FA09EEE-169E-C58C-0B36-F9F9A5BC0E61}" dt="2025-07-20T12:42:48.658" v="9" actId="20577"/>
        <pc:sldMkLst>
          <pc:docMk/>
          <pc:sldMk cId="3077706675" sldId="259"/>
        </pc:sldMkLst>
        <pc:spChg chg="mod">
          <ac:chgData name="K MCKINLEY" userId="S::k.mckinley@primrosehill-euxton.lancs.sch.uk::91c05cbf-ce2e-4b63-bba0-62816c6f59a6" providerId="AD" clId="Web-{3FA09EEE-169E-C58C-0B36-F9F9A5BC0E61}" dt="2025-07-20T12:42:48.658" v="9" actId="20577"/>
          <ac:spMkLst>
            <pc:docMk/>
            <pc:sldMk cId="3077706675" sldId="259"/>
            <ac:spMk id="3" creationId="{00000000-0000-0000-0000-000000000000}"/>
          </ac:spMkLst>
        </pc:spChg>
      </pc:sldChg>
      <pc:sldChg chg="modSp">
        <pc:chgData name="K MCKINLEY" userId="S::k.mckinley@primrosehill-euxton.lancs.sch.uk::91c05cbf-ce2e-4b63-bba0-62816c6f59a6" providerId="AD" clId="Web-{3FA09EEE-169E-C58C-0B36-F9F9A5BC0E61}" dt="2025-07-20T12:48:03.026" v="126" actId="14100"/>
        <pc:sldMkLst>
          <pc:docMk/>
          <pc:sldMk cId="411570140" sldId="260"/>
        </pc:sldMkLst>
        <pc:spChg chg="mod">
          <ac:chgData name="K MCKINLEY" userId="S::k.mckinley@primrosehill-euxton.lancs.sch.uk::91c05cbf-ce2e-4b63-bba0-62816c6f59a6" providerId="AD" clId="Web-{3FA09EEE-169E-C58C-0B36-F9F9A5BC0E61}" dt="2025-07-20T12:47:58.745" v="125" actId="14100"/>
          <ac:spMkLst>
            <pc:docMk/>
            <pc:sldMk cId="411570140" sldId="260"/>
            <ac:spMk id="3" creationId="{00000000-0000-0000-0000-000000000000}"/>
          </ac:spMkLst>
        </pc:spChg>
        <pc:picChg chg="mod">
          <ac:chgData name="K MCKINLEY" userId="S::k.mckinley@primrosehill-euxton.lancs.sch.uk::91c05cbf-ce2e-4b63-bba0-62816c6f59a6" providerId="AD" clId="Web-{3FA09EEE-169E-C58C-0B36-F9F9A5BC0E61}" dt="2025-07-20T12:48:03.026" v="126" actId="14100"/>
          <ac:picMkLst>
            <pc:docMk/>
            <pc:sldMk cId="411570140" sldId="260"/>
            <ac:picMk id="5126" creationId="{00000000-0000-0000-0000-000000000000}"/>
          </ac:picMkLst>
        </pc:picChg>
      </pc:sldChg>
      <pc:sldChg chg="modSp">
        <pc:chgData name="K MCKINLEY" userId="S::k.mckinley@primrosehill-euxton.lancs.sch.uk::91c05cbf-ce2e-4b63-bba0-62816c6f59a6" providerId="AD" clId="Web-{3FA09EEE-169E-C58C-0B36-F9F9A5BC0E61}" dt="2025-07-20T12:49:18.903" v="147" actId="20577"/>
        <pc:sldMkLst>
          <pc:docMk/>
          <pc:sldMk cId="2425937053" sldId="263"/>
        </pc:sldMkLst>
        <pc:spChg chg="mod">
          <ac:chgData name="K MCKINLEY" userId="S::k.mckinley@primrosehill-euxton.lancs.sch.uk::91c05cbf-ce2e-4b63-bba0-62816c6f59a6" providerId="AD" clId="Web-{3FA09EEE-169E-C58C-0B36-F9F9A5BC0E61}" dt="2025-07-20T12:49:18.903" v="147" actId="20577"/>
          <ac:spMkLst>
            <pc:docMk/>
            <pc:sldMk cId="2425937053" sldId="263"/>
            <ac:spMk id="3" creationId="{9AAE7045-6C38-88DA-0642-246CA68C65EC}"/>
          </ac:spMkLst>
        </pc:spChg>
      </pc:sldChg>
      <pc:sldChg chg="addSp delSp modSp">
        <pc:chgData name="K MCKINLEY" userId="S::k.mckinley@primrosehill-euxton.lancs.sch.uk::91c05cbf-ce2e-4b63-bba0-62816c6f59a6" providerId="AD" clId="Web-{3FA09EEE-169E-C58C-0B36-F9F9A5BC0E61}" dt="2025-07-20T12:45:22.475" v="23" actId="20577"/>
        <pc:sldMkLst>
          <pc:docMk/>
          <pc:sldMk cId="1144213475" sldId="270"/>
        </pc:sldMkLst>
        <pc:spChg chg="mod">
          <ac:chgData name="K MCKINLEY" userId="S::k.mckinley@primrosehill-euxton.lancs.sch.uk::91c05cbf-ce2e-4b63-bba0-62816c6f59a6" providerId="AD" clId="Web-{3FA09EEE-169E-C58C-0B36-F9F9A5BC0E61}" dt="2025-07-20T12:45:22.475" v="23" actId="20577"/>
          <ac:spMkLst>
            <pc:docMk/>
            <pc:sldMk cId="1144213475" sldId="270"/>
            <ac:spMk id="2" creationId="{75A79A14-529A-4752-B4AE-2FBBCADCA106}"/>
          </ac:spMkLst>
        </pc:spChg>
        <pc:picChg chg="add mod">
          <ac:chgData name="K MCKINLEY" userId="S::k.mckinley@primrosehill-euxton.lancs.sch.uk::91c05cbf-ce2e-4b63-bba0-62816c6f59a6" providerId="AD" clId="Web-{3FA09EEE-169E-C58C-0B36-F9F9A5BC0E61}" dt="2025-07-20T12:45:09.521" v="13" actId="1076"/>
          <ac:picMkLst>
            <pc:docMk/>
            <pc:sldMk cId="1144213475" sldId="270"/>
            <ac:picMk id="3" creationId="{47DF7032-7258-1625-A6F7-6F6445F80BF0}"/>
          </ac:picMkLst>
        </pc:picChg>
        <pc:picChg chg="del">
          <ac:chgData name="K MCKINLEY" userId="S::k.mckinley@primrosehill-euxton.lancs.sch.uk::91c05cbf-ce2e-4b63-bba0-62816c6f59a6" providerId="AD" clId="Web-{3FA09EEE-169E-C58C-0B36-F9F9A5BC0E61}" dt="2025-07-20T12:45:00.255" v="10"/>
          <ac:picMkLst>
            <pc:docMk/>
            <pc:sldMk cId="1144213475" sldId="270"/>
            <ac:picMk id="4" creationId="{1A7CF042-BF5A-41F4-B189-5059C66611D3}"/>
          </ac:picMkLst>
        </pc:picChg>
      </pc:sldChg>
      <pc:sldChg chg="modSp">
        <pc:chgData name="K MCKINLEY" userId="S::k.mckinley@primrosehill-euxton.lancs.sch.uk::91c05cbf-ce2e-4b63-bba0-62816c6f59a6" providerId="AD" clId="Web-{3FA09EEE-169E-C58C-0B36-F9F9A5BC0E61}" dt="2025-07-20T12:51:37.157" v="160" actId="20577"/>
        <pc:sldMkLst>
          <pc:docMk/>
          <pc:sldMk cId="550040210" sldId="271"/>
        </pc:sldMkLst>
        <pc:spChg chg="mod">
          <ac:chgData name="K MCKINLEY" userId="S::k.mckinley@primrosehill-euxton.lancs.sch.uk::91c05cbf-ce2e-4b63-bba0-62816c6f59a6" providerId="AD" clId="Web-{3FA09EEE-169E-C58C-0B36-F9F9A5BC0E61}" dt="2025-07-20T12:51:31.657" v="159" actId="20577"/>
          <ac:spMkLst>
            <pc:docMk/>
            <pc:sldMk cId="550040210" sldId="271"/>
            <ac:spMk id="2" creationId="{6FA4277A-A614-423C-BDF8-1A7D005541C4}"/>
          </ac:spMkLst>
        </pc:spChg>
        <pc:spChg chg="mod">
          <ac:chgData name="K MCKINLEY" userId="S::k.mckinley@primrosehill-euxton.lancs.sch.uk::91c05cbf-ce2e-4b63-bba0-62816c6f59a6" providerId="AD" clId="Web-{3FA09EEE-169E-C58C-0B36-F9F9A5BC0E61}" dt="2025-07-20T12:51:37.157" v="160" actId="20577"/>
          <ac:spMkLst>
            <pc:docMk/>
            <pc:sldMk cId="550040210" sldId="271"/>
            <ac:spMk id="3" creationId="{0B5FAD4D-05CA-4D1C-9009-76E1D7D92641}"/>
          </ac:spMkLst>
        </pc:spChg>
        <pc:picChg chg="mod">
          <ac:chgData name="K MCKINLEY" userId="S::k.mckinley@primrosehill-euxton.lancs.sch.uk::91c05cbf-ce2e-4b63-bba0-62816c6f59a6" providerId="AD" clId="Web-{3FA09EEE-169E-C58C-0B36-F9F9A5BC0E61}" dt="2025-07-20T12:49:29.826" v="148" actId="1076"/>
          <ac:picMkLst>
            <pc:docMk/>
            <pc:sldMk cId="550040210" sldId="271"/>
            <ac:picMk id="5" creationId="{2DE5459A-B0C7-4BBF-ABBD-AC51688A12C9}"/>
          </ac:picMkLst>
        </pc:picChg>
      </pc:sldChg>
    </pc:docChg>
  </pc:docChgLst>
  <pc:docChgLst>
    <pc:chgData name="Kathleen MCKINLEY" userId="91c05cbf-ce2e-4b63-bba0-62816c6f59a6" providerId="ADAL" clId="{6F2F2F86-66AA-4BE5-9271-262D2E7B0025}"/>
    <pc:docChg chg="custSel modSld">
      <pc:chgData name="Kathleen MCKINLEY" userId="91c05cbf-ce2e-4b63-bba0-62816c6f59a6" providerId="ADAL" clId="{6F2F2F86-66AA-4BE5-9271-262D2E7B0025}" dt="2025-07-14T15:54:27.116" v="195" actId="1076"/>
      <pc:docMkLst>
        <pc:docMk/>
      </pc:docMkLst>
      <pc:sldChg chg="addSp modSp">
        <pc:chgData name="Kathleen MCKINLEY" userId="91c05cbf-ce2e-4b63-bba0-62816c6f59a6" providerId="ADAL" clId="{6F2F2F86-66AA-4BE5-9271-262D2E7B0025}" dt="2025-07-14T15:54:27.116" v="195" actId="1076"/>
        <pc:sldMkLst>
          <pc:docMk/>
          <pc:sldMk cId="3828771121" sldId="256"/>
        </pc:sldMkLst>
        <pc:spChg chg="mod">
          <ac:chgData name="Kathleen MCKINLEY" userId="91c05cbf-ce2e-4b63-bba0-62816c6f59a6" providerId="ADAL" clId="{6F2F2F86-66AA-4BE5-9271-262D2E7B0025}" dt="2025-07-14T15:32:29.709" v="137" actId="20577"/>
          <ac:spMkLst>
            <pc:docMk/>
            <pc:sldMk cId="3828771121" sldId="256"/>
            <ac:spMk id="8" creationId="{00000000-0000-0000-0000-000000000000}"/>
          </ac:spMkLst>
        </pc:spChg>
        <pc:spChg chg="mod">
          <ac:chgData name="Kathleen MCKINLEY" userId="91c05cbf-ce2e-4b63-bba0-62816c6f59a6" providerId="ADAL" clId="{6F2F2F86-66AA-4BE5-9271-262D2E7B0025}" dt="2025-07-14T15:32:33.341" v="138" actId="20577"/>
          <ac:spMkLst>
            <pc:docMk/>
            <pc:sldMk cId="3828771121" sldId="256"/>
            <ac:spMk id="9" creationId="{5205DECC-BE61-9A94-FC51-F089DA57F60C}"/>
          </ac:spMkLst>
        </pc:spChg>
        <pc:spChg chg="add mod">
          <ac:chgData name="Kathleen MCKINLEY" userId="91c05cbf-ce2e-4b63-bba0-62816c6f59a6" providerId="ADAL" clId="{6F2F2F86-66AA-4BE5-9271-262D2E7B0025}" dt="2025-07-14T15:54:27.116" v="195" actId="1076"/>
          <ac:spMkLst>
            <pc:docMk/>
            <pc:sldMk cId="3828771121" sldId="256"/>
            <ac:spMk id="10" creationId="{6BD151C9-5FD8-4D6F-9A30-029533A2A12C}"/>
          </ac:spMkLst>
        </pc:spChg>
        <pc:picChg chg="add mod">
          <ac:chgData name="Kathleen MCKINLEY" userId="91c05cbf-ce2e-4b63-bba0-62816c6f59a6" providerId="ADAL" clId="{6F2F2F86-66AA-4BE5-9271-262D2E7B0025}" dt="2025-07-14T15:54:00.703" v="172" actId="14100"/>
          <ac:picMkLst>
            <pc:docMk/>
            <pc:sldMk cId="3828771121" sldId="256"/>
            <ac:picMk id="6" creationId="{52EA64F5-E83C-48F5-9647-C3CF53B5CAB6}"/>
          </ac:picMkLst>
        </pc:picChg>
      </pc:sldChg>
      <pc:sldChg chg="modSp">
        <pc:chgData name="Kathleen MCKINLEY" userId="91c05cbf-ce2e-4b63-bba0-62816c6f59a6" providerId="ADAL" clId="{6F2F2F86-66AA-4BE5-9271-262D2E7B0025}" dt="2025-07-14T14:54:36.515" v="113" actId="20577"/>
        <pc:sldMkLst>
          <pc:docMk/>
          <pc:sldMk cId="3169441558" sldId="258"/>
        </pc:sldMkLst>
        <pc:spChg chg="mod">
          <ac:chgData name="Kathleen MCKINLEY" userId="91c05cbf-ce2e-4b63-bba0-62816c6f59a6" providerId="ADAL" clId="{6F2F2F86-66AA-4BE5-9271-262D2E7B0025}" dt="2025-07-14T14:54:36.515" v="113" actId="20577"/>
          <ac:spMkLst>
            <pc:docMk/>
            <pc:sldMk cId="3169441558" sldId="258"/>
            <ac:spMk id="3" creationId="{00000000-0000-0000-0000-000000000000}"/>
          </ac:spMkLst>
        </pc:spChg>
      </pc:sldChg>
      <pc:sldChg chg="modSp">
        <pc:chgData name="Kathleen MCKINLEY" userId="91c05cbf-ce2e-4b63-bba0-62816c6f59a6" providerId="ADAL" clId="{6F2F2F86-66AA-4BE5-9271-262D2E7B0025}" dt="2025-07-14T14:54:15.915" v="64" actId="20577"/>
        <pc:sldMkLst>
          <pc:docMk/>
          <pc:sldMk cId="3077706675" sldId="259"/>
        </pc:sldMkLst>
        <pc:spChg chg="mod">
          <ac:chgData name="Kathleen MCKINLEY" userId="91c05cbf-ce2e-4b63-bba0-62816c6f59a6" providerId="ADAL" clId="{6F2F2F86-66AA-4BE5-9271-262D2E7B0025}" dt="2025-07-14T14:54:15.915" v="64" actId="20577"/>
          <ac:spMkLst>
            <pc:docMk/>
            <pc:sldMk cId="3077706675" sldId="259"/>
            <ac:spMk id="3" creationId="{00000000-0000-0000-0000-000000000000}"/>
          </ac:spMkLst>
        </pc:spChg>
      </pc:sldChg>
      <pc:sldChg chg="modSp">
        <pc:chgData name="Kathleen MCKINLEY" userId="91c05cbf-ce2e-4b63-bba0-62816c6f59a6" providerId="ADAL" clId="{6F2F2F86-66AA-4BE5-9271-262D2E7B0025}" dt="2025-07-14T15:52:54.006" v="169" actId="20577"/>
        <pc:sldMkLst>
          <pc:docMk/>
          <pc:sldMk cId="2425937053" sldId="263"/>
        </pc:sldMkLst>
        <pc:spChg chg="mod">
          <ac:chgData name="Kathleen MCKINLEY" userId="91c05cbf-ce2e-4b63-bba0-62816c6f59a6" providerId="ADAL" clId="{6F2F2F86-66AA-4BE5-9271-262D2E7B0025}" dt="2025-07-14T15:52:54.006" v="169" actId="20577"/>
          <ac:spMkLst>
            <pc:docMk/>
            <pc:sldMk cId="2425937053" sldId="263"/>
            <ac:spMk id="3" creationId="{9AAE7045-6C38-88DA-0642-246CA68C65EC}"/>
          </ac:spMkLst>
        </pc:spChg>
      </pc:sldChg>
    </pc:docChg>
  </pc:docChgLst>
  <pc:docChgLst>
    <pc:chgData name="K MCKINLEY" userId="S::k.mckinley@primrosehill-euxton.lancs.sch.uk::91c05cbf-ce2e-4b63-bba0-62816c6f59a6" providerId="AD" clId="Web-{BC05B8C9-D4E4-0FA4-74D4-8B7CB2072002}"/>
    <pc:docChg chg="modSld">
      <pc:chgData name="K MCKINLEY" userId="S::k.mckinley@primrosehill-euxton.lancs.sch.uk::91c05cbf-ce2e-4b63-bba0-62816c6f59a6" providerId="AD" clId="Web-{BC05B8C9-D4E4-0FA4-74D4-8B7CB2072002}" dt="2025-07-14T14:17:28.213" v="21" actId="20577"/>
      <pc:docMkLst>
        <pc:docMk/>
      </pc:docMkLst>
      <pc:sldChg chg="modSp">
        <pc:chgData name="K MCKINLEY" userId="S::k.mckinley@primrosehill-euxton.lancs.sch.uk::91c05cbf-ce2e-4b63-bba0-62816c6f59a6" providerId="AD" clId="Web-{BC05B8C9-D4E4-0FA4-74D4-8B7CB2072002}" dt="2025-07-14T14:17:28.213" v="21" actId="20577"/>
        <pc:sldMkLst>
          <pc:docMk/>
          <pc:sldMk cId="3077706675" sldId="259"/>
        </pc:sldMkLst>
        <pc:spChg chg="mod">
          <ac:chgData name="K MCKINLEY" userId="S::k.mckinley@primrosehill-euxton.lancs.sch.uk::91c05cbf-ce2e-4b63-bba0-62816c6f59a6" providerId="AD" clId="Web-{BC05B8C9-D4E4-0FA4-74D4-8B7CB2072002}" dt="2025-07-14T14:17:28.213" v="21" actId="20577"/>
          <ac:spMkLst>
            <pc:docMk/>
            <pc:sldMk cId="3077706675" sldId="259"/>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9BD8F9-9D27-4371-A9E2-E14911FFA93C}" type="datetimeFigureOut">
              <a:rPr lang="en-GB" smtClean="0"/>
              <a:t>20/07/2025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03F2D-98DD-4385-9A93-9EC82C294509}" type="slidenum">
              <a:rPr lang="en-GB" smtClean="0"/>
              <a:t>‹#›</a:t>
            </a:fld>
            <a:endParaRPr lang="en-GB"/>
          </a:p>
        </p:txBody>
      </p:sp>
    </p:spTree>
    <p:extLst>
      <p:ext uri="{BB962C8B-B14F-4D97-AF65-F5344CB8AC3E}">
        <p14:creationId xmlns:p14="http://schemas.microsoft.com/office/powerpoint/2010/main" val="4168439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D96EC-FCB2-3947-86EA-3280BE4E85EB}" type="slidenum">
              <a:rPr lang="en-US" smtClean="0"/>
              <a:t>4</a:t>
            </a:fld>
            <a:endParaRPr lang="en-US"/>
          </a:p>
        </p:txBody>
      </p:sp>
    </p:spTree>
    <p:extLst>
      <p:ext uri="{BB962C8B-B14F-4D97-AF65-F5344CB8AC3E}">
        <p14:creationId xmlns:p14="http://schemas.microsoft.com/office/powerpoint/2010/main" val="309718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D96EC-FCB2-3947-86EA-3280BE4E85EB}" type="slidenum">
              <a:rPr lang="en-US" smtClean="0"/>
              <a:t>5</a:t>
            </a:fld>
            <a:endParaRPr lang="en-US"/>
          </a:p>
        </p:txBody>
      </p:sp>
    </p:spTree>
    <p:extLst>
      <p:ext uri="{BB962C8B-B14F-4D97-AF65-F5344CB8AC3E}">
        <p14:creationId xmlns:p14="http://schemas.microsoft.com/office/powerpoint/2010/main" val="387254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0649819D-F348-42E8-A332-3228136FAC8C}" type="datetimeFigureOut">
              <a:rPr lang="en-GB" smtClean="0"/>
              <a:t>20/07/2025</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F2B4E79-4A5B-4F70-8C17-FED9908EA2C0}"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622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49819D-F348-42E8-A332-3228136FAC8C}" type="datetimeFigureOut">
              <a:rPr lang="en-GB" smtClean="0"/>
              <a:t>20/07/2025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B4E79-4A5B-4F70-8C17-FED9908EA2C0}" type="slidenum">
              <a:rPr lang="en-GB" smtClean="0"/>
              <a:t>‹#›</a:t>
            </a:fld>
            <a:endParaRPr lang="en-GB"/>
          </a:p>
        </p:txBody>
      </p:sp>
    </p:spTree>
    <p:extLst>
      <p:ext uri="{BB962C8B-B14F-4D97-AF65-F5344CB8AC3E}">
        <p14:creationId xmlns:p14="http://schemas.microsoft.com/office/powerpoint/2010/main" val="4038386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49819D-F348-42E8-A332-3228136FAC8C}" type="datetimeFigureOut">
              <a:rPr lang="en-GB" smtClean="0"/>
              <a:t>20/07/2025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B4E79-4A5B-4F70-8C17-FED9908EA2C0}" type="slidenum">
              <a:rPr lang="en-GB" smtClean="0"/>
              <a:t>‹#›</a:t>
            </a:fld>
            <a:endParaRPr lang="en-GB"/>
          </a:p>
        </p:txBody>
      </p:sp>
    </p:spTree>
    <p:extLst>
      <p:ext uri="{BB962C8B-B14F-4D97-AF65-F5344CB8AC3E}">
        <p14:creationId xmlns:p14="http://schemas.microsoft.com/office/powerpoint/2010/main" val="3547161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49819D-F348-42E8-A332-3228136FAC8C}" type="datetimeFigureOut">
              <a:rPr lang="en-GB" smtClean="0"/>
              <a:t>20/07/2025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B4E79-4A5B-4F70-8C17-FED9908EA2C0}" type="slidenum">
              <a:rPr lang="en-GB" smtClean="0"/>
              <a:t>‹#›</a:t>
            </a:fld>
            <a:endParaRPr lang="en-GB"/>
          </a:p>
        </p:txBody>
      </p:sp>
    </p:spTree>
    <p:extLst>
      <p:ext uri="{BB962C8B-B14F-4D97-AF65-F5344CB8AC3E}">
        <p14:creationId xmlns:p14="http://schemas.microsoft.com/office/powerpoint/2010/main" val="3529695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49819D-F348-42E8-A332-3228136FAC8C}" type="datetimeFigureOut">
              <a:rPr lang="en-GB" smtClean="0"/>
              <a:t>20/07/2025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B4E79-4A5B-4F70-8C17-FED9908EA2C0}"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498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49819D-F348-42E8-A332-3228136FAC8C}" type="datetimeFigureOut">
              <a:rPr lang="en-GB" smtClean="0"/>
              <a:t>20/07/2025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2B4E79-4A5B-4F70-8C17-FED9908EA2C0}" type="slidenum">
              <a:rPr lang="en-GB" smtClean="0"/>
              <a:t>‹#›</a:t>
            </a:fld>
            <a:endParaRPr lang="en-GB"/>
          </a:p>
        </p:txBody>
      </p:sp>
    </p:spTree>
    <p:extLst>
      <p:ext uri="{BB962C8B-B14F-4D97-AF65-F5344CB8AC3E}">
        <p14:creationId xmlns:p14="http://schemas.microsoft.com/office/powerpoint/2010/main" val="358232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49819D-F348-42E8-A332-3228136FAC8C}" type="datetimeFigureOut">
              <a:rPr lang="en-GB" smtClean="0"/>
              <a:t>20/07/2025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2B4E79-4A5B-4F70-8C17-FED9908EA2C0}" type="slidenum">
              <a:rPr lang="en-GB" smtClean="0"/>
              <a:t>‹#›</a:t>
            </a:fld>
            <a:endParaRPr lang="en-GB"/>
          </a:p>
        </p:txBody>
      </p:sp>
    </p:spTree>
    <p:extLst>
      <p:ext uri="{BB962C8B-B14F-4D97-AF65-F5344CB8AC3E}">
        <p14:creationId xmlns:p14="http://schemas.microsoft.com/office/powerpoint/2010/main" val="933731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49819D-F348-42E8-A332-3228136FAC8C}" type="datetimeFigureOut">
              <a:rPr lang="en-GB" smtClean="0"/>
              <a:t>20/07/2025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2B4E79-4A5B-4F70-8C17-FED9908EA2C0}" type="slidenum">
              <a:rPr lang="en-GB" smtClean="0"/>
              <a:t>‹#›</a:t>
            </a:fld>
            <a:endParaRPr lang="en-GB"/>
          </a:p>
        </p:txBody>
      </p:sp>
    </p:spTree>
    <p:extLst>
      <p:ext uri="{BB962C8B-B14F-4D97-AF65-F5344CB8AC3E}">
        <p14:creationId xmlns:p14="http://schemas.microsoft.com/office/powerpoint/2010/main" val="210843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49819D-F348-42E8-A332-3228136FAC8C}" type="datetimeFigureOut">
              <a:rPr lang="en-GB" smtClean="0"/>
              <a:t>20/07/2025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2B4E79-4A5B-4F70-8C17-FED9908EA2C0}" type="slidenum">
              <a:rPr lang="en-GB" smtClean="0"/>
              <a:t>‹#›</a:t>
            </a:fld>
            <a:endParaRPr lang="en-GB"/>
          </a:p>
        </p:txBody>
      </p:sp>
    </p:spTree>
    <p:extLst>
      <p:ext uri="{BB962C8B-B14F-4D97-AF65-F5344CB8AC3E}">
        <p14:creationId xmlns:p14="http://schemas.microsoft.com/office/powerpoint/2010/main" val="3320585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49819D-F348-42E8-A332-3228136FAC8C}" type="datetimeFigureOut">
              <a:rPr lang="en-GB" smtClean="0"/>
              <a:t>20/07/2025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2B4E79-4A5B-4F70-8C17-FED9908EA2C0}" type="slidenum">
              <a:rPr lang="en-GB" smtClean="0"/>
              <a:t>‹#›</a:t>
            </a:fld>
            <a:endParaRPr lang="en-GB"/>
          </a:p>
        </p:txBody>
      </p:sp>
    </p:spTree>
    <p:extLst>
      <p:ext uri="{BB962C8B-B14F-4D97-AF65-F5344CB8AC3E}">
        <p14:creationId xmlns:p14="http://schemas.microsoft.com/office/powerpoint/2010/main" val="252155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49819D-F348-42E8-A332-3228136FAC8C}" type="datetimeFigureOut">
              <a:rPr lang="en-GB" smtClean="0"/>
              <a:t>20/07/2025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2B4E79-4A5B-4F70-8C17-FED9908EA2C0}" type="slidenum">
              <a:rPr lang="en-GB" smtClean="0"/>
              <a:t>‹#›</a:t>
            </a:fld>
            <a:endParaRPr lang="en-GB"/>
          </a:p>
        </p:txBody>
      </p:sp>
    </p:spTree>
    <p:extLst>
      <p:ext uri="{BB962C8B-B14F-4D97-AF65-F5344CB8AC3E}">
        <p14:creationId xmlns:p14="http://schemas.microsoft.com/office/powerpoint/2010/main" val="862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649819D-F348-42E8-A332-3228136FAC8C}" type="datetimeFigureOut">
              <a:rPr lang="en-GB" smtClean="0"/>
              <a:t>20/07/2025</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0F2B4E79-4A5B-4F70-8C17-FED9908EA2C0}" type="slidenum">
              <a:rPr lang="en-GB" smtClean="0"/>
              <a:t>‹#›</a:t>
            </a:fld>
            <a:endParaRPr lang="en-GB"/>
          </a:p>
        </p:txBody>
      </p:sp>
    </p:spTree>
    <p:extLst>
      <p:ext uri="{BB962C8B-B14F-4D97-AF65-F5344CB8AC3E}">
        <p14:creationId xmlns:p14="http://schemas.microsoft.com/office/powerpoint/2010/main" val="253153844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3844" y="2553899"/>
            <a:ext cx="8442730" cy="2230349"/>
          </a:xfrm>
        </p:spPr>
        <p:txBody>
          <a:bodyPr>
            <a:normAutofit fontScale="90000"/>
          </a:bodyPr>
          <a:lstStyle/>
          <a:p>
            <a:r>
              <a:rPr lang="en-GB" sz="8800" dirty="0"/>
              <a:t>Year 5 Olympus</a:t>
            </a:r>
          </a:p>
        </p:txBody>
      </p:sp>
      <p:sp>
        <p:nvSpPr>
          <p:cNvPr id="3" name="Subtitle 2"/>
          <p:cNvSpPr>
            <a:spLocks noGrp="1"/>
          </p:cNvSpPr>
          <p:nvPr>
            <p:ph type="subTitle" idx="1"/>
          </p:nvPr>
        </p:nvSpPr>
        <p:spPr>
          <a:xfrm>
            <a:off x="1579197" y="4750077"/>
            <a:ext cx="7766936" cy="1096899"/>
          </a:xfrm>
        </p:spPr>
        <p:txBody>
          <a:bodyPr>
            <a:normAutofit/>
          </a:bodyPr>
          <a:lstStyle/>
          <a:p>
            <a:pPr algn="ctr"/>
            <a:r>
              <a:rPr lang="en-GB" sz="5400" dirty="0"/>
              <a:t>Meet the Teacher</a:t>
            </a:r>
          </a:p>
        </p:txBody>
      </p:sp>
      <p:pic>
        <p:nvPicPr>
          <p:cNvPr id="1026" name="Picture 2" descr="Euxton Primrose Hill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49" y="216447"/>
            <a:ext cx="3409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7954" y="228039"/>
            <a:ext cx="2253492" cy="2196098"/>
          </a:xfrm>
          <a:prstGeom prst="rect">
            <a:avLst/>
          </a:prstGeom>
          <a:noFill/>
        </p:spPr>
      </p:pic>
      <p:sp>
        <p:nvSpPr>
          <p:cNvPr id="4" name="TextBox 3"/>
          <p:cNvSpPr txBox="1"/>
          <p:nvPr/>
        </p:nvSpPr>
        <p:spPr>
          <a:xfrm>
            <a:off x="3653505" y="2493846"/>
            <a:ext cx="1970116" cy="646331"/>
          </a:xfrm>
          <a:prstGeom prst="rect">
            <a:avLst/>
          </a:prstGeom>
          <a:noFill/>
        </p:spPr>
        <p:txBody>
          <a:bodyPr wrap="square" rtlCol="0">
            <a:spAutoFit/>
          </a:bodyPr>
          <a:lstStyle/>
          <a:p>
            <a:r>
              <a:rPr lang="en-GB" dirty="0"/>
              <a:t>Miss McKinley</a:t>
            </a:r>
          </a:p>
          <a:p>
            <a:r>
              <a:rPr lang="en-GB" dirty="0"/>
              <a:t>Class teacher</a:t>
            </a:r>
          </a:p>
        </p:txBody>
      </p:sp>
      <p:sp>
        <p:nvSpPr>
          <p:cNvPr id="8" name="TextBox 7"/>
          <p:cNvSpPr txBox="1"/>
          <p:nvPr/>
        </p:nvSpPr>
        <p:spPr>
          <a:xfrm>
            <a:off x="5919318" y="2493846"/>
            <a:ext cx="2182436" cy="646331"/>
          </a:xfrm>
          <a:prstGeom prst="rect">
            <a:avLst/>
          </a:prstGeom>
          <a:noFill/>
        </p:spPr>
        <p:txBody>
          <a:bodyPr wrap="square" rtlCol="0">
            <a:spAutoFit/>
          </a:bodyPr>
          <a:lstStyle/>
          <a:p>
            <a:pPr algn="ctr"/>
            <a:r>
              <a:rPr lang="en-GB" dirty="0"/>
              <a:t>Mrs Yeoman</a:t>
            </a:r>
          </a:p>
          <a:p>
            <a:r>
              <a:rPr lang="en-GB" dirty="0"/>
              <a:t>Teaching assistant</a:t>
            </a:r>
          </a:p>
        </p:txBody>
      </p:sp>
      <p:pic>
        <p:nvPicPr>
          <p:cNvPr id="7" name="Picture 8">
            <a:extLst>
              <a:ext uri="{FF2B5EF4-FFF2-40B4-BE49-F238E27FC236}">
                <a16:creationId xmlns:a16="http://schemas.microsoft.com/office/drawing/2014/main" id="{A408489C-D3E2-9267-BC4D-F883A6CEB3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4707" y="228039"/>
            <a:ext cx="1614246" cy="2153728"/>
          </a:xfrm>
          <a:prstGeom prst="rect">
            <a:avLst/>
          </a:prstGeom>
        </p:spPr>
      </p:pic>
      <p:sp>
        <p:nvSpPr>
          <p:cNvPr id="9" name="TextBox 8">
            <a:extLst>
              <a:ext uri="{FF2B5EF4-FFF2-40B4-BE49-F238E27FC236}">
                <a16:creationId xmlns:a16="http://schemas.microsoft.com/office/drawing/2014/main" id="{5205DECC-BE61-9A94-FC51-F089DA57F60C}"/>
              </a:ext>
            </a:extLst>
          </p:cNvPr>
          <p:cNvSpPr txBox="1"/>
          <p:nvPr/>
        </p:nvSpPr>
        <p:spPr>
          <a:xfrm>
            <a:off x="8040153" y="2482965"/>
            <a:ext cx="1828800" cy="646331"/>
          </a:xfrm>
          <a:prstGeom prst="rect">
            <a:avLst/>
          </a:prstGeom>
          <a:noFill/>
        </p:spPr>
        <p:txBody>
          <a:bodyPr wrap="square" rtlCol="0" anchor="ctr">
            <a:spAutoFit/>
          </a:bodyPr>
          <a:lstStyle/>
          <a:p>
            <a:pPr algn="ctr"/>
            <a:r>
              <a:rPr lang="en-GB" dirty="0"/>
              <a:t>Mrs Millward</a:t>
            </a:r>
          </a:p>
          <a:p>
            <a:pPr algn="ctr"/>
            <a:r>
              <a:rPr lang="en-GB" dirty="0"/>
              <a:t>HLTA - PPA</a:t>
            </a:r>
            <a:endParaRPr lang="en-US" dirty="0"/>
          </a:p>
        </p:txBody>
      </p:sp>
      <p:pic>
        <p:nvPicPr>
          <p:cNvPr id="11" name="Picture 10">
            <a:extLst>
              <a:ext uri="{FF2B5EF4-FFF2-40B4-BE49-F238E27FC236}">
                <a16:creationId xmlns:a16="http://schemas.microsoft.com/office/drawing/2014/main" id="{41CD3B21-0170-4F76-A37B-2F466DC14C7D}"/>
              </a:ext>
            </a:extLst>
          </p:cNvPr>
          <p:cNvPicPr>
            <a:picLocks noChangeAspect="1"/>
          </p:cNvPicPr>
          <p:nvPr/>
        </p:nvPicPr>
        <p:blipFill rotWithShape="1">
          <a:blip r:embed="rId5">
            <a:extLst>
              <a:ext uri="{28A0092B-C50C-407E-A947-70E740481C1C}">
                <a14:useLocalDpi xmlns:a14="http://schemas.microsoft.com/office/drawing/2010/main" val="0"/>
              </a:ext>
            </a:extLst>
          </a:blip>
          <a:srcRect l="20725" t="10628" r="28065" b="21353"/>
          <a:stretch/>
        </p:blipFill>
        <p:spPr>
          <a:xfrm>
            <a:off x="5943600" y="289153"/>
            <a:ext cx="2079996" cy="2072032"/>
          </a:xfrm>
          <a:prstGeom prst="rect">
            <a:avLst/>
          </a:prstGeom>
        </p:spPr>
      </p:pic>
      <p:sp>
        <p:nvSpPr>
          <p:cNvPr id="12" name="AutoShape 2" descr="https://ukc-powerpoint.officeapps.live.com/pods/GetClipboardImage.ashx?Id=dd6f07ae-2050-44f7-8b4b-49c3352c15f4&amp;DC=GUK2&amp;pkey=35b91b55-1a07-46a9-85da-99782fe69bdd&amp;wdwaccluster=GUK2">
            <a:extLst>
              <a:ext uri="{FF2B5EF4-FFF2-40B4-BE49-F238E27FC236}">
                <a16:creationId xmlns:a16="http://schemas.microsoft.com/office/drawing/2014/main" id="{330D5815-DB2F-4781-941D-80CC7A768D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52EA64F5-E83C-48F5-9647-C3CF53B5CAB6}"/>
              </a:ext>
            </a:extLst>
          </p:cNvPr>
          <p:cNvPicPr>
            <a:picLocks noChangeAspect="1"/>
          </p:cNvPicPr>
          <p:nvPr/>
        </p:nvPicPr>
        <p:blipFill>
          <a:blip r:embed="rId6"/>
          <a:stretch>
            <a:fillRect/>
          </a:stretch>
        </p:blipFill>
        <p:spPr>
          <a:xfrm>
            <a:off x="10056214" y="228039"/>
            <a:ext cx="1668728" cy="2153728"/>
          </a:xfrm>
          <a:prstGeom prst="rect">
            <a:avLst/>
          </a:prstGeom>
        </p:spPr>
      </p:pic>
      <p:sp>
        <p:nvSpPr>
          <p:cNvPr id="10" name="TextBox 9">
            <a:extLst>
              <a:ext uri="{FF2B5EF4-FFF2-40B4-BE49-F238E27FC236}">
                <a16:creationId xmlns:a16="http://schemas.microsoft.com/office/drawing/2014/main" id="{6BD151C9-5FD8-4D6F-9A30-029533A2A12C}"/>
              </a:ext>
            </a:extLst>
          </p:cNvPr>
          <p:cNvSpPr txBox="1"/>
          <p:nvPr/>
        </p:nvSpPr>
        <p:spPr>
          <a:xfrm>
            <a:off x="10314773" y="2493846"/>
            <a:ext cx="1130438" cy="646331"/>
          </a:xfrm>
          <a:prstGeom prst="rect">
            <a:avLst/>
          </a:prstGeom>
          <a:noFill/>
        </p:spPr>
        <p:txBody>
          <a:bodyPr wrap="none" rtlCol="0">
            <a:spAutoFit/>
          </a:bodyPr>
          <a:lstStyle/>
          <a:p>
            <a:r>
              <a:rPr lang="en-GB" dirty="0"/>
              <a:t>Mr Halsall</a:t>
            </a:r>
          </a:p>
          <a:p>
            <a:r>
              <a:rPr lang="en-GB" dirty="0"/>
              <a:t>PE - PPA</a:t>
            </a:r>
          </a:p>
        </p:txBody>
      </p:sp>
    </p:spTree>
    <p:extLst>
      <p:ext uri="{BB962C8B-B14F-4D97-AF65-F5344CB8AC3E}">
        <p14:creationId xmlns:p14="http://schemas.microsoft.com/office/powerpoint/2010/main" val="3828771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7667" y="440460"/>
            <a:ext cx="8596668" cy="811876"/>
          </a:xfrm>
        </p:spPr>
        <p:txBody>
          <a:bodyPr/>
          <a:lstStyle/>
          <a:p>
            <a:r>
              <a:rPr lang="en-GB" b="1" dirty="0"/>
              <a:t>Homework</a:t>
            </a:r>
          </a:p>
        </p:txBody>
      </p:sp>
      <p:sp>
        <p:nvSpPr>
          <p:cNvPr id="3" name="Content Placeholder 2"/>
          <p:cNvSpPr>
            <a:spLocks noGrp="1"/>
          </p:cNvSpPr>
          <p:nvPr>
            <p:ph idx="1"/>
          </p:nvPr>
        </p:nvSpPr>
        <p:spPr>
          <a:xfrm>
            <a:off x="425072" y="1746183"/>
            <a:ext cx="10985050" cy="4936932"/>
          </a:xfrm>
        </p:spPr>
        <p:txBody>
          <a:bodyPr vert="horz" lIns="91440" tIns="45720" rIns="91440" bIns="45720" rtlCol="0" anchor="t">
            <a:noAutofit/>
          </a:bodyPr>
          <a:lstStyle/>
          <a:p>
            <a:r>
              <a:rPr lang="en-GB" sz="2400" dirty="0"/>
              <a:t>Spelling tests are every 2 weeks – we will practise in school the first week and then children need to practise at home the second week ready for a spelling test on the Friday. Spellings will be in their Showbie homework folder.</a:t>
            </a:r>
          </a:p>
          <a:p>
            <a:pPr marL="45720" indent="0">
              <a:buNone/>
            </a:pPr>
            <a:endParaRPr lang="en-GB" sz="2400" dirty="0"/>
          </a:p>
          <a:p>
            <a:r>
              <a:rPr lang="en-GB" sz="2400" dirty="0"/>
              <a:t>If possible, children should be reading every day. The minimum is at least 3x a week. This can be a reading pathway or another book.</a:t>
            </a:r>
          </a:p>
          <a:p>
            <a:pPr marL="45720" indent="0">
              <a:buNone/>
            </a:pPr>
            <a:endParaRPr lang="en-GB" sz="2400" dirty="0"/>
          </a:p>
          <a:p>
            <a:pPr marL="45720" indent="0">
              <a:buNone/>
            </a:pPr>
            <a:r>
              <a:rPr lang="en-GB" sz="2400" dirty="0"/>
              <a:t>OPTIONAL: TTRS, </a:t>
            </a:r>
            <a:r>
              <a:rPr lang="en-GB" sz="2400" dirty="0" err="1"/>
              <a:t>Doodlemaths</a:t>
            </a:r>
            <a:r>
              <a:rPr lang="en-GB" sz="2400" dirty="0"/>
              <a:t> practise and </a:t>
            </a:r>
            <a:r>
              <a:rPr lang="en-GB" sz="2400" dirty="0" err="1"/>
              <a:t>readtheory</a:t>
            </a:r>
            <a:r>
              <a:rPr lang="en-GB" sz="2400" dirty="0"/>
              <a:t> (reading comprehension app – the children will login and do baseline assessment in September)</a:t>
            </a:r>
          </a:p>
          <a:p>
            <a:endParaRPr lang="en-GB" sz="2000" dirty="0"/>
          </a:p>
        </p:txBody>
      </p:sp>
      <p:pic>
        <p:nvPicPr>
          <p:cNvPr id="4098" name="Picture 2" descr="Euxton Primrose Hill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86" y="174885"/>
            <a:ext cx="3409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imes Tables Rock Stars – Maths Circle">
            <a:extLst>
              <a:ext uri="{FF2B5EF4-FFF2-40B4-BE49-F238E27FC236}">
                <a16:creationId xmlns:a16="http://schemas.microsoft.com/office/drawing/2014/main" id="{01930FE6-0B96-73C3-3234-A3EA79B54E64}"/>
              </a:ext>
            </a:extLst>
          </p:cNvPr>
          <p:cNvPicPr>
            <a:picLocks noChangeAspect="1"/>
          </p:cNvPicPr>
          <p:nvPr/>
        </p:nvPicPr>
        <p:blipFill>
          <a:blip r:embed="rId3"/>
          <a:stretch>
            <a:fillRect/>
          </a:stretch>
        </p:blipFill>
        <p:spPr>
          <a:xfrm>
            <a:off x="929898" y="5483408"/>
            <a:ext cx="1743560" cy="953963"/>
          </a:xfrm>
          <a:prstGeom prst="rect">
            <a:avLst/>
          </a:prstGeom>
        </p:spPr>
      </p:pic>
      <p:pic>
        <p:nvPicPr>
          <p:cNvPr id="5" name="Picture 4" descr="DoodleMaths - App on the Amazon Appstore">
            <a:extLst>
              <a:ext uri="{FF2B5EF4-FFF2-40B4-BE49-F238E27FC236}">
                <a16:creationId xmlns:a16="http://schemas.microsoft.com/office/drawing/2014/main" id="{D00C2CCA-0DEA-D2CD-8F56-237F05AE7B59}"/>
              </a:ext>
            </a:extLst>
          </p:cNvPr>
          <p:cNvPicPr>
            <a:picLocks noChangeAspect="1"/>
          </p:cNvPicPr>
          <p:nvPr/>
        </p:nvPicPr>
        <p:blipFill>
          <a:blip r:embed="rId4"/>
          <a:stretch>
            <a:fillRect/>
          </a:stretch>
        </p:blipFill>
        <p:spPr>
          <a:xfrm>
            <a:off x="3512949" y="5405917"/>
            <a:ext cx="2001865" cy="1108946"/>
          </a:xfrm>
          <a:prstGeom prst="rect">
            <a:avLst/>
          </a:prstGeom>
        </p:spPr>
      </p:pic>
      <p:pic>
        <p:nvPicPr>
          <p:cNvPr id="6" name="Picture 5" descr="Developed by educators, ReadTheory provides adaptive reading comprehension  practice for students — the Learning Counsel">
            <a:extLst>
              <a:ext uri="{FF2B5EF4-FFF2-40B4-BE49-F238E27FC236}">
                <a16:creationId xmlns:a16="http://schemas.microsoft.com/office/drawing/2014/main" id="{BF94D390-037F-1488-80B7-FF25D54D576C}"/>
              </a:ext>
            </a:extLst>
          </p:cNvPr>
          <p:cNvPicPr>
            <a:picLocks noChangeAspect="1"/>
          </p:cNvPicPr>
          <p:nvPr/>
        </p:nvPicPr>
        <p:blipFill>
          <a:blip r:embed="rId5"/>
          <a:stretch>
            <a:fillRect/>
          </a:stretch>
        </p:blipFill>
        <p:spPr>
          <a:xfrm>
            <a:off x="6416460" y="5480507"/>
            <a:ext cx="1645081" cy="1063087"/>
          </a:xfrm>
          <a:prstGeom prst="rect">
            <a:avLst/>
          </a:prstGeom>
        </p:spPr>
      </p:pic>
    </p:spTree>
    <p:extLst>
      <p:ext uri="{BB962C8B-B14F-4D97-AF65-F5344CB8AC3E}">
        <p14:creationId xmlns:p14="http://schemas.microsoft.com/office/powerpoint/2010/main" val="316944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4560" y="486178"/>
            <a:ext cx="8596668" cy="886691"/>
          </a:xfrm>
        </p:spPr>
        <p:txBody>
          <a:bodyPr/>
          <a:lstStyle/>
          <a:p>
            <a:r>
              <a:rPr lang="en-GB" b="1" dirty="0"/>
              <a:t>Reading</a:t>
            </a:r>
          </a:p>
        </p:txBody>
      </p:sp>
      <p:sp>
        <p:nvSpPr>
          <p:cNvPr id="3" name="Content Placeholder 2"/>
          <p:cNvSpPr>
            <a:spLocks noGrp="1"/>
          </p:cNvSpPr>
          <p:nvPr>
            <p:ph idx="1"/>
          </p:nvPr>
        </p:nvSpPr>
        <p:spPr>
          <a:xfrm>
            <a:off x="331133" y="1867246"/>
            <a:ext cx="11262153" cy="4639571"/>
          </a:xfrm>
        </p:spPr>
        <p:txBody>
          <a:bodyPr vert="horz" lIns="91440" tIns="45720" rIns="91440" bIns="45720" rtlCol="0" anchor="t">
            <a:noAutofit/>
          </a:bodyPr>
          <a:lstStyle/>
          <a:p>
            <a:r>
              <a:rPr lang="en-GB" sz="2400" dirty="0"/>
              <a:t>Reads are to be recorded on Showbie in homework folder – there is an example format of how to set it out.</a:t>
            </a:r>
          </a:p>
          <a:p>
            <a:r>
              <a:rPr lang="en-GB" sz="2400" dirty="0"/>
              <a:t>The read does not have to be a book from school as long as they are reading!</a:t>
            </a:r>
          </a:p>
          <a:p>
            <a:r>
              <a:rPr lang="en-GB" sz="2400" dirty="0"/>
              <a:t>All children also have access to First News (a children’s newspaper) on Showbie.</a:t>
            </a:r>
          </a:p>
          <a:p>
            <a:r>
              <a:rPr lang="en-GB" sz="2400" dirty="0"/>
              <a:t>Please check your child’s reading record regularly – they should be recording reads each morning in school or each night at home.</a:t>
            </a:r>
            <a:endParaRPr lang="en-GB"/>
          </a:p>
          <a:p>
            <a:pPr marL="0" indent="0" algn="ctr">
              <a:buNone/>
            </a:pPr>
            <a:r>
              <a:rPr lang="en-GB" sz="2400" b="1" dirty="0"/>
              <a:t>Please discuss with your child what they are reading. Most y5 children will read independently however it is important to check that they understand what they are reading and are picturing it in their mind to help them remember.</a:t>
            </a:r>
          </a:p>
        </p:txBody>
      </p:sp>
      <p:pic>
        <p:nvPicPr>
          <p:cNvPr id="5122" name="Picture 2" descr="Euxton Primrose Hill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24" y="258011"/>
            <a:ext cx="3409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hildren s Book Clu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020" b="2688"/>
          <a:stretch/>
        </p:blipFill>
        <p:spPr bwMode="auto">
          <a:xfrm>
            <a:off x="9781882" y="260753"/>
            <a:ext cx="2078984" cy="1592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570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648997"/>
            <a:ext cx="8596668" cy="1320800"/>
          </a:xfrm>
        </p:spPr>
        <p:txBody>
          <a:bodyPr/>
          <a:lstStyle/>
          <a:p>
            <a:r>
              <a:rPr lang="en-GB" b="1" dirty="0"/>
              <a:t>Support at school</a:t>
            </a:r>
          </a:p>
        </p:txBody>
      </p:sp>
      <p:sp>
        <p:nvSpPr>
          <p:cNvPr id="3" name="Content Placeholder 2"/>
          <p:cNvSpPr>
            <a:spLocks noGrp="1"/>
          </p:cNvSpPr>
          <p:nvPr>
            <p:ph idx="1"/>
          </p:nvPr>
        </p:nvSpPr>
        <p:spPr>
          <a:xfrm>
            <a:off x="677334" y="2801826"/>
            <a:ext cx="10837332" cy="3559217"/>
          </a:xfrm>
        </p:spPr>
        <p:txBody>
          <a:bodyPr>
            <a:noAutofit/>
          </a:bodyPr>
          <a:lstStyle/>
          <a:p>
            <a:r>
              <a:rPr lang="en-GB" sz="2800" dirty="0"/>
              <a:t>Your child may have additional support during the day (either individually or in a group) with Mrs Yeoman – this can and will change during the year based on need and can be a one off or a regular slot.</a:t>
            </a:r>
          </a:p>
          <a:p>
            <a:r>
              <a:rPr lang="en-GB" sz="2800" dirty="0"/>
              <a:t>There may be particular aspects of a subject that your child finds difficult and therefore additional support can be very topic specific.</a:t>
            </a:r>
          </a:p>
          <a:p>
            <a:r>
              <a:rPr lang="en-GB" sz="2800" dirty="0"/>
              <a:t>If your child struggles with anything, please encourage them to speak to myself or Mrs Yeoman.</a:t>
            </a:r>
          </a:p>
        </p:txBody>
      </p:sp>
      <p:pic>
        <p:nvPicPr>
          <p:cNvPr id="6146" name="Picture 2" descr="Euxton Primrose Hill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99576"/>
            <a:ext cx="3409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lipart Teaching Assistant | Free Images at Clker.com - vector clip art  online, royalty free &amp;amp; public do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02" y="489773"/>
            <a:ext cx="2109615" cy="210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67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4492-1670-ECF9-C45D-A00D81E32489}"/>
              </a:ext>
            </a:extLst>
          </p:cNvPr>
          <p:cNvSpPr>
            <a:spLocks noGrp="1"/>
          </p:cNvSpPr>
          <p:nvPr>
            <p:ph type="title"/>
          </p:nvPr>
        </p:nvSpPr>
        <p:spPr>
          <a:xfrm>
            <a:off x="3565525" y="228557"/>
            <a:ext cx="9875520" cy="1356360"/>
          </a:xfrm>
        </p:spPr>
        <p:txBody>
          <a:bodyPr/>
          <a:lstStyle/>
          <a:p>
            <a:r>
              <a:rPr lang="en-US" b="1" dirty="0"/>
              <a:t>Trips/activities</a:t>
            </a:r>
          </a:p>
        </p:txBody>
      </p:sp>
      <p:sp>
        <p:nvSpPr>
          <p:cNvPr id="3" name="Content Placeholder 2">
            <a:extLst>
              <a:ext uri="{FF2B5EF4-FFF2-40B4-BE49-F238E27FC236}">
                <a16:creationId xmlns:a16="http://schemas.microsoft.com/office/drawing/2014/main" id="{9AAE7045-6C38-88DA-0642-246CA68C65EC}"/>
              </a:ext>
            </a:extLst>
          </p:cNvPr>
          <p:cNvSpPr>
            <a:spLocks noGrp="1"/>
          </p:cNvSpPr>
          <p:nvPr>
            <p:ph idx="1"/>
          </p:nvPr>
        </p:nvSpPr>
        <p:spPr>
          <a:xfrm>
            <a:off x="387511" y="2003086"/>
            <a:ext cx="7044195" cy="1872537"/>
          </a:xfrm>
        </p:spPr>
        <p:txBody>
          <a:bodyPr vert="horz" lIns="91440" tIns="45720" rIns="91440" bIns="45720" rtlCol="0" anchor="t">
            <a:noAutofit/>
          </a:bodyPr>
          <a:lstStyle/>
          <a:p>
            <a:r>
              <a:rPr lang="en-US" sz="3200" dirty="0" err="1"/>
              <a:t>Hoghton</a:t>
            </a:r>
            <a:r>
              <a:rPr lang="en-US" sz="3200" dirty="0"/>
              <a:t> Tower - 23rd September 2025</a:t>
            </a:r>
          </a:p>
          <a:p>
            <a:r>
              <a:rPr lang="en-GB" sz="3200" dirty="0"/>
              <a:t>Inspire - Chorley Crucial Crew Child Safety Event 14</a:t>
            </a:r>
            <a:r>
              <a:rPr lang="en-GB" sz="3200" baseline="30000" dirty="0"/>
              <a:t>th</a:t>
            </a:r>
            <a:r>
              <a:rPr lang="en-GB" sz="3200" dirty="0"/>
              <a:t> October 2025</a:t>
            </a:r>
            <a:endParaRPr lang="en-US" sz="3200" dirty="0"/>
          </a:p>
          <a:p>
            <a:r>
              <a:rPr lang="en-US" sz="3200" dirty="0"/>
              <a:t>Hothersall Lodge – 15-17th June 2025</a:t>
            </a:r>
          </a:p>
          <a:p>
            <a:r>
              <a:rPr lang="en-US" sz="3200" dirty="0" err="1"/>
              <a:t>Bikeability</a:t>
            </a:r>
            <a:r>
              <a:rPr lang="en-US" sz="3200" dirty="0"/>
              <a:t> – summer term 2026 (tbc)</a:t>
            </a:r>
          </a:p>
          <a:p>
            <a:r>
              <a:rPr lang="en-US" sz="3200" dirty="0"/>
              <a:t>St Mary’s High School DT – summer term 2026 (tbc)</a:t>
            </a:r>
          </a:p>
          <a:p>
            <a:endParaRPr lang="en-US" dirty="0"/>
          </a:p>
        </p:txBody>
      </p:sp>
      <p:pic>
        <p:nvPicPr>
          <p:cNvPr id="4" name="Picture 2" descr="Euxton Primrose Hill Primary School">
            <a:extLst>
              <a:ext uri="{FF2B5EF4-FFF2-40B4-BE49-F238E27FC236}">
                <a16:creationId xmlns:a16="http://schemas.microsoft.com/office/drawing/2014/main" id="{855C3831-9EC7-45D4-A669-B3AA74472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99576"/>
            <a:ext cx="3409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5" name="IMG_0429.heic" descr="IMG_0429.heic">
            <a:extLst>
              <a:ext uri="{FF2B5EF4-FFF2-40B4-BE49-F238E27FC236}">
                <a16:creationId xmlns:a16="http://schemas.microsoft.com/office/drawing/2014/main" id="{7FBBCFA2-18FE-4CA3-ABAC-2999CA8E5E90}"/>
              </a:ext>
            </a:extLst>
          </p:cNvPr>
          <p:cNvPicPr>
            <a:picLocks noChangeAspect="1"/>
          </p:cNvPicPr>
          <p:nvPr/>
        </p:nvPicPr>
        <p:blipFill>
          <a:blip r:embed="rId3"/>
          <a:stretch>
            <a:fillRect/>
          </a:stretch>
        </p:blipFill>
        <p:spPr>
          <a:xfrm>
            <a:off x="9871181" y="261043"/>
            <a:ext cx="2165244" cy="2886992"/>
          </a:xfrm>
          <a:prstGeom prst="rect">
            <a:avLst/>
          </a:prstGeom>
          <a:ln w="12700">
            <a:miter lim="400000"/>
          </a:ln>
        </p:spPr>
      </p:pic>
      <p:pic>
        <p:nvPicPr>
          <p:cNvPr id="6" name="IMG_0383.jpeg" descr="IMG_0383.jpeg">
            <a:extLst>
              <a:ext uri="{FF2B5EF4-FFF2-40B4-BE49-F238E27FC236}">
                <a16:creationId xmlns:a16="http://schemas.microsoft.com/office/drawing/2014/main" id="{2269556F-9E0C-4667-8A3E-048C99E47301}"/>
              </a:ext>
            </a:extLst>
          </p:cNvPr>
          <p:cNvPicPr>
            <a:picLocks noChangeAspect="1"/>
          </p:cNvPicPr>
          <p:nvPr/>
        </p:nvPicPr>
        <p:blipFill>
          <a:blip r:embed="rId4"/>
          <a:srcRect l="16807" b="9877"/>
          <a:stretch>
            <a:fillRect/>
          </a:stretch>
        </p:blipFill>
        <p:spPr>
          <a:xfrm>
            <a:off x="9021801" y="4652883"/>
            <a:ext cx="3014624" cy="1836981"/>
          </a:xfrm>
          <a:prstGeom prst="rect">
            <a:avLst/>
          </a:prstGeom>
          <a:ln w="12700">
            <a:miter lim="400000"/>
          </a:ln>
        </p:spPr>
      </p:pic>
      <p:pic>
        <p:nvPicPr>
          <p:cNvPr id="7" name="Picture 6" descr="A group of children wearing helmets&#10;&#10;Description automatically generated">
            <a:extLst>
              <a:ext uri="{FF2B5EF4-FFF2-40B4-BE49-F238E27FC236}">
                <a16:creationId xmlns:a16="http://schemas.microsoft.com/office/drawing/2014/main" id="{1B94E11E-5B18-4471-9BE3-DDBD907FE2E6}"/>
              </a:ext>
            </a:extLst>
          </p:cNvPr>
          <p:cNvPicPr>
            <a:picLocks noChangeAspect="1"/>
          </p:cNvPicPr>
          <p:nvPr/>
        </p:nvPicPr>
        <p:blipFill>
          <a:blip r:embed="rId5"/>
          <a:stretch>
            <a:fillRect/>
          </a:stretch>
        </p:blipFill>
        <p:spPr>
          <a:xfrm>
            <a:off x="7911608" y="1533272"/>
            <a:ext cx="1959573" cy="3073229"/>
          </a:xfrm>
          <a:prstGeom prst="rect">
            <a:avLst/>
          </a:prstGeom>
        </p:spPr>
      </p:pic>
      <p:sp>
        <p:nvSpPr>
          <p:cNvPr id="8" name="AutoShape 2" descr="https://ukc-powerpoint.officeapps.live.com/pods/GetClipboardImage.ashx?Id=a458bca3-6cd1-472c-89a2-00f2053546d6&amp;DC=GUK5&amp;pkey=d577def2-5d01-4266-92f8-b72eca5a9f73&amp;wdwaccluster=GUK5">
            <a:extLst>
              <a:ext uri="{FF2B5EF4-FFF2-40B4-BE49-F238E27FC236}">
                <a16:creationId xmlns:a16="http://schemas.microsoft.com/office/drawing/2014/main" id="{87D956C7-E15A-4347-BFBA-C814C0FBB2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425937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4277A-A614-423C-BDF8-1A7D005541C4}"/>
              </a:ext>
            </a:extLst>
          </p:cNvPr>
          <p:cNvSpPr>
            <a:spLocks noGrp="1"/>
          </p:cNvSpPr>
          <p:nvPr>
            <p:ph type="title"/>
          </p:nvPr>
        </p:nvSpPr>
        <p:spPr/>
        <p:txBody>
          <a:bodyPr>
            <a:noAutofit/>
          </a:bodyPr>
          <a:lstStyle/>
          <a:p>
            <a:pPr algn="ctr"/>
            <a:r>
              <a:rPr lang="en-GB" sz="5400" b="1" dirty="0"/>
              <a:t>PTA- Parents and Teachers Association </a:t>
            </a:r>
          </a:p>
        </p:txBody>
      </p:sp>
      <p:sp>
        <p:nvSpPr>
          <p:cNvPr id="3" name="Content Placeholder 2">
            <a:extLst>
              <a:ext uri="{FF2B5EF4-FFF2-40B4-BE49-F238E27FC236}">
                <a16:creationId xmlns:a16="http://schemas.microsoft.com/office/drawing/2014/main" id="{0B5FAD4D-05CA-4D1C-9009-76E1D7D92641}"/>
              </a:ext>
            </a:extLst>
          </p:cNvPr>
          <p:cNvSpPr>
            <a:spLocks noGrp="1"/>
          </p:cNvSpPr>
          <p:nvPr>
            <p:ph idx="1"/>
          </p:nvPr>
        </p:nvSpPr>
        <p:spPr>
          <a:xfrm>
            <a:off x="838200" y="1978025"/>
            <a:ext cx="10515600" cy="4351338"/>
          </a:xfrm>
        </p:spPr>
        <p:txBody>
          <a:bodyPr vert="horz" lIns="91440" tIns="45720" rIns="91440" bIns="45720" rtlCol="0" anchor="t">
            <a:noAutofit/>
          </a:bodyPr>
          <a:lstStyle/>
          <a:p>
            <a:pPr marL="0" indent="0" algn="ctr">
              <a:buNone/>
            </a:pPr>
            <a:endParaRPr lang="en-GB" sz="2400" dirty="0">
              <a:solidFill>
                <a:schemeClr val="tx1"/>
              </a:solidFill>
            </a:endParaRPr>
          </a:p>
          <a:p>
            <a:pPr marL="0" indent="0" algn="ctr">
              <a:buNone/>
            </a:pPr>
            <a:r>
              <a:rPr lang="en-GB" sz="2400" dirty="0">
                <a:solidFill>
                  <a:schemeClr val="tx1"/>
                </a:solidFill>
              </a:rPr>
              <a:t>When combining the power of our Parents &amp;Teachers, we are creating a stronger school community just like in our mission statement- </a:t>
            </a:r>
            <a:r>
              <a:rPr lang="en-GB" sz="2400" b="1" i="1" dirty="0">
                <a:solidFill>
                  <a:schemeClr val="tx1"/>
                </a:solidFill>
              </a:rPr>
              <a:t>“Together we will make a difference”.</a:t>
            </a:r>
            <a:endParaRPr lang="en-GB">
              <a:solidFill>
                <a:schemeClr val="tx1"/>
              </a:solidFill>
            </a:endParaRPr>
          </a:p>
          <a:p>
            <a:endParaRPr lang="en-GB" sz="2400" dirty="0">
              <a:solidFill>
                <a:schemeClr val="tx1"/>
              </a:solidFill>
            </a:endParaRPr>
          </a:p>
          <a:p>
            <a:pPr marL="0" indent="0">
              <a:buNone/>
            </a:pPr>
            <a:r>
              <a:rPr lang="en-GB" sz="2400" dirty="0">
                <a:solidFill>
                  <a:schemeClr val="tx1"/>
                </a:solidFill>
              </a:rPr>
              <a:t>Are you passionate about your child’s education and school experience? Do you want to help shape school events, support teachers, and build a vibrant community? </a:t>
            </a:r>
          </a:p>
          <a:p>
            <a:endParaRPr lang="en-GB" sz="2400" dirty="0">
              <a:solidFill>
                <a:schemeClr val="tx1"/>
              </a:solidFill>
            </a:endParaRPr>
          </a:p>
          <a:p>
            <a:pPr marL="0" indent="0" algn="ctr">
              <a:buNone/>
            </a:pPr>
            <a:r>
              <a:rPr lang="en-GB" sz="2400" b="1" dirty="0">
                <a:solidFill>
                  <a:schemeClr val="tx1"/>
                </a:solidFill>
              </a:rPr>
              <a:t>Then join our PTA – we need YOU!</a:t>
            </a:r>
          </a:p>
        </p:txBody>
      </p:sp>
      <p:pic>
        <p:nvPicPr>
          <p:cNvPr id="4" name="Picture 3">
            <a:extLst>
              <a:ext uri="{FF2B5EF4-FFF2-40B4-BE49-F238E27FC236}">
                <a16:creationId xmlns:a16="http://schemas.microsoft.com/office/drawing/2014/main" id="{15B80D61-460B-44A1-BCB4-DA0803944EEF}"/>
              </a:ext>
            </a:extLst>
          </p:cNvPr>
          <p:cNvPicPr>
            <a:picLocks noChangeAspect="1"/>
          </p:cNvPicPr>
          <p:nvPr/>
        </p:nvPicPr>
        <p:blipFill>
          <a:blip r:embed="rId2"/>
          <a:stretch>
            <a:fillRect/>
          </a:stretch>
        </p:blipFill>
        <p:spPr>
          <a:xfrm>
            <a:off x="314272" y="5338549"/>
            <a:ext cx="1219306" cy="1219306"/>
          </a:xfrm>
          <a:prstGeom prst="rect">
            <a:avLst/>
          </a:prstGeom>
        </p:spPr>
      </p:pic>
      <p:pic>
        <p:nvPicPr>
          <p:cNvPr id="5" name="Picture 4">
            <a:extLst>
              <a:ext uri="{FF2B5EF4-FFF2-40B4-BE49-F238E27FC236}">
                <a16:creationId xmlns:a16="http://schemas.microsoft.com/office/drawing/2014/main" id="{2DE5459A-B0C7-4BBF-ABBD-AC51688A12C9}"/>
              </a:ext>
            </a:extLst>
          </p:cNvPr>
          <p:cNvPicPr>
            <a:picLocks noChangeAspect="1"/>
          </p:cNvPicPr>
          <p:nvPr/>
        </p:nvPicPr>
        <p:blipFill>
          <a:blip r:embed="rId3"/>
          <a:stretch>
            <a:fillRect/>
          </a:stretch>
        </p:blipFill>
        <p:spPr>
          <a:xfrm>
            <a:off x="9772288" y="4486901"/>
            <a:ext cx="2069145" cy="2069145"/>
          </a:xfrm>
          <a:prstGeom prst="rect">
            <a:avLst/>
          </a:prstGeom>
        </p:spPr>
      </p:pic>
    </p:spTree>
    <p:extLst>
      <p:ext uri="{BB962C8B-B14F-4D97-AF65-F5344CB8AC3E}">
        <p14:creationId xmlns:p14="http://schemas.microsoft.com/office/powerpoint/2010/main" val="550040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4015E-CC0E-4FE0-B8AC-D68874861BC3}"/>
              </a:ext>
            </a:extLst>
          </p:cNvPr>
          <p:cNvSpPr>
            <a:spLocks noGrp="1"/>
          </p:cNvSpPr>
          <p:nvPr>
            <p:ph type="title"/>
          </p:nvPr>
        </p:nvSpPr>
        <p:spPr>
          <a:xfrm>
            <a:off x="838200" y="307974"/>
            <a:ext cx="10515600" cy="1325563"/>
          </a:xfrm>
        </p:spPr>
        <p:txBody>
          <a:bodyPr>
            <a:normAutofit fontScale="90000"/>
          </a:bodyPr>
          <a:lstStyle/>
          <a:p>
            <a:pPr algn="ctr"/>
            <a:r>
              <a:rPr lang="en-GB" sz="5400" b="1" dirty="0">
                <a:latin typeface="+mn-lt"/>
              </a:rPr>
              <a:t>Why join our PTA here at EPH?</a:t>
            </a:r>
            <a:br>
              <a:rPr lang="en-GB" dirty="0"/>
            </a:br>
            <a:endParaRPr lang="en-GB" dirty="0"/>
          </a:p>
        </p:txBody>
      </p:sp>
      <p:sp>
        <p:nvSpPr>
          <p:cNvPr id="3" name="Content Placeholder 2">
            <a:extLst>
              <a:ext uri="{FF2B5EF4-FFF2-40B4-BE49-F238E27FC236}">
                <a16:creationId xmlns:a16="http://schemas.microsoft.com/office/drawing/2014/main" id="{3867FBF9-0D92-41B5-89FA-E794DE58D4B7}"/>
              </a:ext>
            </a:extLst>
          </p:cNvPr>
          <p:cNvSpPr>
            <a:spLocks noGrp="1"/>
          </p:cNvSpPr>
          <p:nvPr>
            <p:ph idx="1"/>
          </p:nvPr>
        </p:nvSpPr>
        <p:spPr>
          <a:xfrm>
            <a:off x="742950" y="1253330"/>
            <a:ext cx="10515600" cy="5128419"/>
          </a:xfrm>
        </p:spPr>
        <p:txBody>
          <a:bodyPr>
            <a:normAutofit/>
          </a:bodyPr>
          <a:lstStyle/>
          <a:p>
            <a:pPr marL="0" indent="0">
              <a:buNone/>
            </a:pPr>
            <a:r>
              <a:rPr lang="en-GB" b="1" dirty="0">
                <a:solidFill>
                  <a:schemeClr val="tx1"/>
                </a:solidFill>
              </a:rPr>
              <a:t>🤝 Opportunities to connect with other parents and staff</a:t>
            </a:r>
          </a:p>
          <a:p>
            <a:pPr marL="0" indent="0">
              <a:buNone/>
            </a:pPr>
            <a:r>
              <a:rPr lang="en-GB" b="1" dirty="0">
                <a:solidFill>
                  <a:schemeClr val="tx1"/>
                </a:solidFill>
              </a:rPr>
              <a:t>🎉 Help plan fun school events and fundraisers</a:t>
            </a:r>
          </a:p>
          <a:p>
            <a:pPr marL="0" indent="0">
              <a:buNone/>
            </a:pPr>
            <a:r>
              <a:rPr lang="en-GB" b="1" dirty="0">
                <a:solidFill>
                  <a:schemeClr val="tx1"/>
                </a:solidFill>
              </a:rPr>
              <a:t>📚 Support educational programs and resources</a:t>
            </a:r>
          </a:p>
          <a:p>
            <a:pPr marL="0" indent="0">
              <a:buNone/>
            </a:pPr>
            <a:r>
              <a:rPr lang="en-GB" b="1" dirty="0">
                <a:solidFill>
                  <a:schemeClr val="tx1"/>
                </a:solidFill>
              </a:rPr>
              <a:t>🗣️ Have a voice in school decisions</a:t>
            </a:r>
          </a:p>
          <a:p>
            <a:pPr marL="0" indent="0">
              <a:buNone/>
            </a:pPr>
            <a:r>
              <a:rPr lang="en-GB" b="1" dirty="0">
                <a:solidFill>
                  <a:schemeClr val="tx1"/>
                </a:solidFill>
              </a:rPr>
              <a:t>💡 Share your ideas, talents and skills with others</a:t>
            </a:r>
          </a:p>
          <a:p>
            <a:pPr marL="0" indent="0">
              <a:buNone/>
            </a:pPr>
            <a:r>
              <a:rPr lang="en-GB" b="1" dirty="0">
                <a:solidFill>
                  <a:schemeClr val="tx1"/>
                </a:solidFill>
              </a:rPr>
              <a:t>🎯Raising funds that are put straight back into the school</a:t>
            </a:r>
          </a:p>
          <a:p>
            <a:pPr marL="0" indent="0">
              <a:buNone/>
            </a:pPr>
            <a:endParaRPr lang="en-GB" dirty="0">
              <a:solidFill>
                <a:schemeClr val="tx1"/>
              </a:solidFill>
            </a:endParaRPr>
          </a:p>
          <a:p>
            <a:pPr marL="0" indent="0">
              <a:buNone/>
            </a:pPr>
            <a:r>
              <a:rPr lang="en-GB" dirty="0">
                <a:solidFill>
                  <a:schemeClr val="tx1"/>
                </a:solidFill>
              </a:rPr>
              <a:t>No experience needed – just enthusiasm and a desire to help- Whether you can give a little time or a lot, your involvement makes a big impact.</a:t>
            </a:r>
          </a:p>
          <a:p>
            <a:pPr marL="0" indent="0" algn="ctr">
              <a:buNone/>
            </a:pPr>
            <a:r>
              <a:rPr lang="en-GB" b="1" dirty="0">
                <a:solidFill>
                  <a:srgbClr val="00B050"/>
                </a:solidFill>
              </a:rPr>
              <a:t>Come along to our annual PTA General meeting on Tuesday 16th September at 5.30pm </a:t>
            </a:r>
          </a:p>
          <a:p>
            <a:pPr marL="0" indent="0">
              <a:buNone/>
            </a:pPr>
            <a:endParaRPr lang="en-GB" dirty="0"/>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F4540BE3-8989-495D-B815-158B6A0B1725}"/>
              </a:ext>
            </a:extLst>
          </p:cNvPr>
          <p:cNvPicPr>
            <a:picLocks noChangeAspect="1"/>
          </p:cNvPicPr>
          <p:nvPr/>
        </p:nvPicPr>
        <p:blipFill>
          <a:blip r:embed="rId2"/>
          <a:stretch>
            <a:fillRect/>
          </a:stretch>
        </p:blipFill>
        <p:spPr>
          <a:xfrm>
            <a:off x="10458450" y="970756"/>
            <a:ext cx="1219200" cy="1219200"/>
          </a:xfrm>
          <a:prstGeom prst="rect">
            <a:avLst/>
          </a:prstGeom>
        </p:spPr>
      </p:pic>
    </p:spTree>
    <p:extLst>
      <p:ext uri="{BB962C8B-B14F-4D97-AF65-F5344CB8AC3E}">
        <p14:creationId xmlns:p14="http://schemas.microsoft.com/office/powerpoint/2010/main" val="4025391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B7190-D0CC-7BE6-6BD6-AB0D28269BBD}"/>
              </a:ext>
            </a:extLst>
          </p:cNvPr>
          <p:cNvSpPr>
            <a:spLocks noGrp="1"/>
          </p:cNvSpPr>
          <p:nvPr>
            <p:ph type="title"/>
          </p:nvPr>
        </p:nvSpPr>
        <p:spPr>
          <a:xfrm>
            <a:off x="287867" y="2041524"/>
            <a:ext cx="11466811" cy="3670163"/>
          </a:xfrm>
        </p:spPr>
        <p:txBody>
          <a:bodyPr>
            <a:noAutofit/>
          </a:bodyPr>
          <a:lstStyle/>
          <a:p>
            <a:pPr>
              <a:lnSpc>
                <a:spcPct val="100000"/>
              </a:lnSpc>
            </a:pPr>
            <a:br>
              <a:rPr lang="en-GB" sz="2800" dirty="0">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 If your child is unwell, please contact the school office by 9:00am on each day of absence.</a:t>
            </a: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 01257 276688</a:t>
            </a: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 </a:t>
            </a:r>
            <a:r>
              <a:rPr lang="en-GB" sz="2800" dirty="0" err="1">
                <a:solidFill>
                  <a:schemeClr val="tx1"/>
                </a:solidFill>
                <a:latin typeface="Calibri" panose="020F0502020204030204" pitchFamily="34" charset="0"/>
                <a:cs typeface="Calibri" panose="020F0502020204030204" pitchFamily="34" charset="0"/>
              </a:rPr>
              <a:t>office@primrosehill-Euxton.lancs.sch.uk</a:t>
            </a:r>
            <a:br>
              <a:rPr lang="en-GB" sz="2800" dirty="0">
                <a:solidFill>
                  <a:schemeClr val="tx1"/>
                </a:solidFill>
                <a:latin typeface="Calibri" panose="020F0502020204030204" pitchFamily="34" charset="0"/>
                <a:cs typeface="Calibri" panose="020F0502020204030204" pitchFamily="34" charset="0"/>
              </a:rPr>
            </a:b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 </a:t>
            </a:r>
            <a:r>
              <a:rPr lang="en-GB" sz="2800" b="1" dirty="0">
                <a:solidFill>
                  <a:schemeClr val="tx1"/>
                </a:solidFill>
                <a:latin typeface="Calibri" panose="020F0502020204030204" pitchFamily="34" charset="0"/>
                <a:cs typeface="Calibri" panose="020F0502020204030204" pitchFamily="34" charset="0"/>
              </a:rPr>
              <a:t>Be specific</a:t>
            </a:r>
            <a:r>
              <a:rPr lang="en-GB" sz="2800" dirty="0">
                <a:solidFill>
                  <a:schemeClr val="tx1"/>
                </a:solidFill>
                <a:latin typeface="Calibri" panose="020F0502020204030204" pitchFamily="34" charset="0"/>
                <a:cs typeface="Calibri" panose="020F0502020204030204" pitchFamily="34" charset="0"/>
              </a:rPr>
              <a:t>:</a:t>
            </a: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It’s important to give a clear reason – for example:</a:t>
            </a: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 “Tonsillitis” or “Sickness and temperature”</a:t>
            </a: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 Not just “unwell” or “poorly”.</a:t>
            </a:r>
            <a:br>
              <a:rPr lang="en-GB"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E2DBAA9-D721-C907-1968-867DD71383B4}"/>
              </a:ext>
            </a:extLst>
          </p:cNvPr>
          <p:cNvSpPr txBox="1"/>
          <p:nvPr/>
        </p:nvSpPr>
        <p:spPr>
          <a:xfrm>
            <a:off x="287866" y="247132"/>
            <a:ext cx="11904133" cy="923330"/>
          </a:xfrm>
          <a:prstGeom prst="rect">
            <a:avLst/>
          </a:prstGeom>
          <a:noFill/>
        </p:spPr>
        <p:txBody>
          <a:bodyPr wrap="square">
            <a:spAutoFit/>
          </a:bodyPr>
          <a:lstStyle/>
          <a:p>
            <a:pPr algn="ctr"/>
            <a:r>
              <a:rPr lang="en-GB" sz="5400" b="1" dirty="0">
                <a:solidFill>
                  <a:srgbClr val="A6B727"/>
                </a:solidFill>
                <a:latin typeface="Calibri" panose="020F0502020204030204" pitchFamily="34" charset="0"/>
                <a:cs typeface="Calibri" panose="020F0502020204030204" pitchFamily="34" charset="0"/>
              </a:rPr>
              <a:t>📆 Attendance &amp; Absence</a:t>
            </a:r>
            <a:endParaRPr lang="en-US" sz="5400" dirty="0">
              <a:solidFill>
                <a:srgbClr val="A6B727"/>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203BBAA-5AFA-A364-54C7-28FCA361EF7B}"/>
              </a:ext>
            </a:extLst>
          </p:cNvPr>
          <p:cNvSpPr txBox="1"/>
          <p:nvPr/>
        </p:nvSpPr>
        <p:spPr>
          <a:xfrm>
            <a:off x="-1" y="1348858"/>
            <a:ext cx="12191999" cy="461665"/>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We strongly encourage good attendance to support your child’s learning and progress.</a:t>
            </a:r>
            <a:endParaRPr lang="en-US" sz="2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7B6B900-BE5A-A35A-4613-892EDD525546}"/>
              </a:ext>
            </a:extLst>
          </p:cNvPr>
          <p:cNvSpPr txBox="1"/>
          <p:nvPr/>
        </p:nvSpPr>
        <p:spPr>
          <a:xfrm>
            <a:off x="0" y="6241536"/>
            <a:ext cx="12191998" cy="461665"/>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This helps us meet safeguarding and health requirements</a:t>
            </a:r>
            <a:endParaRPr lang="en-US" sz="2400" dirty="0"/>
          </a:p>
        </p:txBody>
      </p:sp>
    </p:spTree>
    <p:extLst>
      <p:ext uri="{BB962C8B-B14F-4D97-AF65-F5344CB8AC3E}">
        <p14:creationId xmlns:p14="http://schemas.microsoft.com/office/powerpoint/2010/main" val="302292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BA01DF2B-A31C-4A7D-9A14-5FCB8B41EE13}"/>
              </a:ext>
            </a:extLst>
          </p:cNvPr>
          <p:cNvSpPr txBox="1">
            <a:spLocks noChangeArrowheads="1"/>
          </p:cNvSpPr>
          <p:nvPr/>
        </p:nvSpPr>
        <p:spPr>
          <a:xfrm>
            <a:off x="504825" y="539750"/>
            <a:ext cx="11687175" cy="577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GB" sz="5400" b="1" dirty="0">
                <a:solidFill>
                  <a:srgbClr val="A6B727"/>
                </a:solidFill>
              </a:rPr>
              <a:t>       📬 </a:t>
            </a:r>
            <a:r>
              <a:rPr lang="en-GB" sz="5400" b="1" dirty="0">
                <a:solidFill>
                  <a:srgbClr val="A6B727"/>
                </a:solidFill>
                <a:latin typeface="Calibri" panose="020F0502020204030204" pitchFamily="34" charset="0"/>
                <a:cs typeface="Calibri" panose="020F0502020204030204" pitchFamily="34" charset="0"/>
              </a:rPr>
              <a:t>Communicating with Us</a:t>
            </a:r>
            <a:br>
              <a:rPr lang="en-GB" sz="2800" b="1" dirty="0">
                <a:solidFill>
                  <a:schemeClr val="tx1"/>
                </a:solidFill>
              </a:rPr>
            </a:br>
            <a:br>
              <a:rPr lang="en-GB" sz="2800" dirty="0">
                <a:solidFill>
                  <a:schemeClr val="tx1"/>
                </a:solidFill>
              </a:rPr>
            </a:br>
            <a:r>
              <a:rPr lang="en-GB" sz="2800" dirty="0">
                <a:solidFill>
                  <a:schemeClr val="tx1"/>
                </a:solidFill>
                <a:latin typeface="Calibri" panose="020F0502020204030204" pitchFamily="34" charset="0"/>
                <a:cs typeface="Calibri" panose="020F0502020204030204" pitchFamily="34" charset="0"/>
              </a:rPr>
              <a:t>If you need to get in touch, please email the </a:t>
            </a:r>
            <a:r>
              <a:rPr lang="en-GB" sz="2800" b="1" dirty="0">
                <a:solidFill>
                  <a:schemeClr val="tx1"/>
                </a:solidFill>
                <a:latin typeface="Calibri" panose="020F0502020204030204" pitchFamily="34" charset="0"/>
                <a:cs typeface="Calibri" panose="020F0502020204030204" pitchFamily="34" charset="0"/>
              </a:rPr>
              <a:t>school office</a:t>
            </a:r>
            <a:r>
              <a:rPr lang="en-GB" sz="2800" dirty="0">
                <a:solidFill>
                  <a:schemeClr val="tx1"/>
                </a:solidFill>
                <a:latin typeface="Calibri" panose="020F0502020204030204" pitchFamily="34" charset="0"/>
                <a:cs typeface="Calibri" panose="020F0502020204030204" pitchFamily="34" charset="0"/>
              </a:rPr>
              <a:t> in the first instance:</a:t>
            </a:r>
            <a:br>
              <a:rPr lang="en-GB" sz="2800" dirty="0">
                <a:solidFill>
                  <a:schemeClr val="tx1"/>
                </a:solidFill>
                <a:latin typeface="Calibri" panose="020F0502020204030204" pitchFamily="34" charset="0"/>
                <a:cs typeface="Calibri" panose="020F0502020204030204" pitchFamily="34" charset="0"/>
              </a:rPr>
            </a:b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 </a:t>
            </a:r>
            <a:r>
              <a:rPr lang="en-GB" sz="2800" b="1" dirty="0">
                <a:solidFill>
                  <a:schemeClr val="tx1"/>
                </a:solidFill>
                <a:latin typeface="Calibri" panose="020F0502020204030204" pitchFamily="34" charset="0"/>
                <a:cs typeface="Calibri" panose="020F0502020204030204" pitchFamily="34" charset="0"/>
              </a:rPr>
              <a:t>office@primrosehill-Euxton.lancs.sch.uk</a:t>
            </a:r>
            <a:br>
              <a:rPr lang="en-GB" sz="2800" dirty="0">
                <a:solidFill>
                  <a:schemeClr val="tx1"/>
                </a:solidFill>
                <a:latin typeface="Calibri" panose="020F0502020204030204" pitchFamily="34" charset="0"/>
                <a:cs typeface="Calibri" panose="020F0502020204030204" pitchFamily="34" charset="0"/>
              </a:rPr>
            </a:b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Your message will be passed on to the relevant member of staff.</a:t>
            </a:r>
            <a:br>
              <a:rPr lang="en-GB" sz="2800" dirty="0">
                <a:solidFill>
                  <a:schemeClr val="tx1"/>
                </a:solidFill>
                <a:latin typeface="Calibri" panose="020F0502020204030204" pitchFamily="34" charset="0"/>
                <a:cs typeface="Calibri" panose="020F0502020204030204" pitchFamily="34" charset="0"/>
              </a:rPr>
            </a:b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We aim to respond as soon as we can, but please allow up to 48 hours for a reply during term time.</a:t>
            </a:r>
            <a:br>
              <a:rPr lang="en-GB" sz="2800" dirty="0">
                <a:solidFill>
                  <a:schemeClr val="tx1"/>
                </a:solidFill>
                <a:latin typeface="Calibri" panose="020F0502020204030204" pitchFamily="34" charset="0"/>
                <a:cs typeface="Calibri" panose="020F0502020204030204" pitchFamily="34" charset="0"/>
              </a:rPr>
            </a:br>
            <a:br>
              <a:rPr lang="en-GB" sz="2800" dirty="0">
                <a:solidFill>
                  <a:schemeClr val="tx1"/>
                </a:solidFill>
                <a:latin typeface="Calibri" panose="020F0502020204030204" pitchFamily="34" charset="0"/>
                <a:cs typeface="Calibri" panose="020F0502020204030204" pitchFamily="34" charset="0"/>
              </a:rPr>
            </a:br>
            <a:r>
              <a:rPr lang="en-GB" sz="2800" i="1" dirty="0">
                <a:solidFill>
                  <a:schemeClr val="tx1"/>
                </a:solidFill>
                <a:latin typeface="Calibri" panose="020F0502020204030204" pitchFamily="34" charset="0"/>
                <a:cs typeface="Calibri" panose="020F0502020204030204" pitchFamily="34" charset="0"/>
              </a:rPr>
              <a:t>For urgent matters during the school day, please phone the school office directly on: 01257 276688</a:t>
            </a:r>
            <a:endParaRPr lang="en-GB"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9617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E43D37-4BC5-AE48-F389-2589E50DA6C0}"/>
              </a:ext>
            </a:extLst>
          </p:cNvPr>
          <p:cNvSpPr txBox="1"/>
          <p:nvPr/>
        </p:nvSpPr>
        <p:spPr>
          <a:xfrm>
            <a:off x="1" y="328613"/>
            <a:ext cx="12192000" cy="923330"/>
          </a:xfrm>
          <a:prstGeom prst="rect">
            <a:avLst/>
          </a:prstGeom>
          <a:noFill/>
        </p:spPr>
        <p:txBody>
          <a:bodyPr wrap="square" rtlCol="0">
            <a:spAutoFit/>
          </a:bodyPr>
          <a:lstStyle/>
          <a:p>
            <a:pPr algn="ctr"/>
            <a:r>
              <a:rPr lang="en-GB" sz="5400" b="1" dirty="0">
                <a:solidFill>
                  <a:srgbClr val="A6B727"/>
                </a:solidFill>
                <a:latin typeface="Calibri" panose="020F0502020204030204" pitchFamily="34" charset="0"/>
                <a:cs typeface="Calibri" panose="020F0502020204030204" pitchFamily="34" charset="0"/>
              </a:rPr>
              <a:t>📧 Weekly Wednesday Email</a:t>
            </a:r>
            <a:endParaRPr lang="en-GB" sz="5400" dirty="0">
              <a:solidFill>
                <a:srgbClr val="A6B727"/>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9D4B757-B4C5-75AC-3520-6F23DCD3740E}"/>
              </a:ext>
            </a:extLst>
          </p:cNvPr>
          <p:cNvSpPr txBox="1"/>
          <p:nvPr/>
        </p:nvSpPr>
        <p:spPr>
          <a:xfrm>
            <a:off x="371475" y="1659285"/>
            <a:ext cx="11258550" cy="3539430"/>
          </a:xfrm>
          <a:prstGeom prst="rect">
            <a:avLst/>
          </a:prstGeom>
          <a:noFill/>
        </p:spPr>
        <p:txBody>
          <a:bodyPr wrap="square">
            <a:spAutoFit/>
          </a:bodyPr>
          <a:lstStyle/>
          <a:p>
            <a:r>
              <a:rPr lang="en-GB" sz="2800" dirty="0">
                <a:latin typeface="Calibri" panose="020F0502020204030204" pitchFamily="34" charset="0"/>
                <a:cs typeface="Calibri" panose="020F0502020204030204" pitchFamily="34" charset="0"/>
              </a:rPr>
              <a:t>To keep communication clear and consistent,</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the school sends out a </a:t>
            </a:r>
            <a:r>
              <a:rPr lang="en-GB" sz="2800" b="1" dirty="0">
                <a:latin typeface="Calibri" panose="020F0502020204030204" pitchFamily="34" charset="0"/>
                <a:cs typeface="Calibri" panose="020F0502020204030204" pitchFamily="34" charset="0"/>
              </a:rPr>
              <a:t>Weekly Wednesday Email</a:t>
            </a:r>
            <a:r>
              <a:rPr lang="en-GB" sz="2800" dirty="0">
                <a:latin typeface="Calibri" panose="020F0502020204030204" pitchFamily="34" charset="0"/>
                <a:cs typeface="Calibri" panose="020F0502020204030204" pitchFamily="34" charset="0"/>
              </a:rPr>
              <a:t>.</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It includes:</a:t>
            </a:r>
          </a:p>
          <a:p>
            <a:pPr marL="285750" indent="-285750">
              <a:buFont typeface="Arial" panose="020B0604020202020204" pitchFamily="34" charset="0"/>
              <a:buChar char="•"/>
            </a:pPr>
            <a:r>
              <a:rPr lang="en-GB" sz="2800" b="1" dirty="0">
                <a:latin typeface="Calibri" panose="020F0502020204030204" pitchFamily="34" charset="0"/>
                <a:cs typeface="Calibri" panose="020F0502020204030204" pitchFamily="34" charset="0"/>
              </a:rPr>
              <a:t>Upcoming trips and events</a:t>
            </a:r>
          </a:p>
          <a:p>
            <a:pPr marL="285750" indent="-285750">
              <a:buFont typeface="Arial" panose="020B0604020202020204" pitchFamily="34" charset="0"/>
              <a:buChar char="•"/>
            </a:pPr>
            <a:r>
              <a:rPr lang="en-GB" sz="2800" b="1" dirty="0">
                <a:latin typeface="Calibri" panose="020F0502020204030204" pitchFamily="34" charset="0"/>
                <a:cs typeface="Calibri" panose="020F0502020204030204" pitchFamily="34" charset="0"/>
              </a:rPr>
              <a:t>Key dates</a:t>
            </a:r>
          </a:p>
          <a:p>
            <a:pPr marL="285750" indent="-285750">
              <a:buFont typeface="Arial" panose="020B0604020202020204" pitchFamily="34" charset="0"/>
              <a:buChar char="•"/>
            </a:pPr>
            <a:r>
              <a:rPr lang="en-GB" sz="2800" b="1" dirty="0">
                <a:latin typeface="Calibri" panose="020F0502020204030204" pitchFamily="34" charset="0"/>
                <a:cs typeface="Calibri" panose="020F0502020204030204" pitchFamily="34" charset="0"/>
              </a:rPr>
              <a:t>Celebrations and achievements</a:t>
            </a:r>
          </a:p>
          <a:p>
            <a:pPr marL="285750" indent="-285750">
              <a:buFont typeface="Arial" panose="020B0604020202020204" pitchFamily="34" charset="0"/>
              <a:buChar char="•"/>
            </a:pPr>
            <a:r>
              <a:rPr lang="en-GB" sz="2800" b="1" dirty="0">
                <a:latin typeface="Calibri" panose="020F0502020204030204" pitchFamily="34" charset="0"/>
                <a:cs typeface="Calibri" panose="020F0502020204030204" pitchFamily="34" charset="0"/>
              </a:rPr>
              <a:t> Important reminders and updates</a:t>
            </a:r>
          </a:p>
        </p:txBody>
      </p:sp>
      <p:sp>
        <p:nvSpPr>
          <p:cNvPr id="6" name="TextBox 5">
            <a:extLst>
              <a:ext uri="{FF2B5EF4-FFF2-40B4-BE49-F238E27FC236}">
                <a16:creationId xmlns:a16="http://schemas.microsoft.com/office/drawing/2014/main" id="{8ED8C803-D3F0-5DFE-02BC-035376D3026C}"/>
              </a:ext>
            </a:extLst>
          </p:cNvPr>
          <p:cNvSpPr txBox="1"/>
          <p:nvPr/>
        </p:nvSpPr>
        <p:spPr>
          <a:xfrm>
            <a:off x="114300" y="5575280"/>
            <a:ext cx="12077700" cy="954107"/>
          </a:xfrm>
          <a:prstGeom prst="rect">
            <a:avLst/>
          </a:prstGeom>
          <a:noFill/>
        </p:spPr>
        <p:txBody>
          <a:bodyPr wrap="square">
            <a:spAutoFit/>
          </a:bodyPr>
          <a:lstStyle/>
          <a:p>
            <a:r>
              <a:rPr lang="en-GB" sz="2800" dirty="0">
                <a:latin typeface="Calibri" panose="020F0502020204030204" pitchFamily="34" charset="0"/>
                <a:cs typeface="Calibri" panose="020F0502020204030204" pitchFamily="34" charset="0"/>
              </a:rPr>
              <a:t>✅ Please check it each week — it’s the </a:t>
            </a:r>
            <a:r>
              <a:rPr lang="en-GB" sz="2800" b="1" dirty="0">
                <a:latin typeface="Calibri" panose="020F0502020204030204" pitchFamily="34" charset="0"/>
                <a:cs typeface="Calibri" panose="020F0502020204030204" pitchFamily="34" charset="0"/>
              </a:rPr>
              <a:t>main way</a:t>
            </a:r>
            <a:r>
              <a:rPr lang="en-GB" sz="2800" dirty="0">
                <a:latin typeface="Calibri" panose="020F0502020204030204" pitchFamily="34" charset="0"/>
                <a:cs typeface="Calibri" panose="020F0502020204030204" pitchFamily="34" charset="0"/>
              </a:rPr>
              <a:t> we share information.</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 A copy is also uploaded to the </a:t>
            </a:r>
            <a:r>
              <a:rPr lang="en-GB" sz="2800" b="1" dirty="0">
                <a:latin typeface="Calibri" panose="020F0502020204030204" pitchFamily="34" charset="0"/>
                <a:cs typeface="Calibri" panose="020F0502020204030204" pitchFamily="34" charset="0"/>
              </a:rPr>
              <a:t>school website</a:t>
            </a:r>
            <a:r>
              <a:rPr lang="en-GB" sz="2800" dirty="0">
                <a:latin typeface="Calibri" panose="020F0502020204030204" pitchFamily="34" charset="0"/>
                <a:cs typeface="Calibri" panose="020F0502020204030204" pitchFamily="34" charset="0"/>
              </a:rPr>
              <a:t> for easy access.</a:t>
            </a:r>
          </a:p>
        </p:txBody>
      </p:sp>
      <p:pic>
        <p:nvPicPr>
          <p:cNvPr id="8" name="Picture 7" descr="A group of children sitting at a table&#10;&#10;AI-generated content may be incorrect.">
            <a:extLst>
              <a:ext uri="{FF2B5EF4-FFF2-40B4-BE49-F238E27FC236}">
                <a16:creationId xmlns:a16="http://schemas.microsoft.com/office/drawing/2014/main" id="{168EF44F-74AF-B19B-E828-AAE9C69DC6A1}"/>
              </a:ext>
            </a:extLst>
          </p:cNvPr>
          <p:cNvPicPr>
            <a:picLocks noChangeAspect="1"/>
          </p:cNvPicPr>
          <p:nvPr/>
        </p:nvPicPr>
        <p:blipFill>
          <a:blip r:embed="rId3"/>
          <a:stretch>
            <a:fillRect/>
          </a:stretch>
        </p:blipFill>
        <p:spPr>
          <a:xfrm>
            <a:off x="9127067" y="1498731"/>
            <a:ext cx="2693458" cy="3829761"/>
          </a:xfrm>
          <a:prstGeom prst="rect">
            <a:avLst/>
          </a:prstGeom>
        </p:spPr>
      </p:pic>
    </p:spTree>
    <p:extLst>
      <p:ext uri="{BB962C8B-B14F-4D97-AF65-F5344CB8AC3E}">
        <p14:creationId xmlns:p14="http://schemas.microsoft.com/office/powerpoint/2010/main" val="4116804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48EEAE-746C-4209-BEDB-4B56E0E4C7DD}"/>
              </a:ext>
            </a:extLst>
          </p:cNvPr>
          <p:cNvSpPr txBox="1"/>
          <p:nvPr/>
        </p:nvSpPr>
        <p:spPr>
          <a:xfrm>
            <a:off x="404811" y="3198168"/>
            <a:ext cx="10939463" cy="2523768"/>
          </a:xfrm>
          <a:prstGeom prst="rect">
            <a:avLst/>
          </a:prstGeom>
          <a:noFill/>
        </p:spPr>
        <p:txBody>
          <a:bodyPr wrap="square">
            <a:spAutoFit/>
          </a:bodyPr>
          <a:lstStyle/>
          <a:p>
            <a:pPr marL="457200" indent="-457200">
              <a:buFont typeface="Arial" panose="020B0604020202020204" pitchFamily="34" charset="0"/>
              <a:buChar char="•"/>
            </a:pPr>
            <a:r>
              <a:rPr lang="en-GB" sz="2800" b="1" dirty="0">
                <a:latin typeface="Calibri" panose="020F0502020204030204" pitchFamily="34" charset="0"/>
                <a:cs typeface="Calibri" panose="020F0502020204030204" pitchFamily="34" charset="0"/>
              </a:rPr>
              <a:t>Class Teacher</a:t>
            </a:r>
            <a:r>
              <a:rPr lang="en-GB" sz="2800" dirty="0">
                <a:latin typeface="Calibri" panose="020F0502020204030204" pitchFamily="34" charset="0"/>
                <a:cs typeface="Calibri" panose="020F0502020204030204" pitchFamily="34" charset="0"/>
              </a:rPr>
              <a:t> – your first point of contact – </a:t>
            </a:r>
            <a:r>
              <a:rPr lang="en-GB" sz="2800" dirty="0">
                <a:highlight>
                  <a:srgbClr val="FFFF00"/>
                </a:highlight>
                <a:latin typeface="Calibri" panose="020F0502020204030204" pitchFamily="34" charset="0"/>
                <a:cs typeface="Calibri" panose="020F0502020204030204" pitchFamily="34" charset="0"/>
              </a:rPr>
              <a:t>Miss McKinley</a:t>
            </a:r>
          </a:p>
          <a:p>
            <a:pPr marL="457200" indent="-457200">
              <a:buFont typeface="Arial" panose="020B0604020202020204" pitchFamily="34" charset="0"/>
              <a:buChar char="•"/>
            </a:pPr>
            <a:r>
              <a:rPr lang="en-GB" sz="2800" b="1" dirty="0">
                <a:latin typeface="Calibri" panose="020F0502020204030204" pitchFamily="34" charset="0"/>
                <a:cs typeface="Calibri" panose="020F0502020204030204" pitchFamily="34" charset="0"/>
              </a:rPr>
              <a:t>Phase Leader</a:t>
            </a:r>
            <a:r>
              <a:rPr lang="en-GB" sz="2800" dirty="0">
                <a:latin typeface="Calibri" panose="020F0502020204030204" pitchFamily="34" charset="0"/>
                <a:cs typeface="Calibri" panose="020F0502020204030204" pitchFamily="34" charset="0"/>
              </a:rPr>
              <a:t> – if further support is needed - </a:t>
            </a:r>
            <a:r>
              <a:rPr lang="en-GB" sz="2800" dirty="0">
                <a:highlight>
                  <a:srgbClr val="FFFF00"/>
                </a:highlight>
                <a:latin typeface="Calibri" panose="020F0502020204030204" pitchFamily="34" charset="0"/>
                <a:cs typeface="Calibri" panose="020F0502020204030204" pitchFamily="34" charset="0"/>
              </a:rPr>
              <a:t>Miss Burns</a:t>
            </a:r>
          </a:p>
          <a:p>
            <a:pPr marL="457200" indent="-457200">
              <a:buFont typeface="Arial" panose="020B0604020202020204" pitchFamily="34" charset="0"/>
              <a:buChar char="•"/>
            </a:pPr>
            <a:r>
              <a:rPr lang="en-GB" sz="2800" b="1" dirty="0">
                <a:latin typeface="Calibri" panose="020F0502020204030204" pitchFamily="34" charset="0"/>
                <a:cs typeface="Calibri" panose="020F0502020204030204" pitchFamily="34" charset="0"/>
              </a:rPr>
              <a:t>Assistant Headteacher - </a:t>
            </a:r>
            <a:r>
              <a:rPr lang="en-GB" sz="2800" dirty="0">
                <a:latin typeface="Calibri" panose="020F0502020204030204" pitchFamily="34" charset="0"/>
                <a:cs typeface="Calibri" panose="020F0502020204030204" pitchFamily="34" charset="0"/>
              </a:rPr>
              <a:t>Miss Amie Dobbs</a:t>
            </a:r>
          </a:p>
          <a:p>
            <a:pPr marL="457200" indent="-457200">
              <a:buFont typeface="Arial" panose="020B0604020202020204" pitchFamily="34" charset="0"/>
              <a:buChar char="•"/>
            </a:pPr>
            <a:r>
              <a:rPr lang="en-GB" sz="2800" b="1" dirty="0">
                <a:latin typeface="Calibri" panose="020F0502020204030204" pitchFamily="34" charset="0"/>
                <a:cs typeface="Calibri" panose="020F0502020204030204" pitchFamily="34" charset="0"/>
              </a:rPr>
              <a:t>Deputy Headteacher – </a:t>
            </a:r>
            <a:r>
              <a:rPr lang="en-GB" sz="2800" dirty="0">
                <a:latin typeface="Calibri" panose="020F0502020204030204" pitchFamily="34" charset="0"/>
                <a:cs typeface="Calibri" panose="020F0502020204030204" pitchFamily="34" charset="0"/>
              </a:rPr>
              <a:t>Mrs Emma Swinburn</a:t>
            </a:r>
          </a:p>
          <a:p>
            <a:pPr marL="457200" indent="-457200">
              <a:buFont typeface="Arial" panose="020B0604020202020204" pitchFamily="34" charset="0"/>
              <a:buChar char="•"/>
            </a:pPr>
            <a:r>
              <a:rPr lang="en-GB" sz="2800" b="1" dirty="0">
                <a:latin typeface="Calibri" panose="020F0502020204030204" pitchFamily="34" charset="0"/>
                <a:cs typeface="Calibri" panose="020F0502020204030204" pitchFamily="34" charset="0"/>
              </a:rPr>
              <a:t>Headteacher – </a:t>
            </a:r>
            <a:r>
              <a:rPr lang="en-GB" sz="2800" dirty="0">
                <a:latin typeface="Calibri" panose="020F0502020204030204" pitchFamily="34" charset="0"/>
                <a:cs typeface="Calibri" panose="020F0502020204030204" pitchFamily="34" charset="0"/>
              </a:rPr>
              <a:t>Mrs Claire Jones</a:t>
            </a:r>
            <a:br>
              <a:rPr lang="en-GB" sz="1800"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AC7CC508-7178-4863-BB39-7A5A9C60EA96}"/>
              </a:ext>
            </a:extLst>
          </p:cNvPr>
          <p:cNvSpPr txBox="1">
            <a:spLocks noChangeArrowheads="1"/>
          </p:cNvSpPr>
          <p:nvPr/>
        </p:nvSpPr>
        <p:spPr>
          <a:xfrm>
            <a:off x="252412" y="449608"/>
            <a:ext cx="11687175" cy="9493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GB" sz="4800" dirty="0">
                <a:solidFill>
                  <a:srgbClr val="A6B727"/>
                </a:solidFill>
                <a:latin typeface="Calibri" panose="020F0502020204030204" pitchFamily="34" charset="0"/>
                <a:cs typeface="Calibri" panose="020F0502020204030204" pitchFamily="34" charset="0"/>
              </a:rPr>
              <a:t>⚠️ </a:t>
            </a:r>
            <a:r>
              <a:rPr lang="en-GB" sz="4800" b="1" dirty="0">
                <a:solidFill>
                  <a:srgbClr val="A6B727"/>
                </a:solidFill>
                <a:latin typeface="Calibri" panose="020F0502020204030204" pitchFamily="34" charset="0"/>
                <a:cs typeface="Calibri" panose="020F0502020204030204" pitchFamily="34" charset="0"/>
              </a:rPr>
              <a:t>If You’re Concerned About Something…</a:t>
            </a:r>
            <a:endParaRPr lang="en-GB" sz="2400" dirty="0">
              <a:solidFill>
                <a:srgbClr val="A6B727"/>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86B48A8-E17C-4BC7-B427-26A1D7962029}"/>
              </a:ext>
            </a:extLst>
          </p:cNvPr>
          <p:cNvSpPr txBox="1"/>
          <p:nvPr/>
        </p:nvSpPr>
        <p:spPr>
          <a:xfrm>
            <a:off x="242887" y="1582341"/>
            <a:ext cx="11544301" cy="1200329"/>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We want to work in partnership with you.</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If you’re ever worried or unhappy about a situation, please follow this order of contact,</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via the school office:</a:t>
            </a:r>
            <a:endParaRPr lang="en-US" sz="24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17CA79F-413C-494A-94FC-93E744398C8D}"/>
              </a:ext>
            </a:extLst>
          </p:cNvPr>
          <p:cNvSpPr txBox="1"/>
          <p:nvPr/>
        </p:nvSpPr>
        <p:spPr>
          <a:xfrm>
            <a:off x="0" y="6071443"/>
            <a:ext cx="12192000" cy="461665"/>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We’re here to help and will always do our best to resolve any concerns quickly and fairly.</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0192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6EBC4-ED14-8046-E169-FC38E59ACBC3}"/>
              </a:ext>
            </a:extLst>
          </p:cNvPr>
          <p:cNvSpPr>
            <a:spLocks noGrp="1"/>
          </p:cNvSpPr>
          <p:nvPr>
            <p:ph type="title"/>
          </p:nvPr>
        </p:nvSpPr>
        <p:spPr>
          <a:xfrm>
            <a:off x="838200" y="1722438"/>
            <a:ext cx="10515600" cy="4006850"/>
          </a:xfrm>
        </p:spPr>
        <p:txBody>
          <a:bodyPr>
            <a:noAutofit/>
          </a:bodyPr>
          <a:lstStyle/>
          <a:p>
            <a:br>
              <a:rPr lang="en-GB" sz="2800" dirty="0">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To keep everyone safe and focused on learning:</a:t>
            </a:r>
            <a:br>
              <a:rPr lang="en-GB" sz="2800" dirty="0">
                <a:solidFill>
                  <a:schemeClr val="tx1"/>
                </a:solidFill>
                <a:latin typeface="Calibri" panose="020F0502020204030204" pitchFamily="34" charset="0"/>
                <a:cs typeface="Calibri" panose="020F0502020204030204" pitchFamily="34" charset="0"/>
              </a:rPr>
            </a:b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 </a:t>
            </a:r>
            <a:r>
              <a:rPr lang="en-GB" sz="2800" b="1" dirty="0">
                <a:solidFill>
                  <a:schemeClr val="tx1"/>
                </a:solidFill>
                <a:latin typeface="Calibri" panose="020F0502020204030204" pitchFamily="34" charset="0"/>
                <a:cs typeface="Calibri" panose="020F0502020204030204" pitchFamily="34" charset="0"/>
              </a:rPr>
              <a:t>No jewellery</a:t>
            </a:r>
            <a:r>
              <a:rPr lang="en-GB" sz="2800" dirty="0">
                <a:solidFill>
                  <a:schemeClr val="tx1"/>
                </a:solidFill>
                <a:latin typeface="Calibri" panose="020F0502020204030204" pitchFamily="34" charset="0"/>
                <a:cs typeface="Calibri" panose="020F0502020204030204" pitchFamily="34" charset="0"/>
              </a:rPr>
              <a:t> – including earrings (studs/spacers), rings, bracelets, necklaces, loom bands, or wristbands</a:t>
            </a:r>
            <a:br>
              <a:rPr lang="en-GB" sz="2800" dirty="0">
                <a:solidFill>
                  <a:schemeClr val="tx1"/>
                </a:solidFill>
                <a:latin typeface="Calibri" panose="020F0502020204030204" pitchFamily="34" charset="0"/>
                <a:cs typeface="Calibri" panose="020F0502020204030204" pitchFamily="34" charset="0"/>
              </a:rPr>
            </a:b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 </a:t>
            </a:r>
            <a:r>
              <a:rPr lang="en-GB" sz="2800" b="1" dirty="0">
                <a:solidFill>
                  <a:schemeClr val="tx1"/>
                </a:solidFill>
                <a:latin typeface="Calibri" panose="020F0502020204030204" pitchFamily="34" charset="0"/>
                <a:cs typeface="Calibri" panose="020F0502020204030204" pitchFamily="34" charset="0"/>
              </a:rPr>
              <a:t>No earrings or spacers</a:t>
            </a:r>
            <a:r>
              <a:rPr lang="en-GB" sz="2800" dirty="0">
                <a:solidFill>
                  <a:schemeClr val="tx1"/>
                </a:solidFill>
                <a:latin typeface="Calibri" panose="020F0502020204030204" pitchFamily="34" charset="0"/>
                <a:cs typeface="Calibri" panose="020F0502020204030204" pitchFamily="34" charset="0"/>
              </a:rPr>
              <a:t> – these are a safety risk, especially during play and PE</a:t>
            </a:r>
            <a:br>
              <a:rPr lang="en-GB" sz="2800" dirty="0">
                <a:solidFill>
                  <a:schemeClr val="tx1"/>
                </a:solidFill>
                <a:latin typeface="Calibri" panose="020F0502020204030204" pitchFamily="34" charset="0"/>
                <a:cs typeface="Calibri" panose="020F0502020204030204" pitchFamily="34" charset="0"/>
              </a:rPr>
            </a:b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 </a:t>
            </a:r>
            <a:r>
              <a:rPr lang="en-GB" sz="2800" b="1" dirty="0">
                <a:solidFill>
                  <a:schemeClr val="tx1"/>
                </a:solidFill>
              </a:rPr>
              <a:t>No nail varnish or make-up</a:t>
            </a:r>
            <a:r>
              <a:rPr lang="en-GB" sz="2800" dirty="0">
                <a:solidFill>
                  <a:schemeClr val="tx1"/>
                </a:solidFill>
              </a:rPr>
              <a:t> – children should come to school with natural nails and faces</a:t>
            </a:r>
            <a:br>
              <a:rPr lang="en-GB"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524746C-6A2F-45B7-4A03-15B149B9D7EB}"/>
              </a:ext>
            </a:extLst>
          </p:cNvPr>
          <p:cNvSpPr txBox="1"/>
          <p:nvPr/>
        </p:nvSpPr>
        <p:spPr>
          <a:xfrm>
            <a:off x="-838200" y="582117"/>
            <a:ext cx="12192000" cy="923330"/>
          </a:xfrm>
          <a:prstGeom prst="rect">
            <a:avLst/>
          </a:prstGeom>
          <a:noFill/>
        </p:spPr>
        <p:txBody>
          <a:bodyPr wrap="square">
            <a:spAutoFit/>
          </a:bodyPr>
          <a:lstStyle/>
          <a:p>
            <a:pPr algn="ctr"/>
            <a:r>
              <a:rPr lang="en-GB" sz="5400" b="1" dirty="0">
                <a:solidFill>
                  <a:srgbClr val="A6B727"/>
                </a:solidFill>
              </a:rPr>
              <a:t>👕 Jewellery &amp; Appearance</a:t>
            </a:r>
            <a:endParaRPr lang="en-US" sz="5400" dirty="0">
              <a:solidFill>
                <a:srgbClr val="A6B727"/>
              </a:solidFill>
            </a:endParaRPr>
          </a:p>
        </p:txBody>
      </p:sp>
      <p:sp>
        <p:nvSpPr>
          <p:cNvPr id="7" name="TextBox 6">
            <a:extLst>
              <a:ext uri="{FF2B5EF4-FFF2-40B4-BE49-F238E27FC236}">
                <a16:creationId xmlns:a16="http://schemas.microsoft.com/office/drawing/2014/main" id="{34CED440-E847-5BC2-B492-A8CF69B1CD3C}"/>
              </a:ext>
            </a:extLst>
          </p:cNvPr>
          <p:cNvSpPr txBox="1"/>
          <p:nvPr/>
        </p:nvSpPr>
        <p:spPr>
          <a:xfrm>
            <a:off x="0" y="6163270"/>
            <a:ext cx="12192000" cy="523220"/>
          </a:xfrm>
          <a:prstGeom prst="rect">
            <a:avLst/>
          </a:prstGeom>
          <a:noFill/>
        </p:spPr>
        <p:txBody>
          <a:bodyPr wrap="square">
            <a:spAutoFit/>
          </a:bodyPr>
          <a:lstStyle/>
          <a:p>
            <a:pPr algn="ctr"/>
            <a:r>
              <a:rPr lang="en-GB" sz="2800" dirty="0">
                <a:latin typeface="Calibri" panose="020F0502020204030204" pitchFamily="34" charset="0"/>
                <a:cs typeface="Calibri" panose="020F0502020204030204" pitchFamily="34" charset="0"/>
              </a:rPr>
              <a:t>Thank you for your support!</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9703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9A14-529A-4752-B4AE-2FBBCADCA106}"/>
              </a:ext>
            </a:extLst>
          </p:cNvPr>
          <p:cNvSpPr>
            <a:spLocks noGrp="1"/>
          </p:cNvSpPr>
          <p:nvPr>
            <p:ph type="title"/>
          </p:nvPr>
        </p:nvSpPr>
        <p:spPr>
          <a:xfrm>
            <a:off x="281608" y="-27623"/>
            <a:ext cx="9875520" cy="1356360"/>
          </a:xfrm>
        </p:spPr>
        <p:txBody>
          <a:bodyPr/>
          <a:lstStyle/>
          <a:p>
            <a:r>
              <a:rPr lang="en-GB" dirty="0"/>
              <a:t>Potential timetable (subject to change)</a:t>
            </a:r>
          </a:p>
        </p:txBody>
      </p:sp>
      <p:pic>
        <p:nvPicPr>
          <p:cNvPr id="3" name="Picture 2" descr="A chart of different colored squares&#10;&#10;AI-generated content may be incorrect.">
            <a:extLst>
              <a:ext uri="{FF2B5EF4-FFF2-40B4-BE49-F238E27FC236}">
                <a16:creationId xmlns:a16="http://schemas.microsoft.com/office/drawing/2014/main" id="{47DF7032-7258-1625-A6F7-6F6445F80BF0}"/>
              </a:ext>
            </a:extLst>
          </p:cNvPr>
          <p:cNvPicPr>
            <a:picLocks noChangeAspect="1"/>
          </p:cNvPicPr>
          <p:nvPr/>
        </p:nvPicPr>
        <p:blipFill>
          <a:blip r:embed="rId2"/>
          <a:stretch>
            <a:fillRect/>
          </a:stretch>
        </p:blipFill>
        <p:spPr>
          <a:xfrm>
            <a:off x="2221585" y="890749"/>
            <a:ext cx="7735915" cy="5489791"/>
          </a:xfrm>
          <a:prstGeom prst="rect">
            <a:avLst/>
          </a:prstGeom>
        </p:spPr>
      </p:pic>
    </p:spTree>
    <p:extLst>
      <p:ext uri="{BB962C8B-B14F-4D97-AF65-F5344CB8AC3E}">
        <p14:creationId xmlns:p14="http://schemas.microsoft.com/office/powerpoint/2010/main" val="1144213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61" y="2064327"/>
            <a:ext cx="8596668" cy="820189"/>
          </a:xfrm>
        </p:spPr>
        <p:txBody>
          <a:bodyPr/>
          <a:lstStyle/>
          <a:p>
            <a:r>
              <a:rPr lang="en-GB" b="1" dirty="0"/>
              <a:t>PE</a:t>
            </a:r>
          </a:p>
        </p:txBody>
      </p:sp>
      <p:sp>
        <p:nvSpPr>
          <p:cNvPr id="3" name="Content Placeholder 2"/>
          <p:cNvSpPr>
            <a:spLocks noGrp="1"/>
          </p:cNvSpPr>
          <p:nvPr>
            <p:ph idx="1"/>
          </p:nvPr>
        </p:nvSpPr>
        <p:spPr>
          <a:xfrm>
            <a:off x="760460" y="3034145"/>
            <a:ext cx="9206499" cy="2593571"/>
          </a:xfrm>
        </p:spPr>
        <p:txBody>
          <a:bodyPr vert="horz" lIns="91440" tIns="45720" rIns="91440" bIns="45720" rtlCol="0" anchor="t">
            <a:normAutofit lnSpcReduction="10000"/>
          </a:bodyPr>
          <a:lstStyle/>
          <a:p>
            <a:r>
              <a:rPr lang="en-GB" sz="2400" dirty="0"/>
              <a:t>Tuesday morning and Thursday afternoon. </a:t>
            </a:r>
            <a:endParaRPr lang="en-GB" dirty="0"/>
          </a:p>
          <a:p>
            <a:r>
              <a:rPr lang="en-GB" sz="2400" dirty="0"/>
              <a:t>During the colder months it is important that children have warm black/grey trousers and a PE hoodie as we will try and go outside as much as possible.</a:t>
            </a:r>
          </a:p>
          <a:p>
            <a:r>
              <a:rPr lang="en-GB" sz="2400" dirty="0"/>
              <a:t>Gymnastics – children need to have shorts or trousers that are tight fitting at the ankle for practical and safety reasons. Shorts can be worn under trousers during cold months.</a:t>
            </a:r>
          </a:p>
          <a:p>
            <a:pPr marL="0" indent="0">
              <a:buNone/>
            </a:pPr>
            <a:endParaRPr lang="en-GB" dirty="0"/>
          </a:p>
        </p:txBody>
      </p:sp>
      <p:pic>
        <p:nvPicPr>
          <p:cNvPr id="3074" name="Picture 2" descr="Euxton Primrose Hill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79" y="181956"/>
            <a:ext cx="3409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 and Games | Poole Grammar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75" y="504247"/>
            <a:ext cx="3807539" cy="252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706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401" y="401292"/>
            <a:ext cx="8107599" cy="856962"/>
          </a:xfrm>
        </p:spPr>
        <p:txBody>
          <a:bodyPr/>
          <a:lstStyle/>
          <a:p>
            <a:r>
              <a:rPr lang="en-GB" b="1" dirty="0" err="1"/>
              <a:t>IPads</a:t>
            </a:r>
            <a:endParaRPr lang="en-GB" b="1" dirty="0"/>
          </a:p>
        </p:txBody>
      </p:sp>
      <p:sp>
        <p:nvSpPr>
          <p:cNvPr id="3" name="Content Placeholder 2"/>
          <p:cNvSpPr>
            <a:spLocks noGrp="1"/>
          </p:cNvSpPr>
          <p:nvPr>
            <p:ph idx="1"/>
          </p:nvPr>
        </p:nvSpPr>
        <p:spPr>
          <a:xfrm>
            <a:off x="615723" y="1830137"/>
            <a:ext cx="10675129" cy="4626571"/>
          </a:xfrm>
        </p:spPr>
        <p:txBody>
          <a:bodyPr vert="horz" lIns="91440" tIns="45720" rIns="91440" bIns="45720" rtlCol="0" anchor="t">
            <a:normAutofit fontScale="47500" lnSpcReduction="20000"/>
          </a:bodyPr>
          <a:lstStyle/>
          <a:p>
            <a:endParaRPr lang="en-GB" sz="2000" dirty="0"/>
          </a:p>
          <a:p>
            <a:pPr>
              <a:lnSpc>
                <a:spcPct val="170000"/>
              </a:lnSpc>
            </a:pPr>
            <a:r>
              <a:rPr lang="en-GB" sz="4000" dirty="0"/>
              <a:t>It would be very helpful if children were able to provide their own earphones or headphones (that fold flat to fit in trays) for use when watching videos, creating music or any other time sound is involved. This can speed things up when working in class however there are also headphones in school. They may also have their own named (cheap) stylus. PLEASE ENSURE EVERYTHING IS NAMED!</a:t>
            </a:r>
          </a:p>
          <a:p>
            <a:pPr>
              <a:lnSpc>
                <a:spcPct val="170000"/>
              </a:lnSpc>
            </a:pPr>
            <a:r>
              <a:rPr lang="en-GB" sz="4000" dirty="0"/>
              <a:t>Children are very privileged to have access to their own iPad in school and as such, they are expected to look after them and use them appropriately.</a:t>
            </a:r>
          </a:p>
          <a:p>
            <a:pPr>
              <a:lnSpc>
                <a:spcPct val="170000"/>
              </a:lnSpc>
            </a:pPr>
            <a:r>
              <a:rPr lang="en-GB" sz="4000" dirty="0"/>
              <a:t>Log in details for the different apps will be in a Showbie folder set up at the beginning of the year in their homework folder – this should make it easier, for as long as they remember their Showbie log in details they can find everything else!</a:t>
            </a:r>
          </a:p>
        </p:txBody>
      </p:sp>
      <p:pic>
        <p:nvPicPr>
          <p:cNvPr id="4" name="Picture 2" descr="Euxton Primrose Hill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15" y="158260"/>
            <a:ext cx="3409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4 Best Styluses for Your iPad of 2025 | Reviews by Wirecutter">
            <a:extLst>
              <a:ext uri="{FF2B5EF4-FFF2-40B4-BE49-F238E27FC236}">
                <a16:creationId xmlns:a16="http://schemas.microsoft.com/office/drawing/2014/main" id="{CA0A571C-7427-4867-B730-13DC39859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5061" y="556591"/>
            <a:ext cx="2333281" cy="15550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st headphones 2025: tested by our experts | What Hi-Fi?">
            <a:extLst>
              <a:ext uri="{FF2B5EF4-FFF2-40B4-BE49-F238E27FC236}">
                <a16:creationId xmlns:a16="http://schemas.microsoft.com/office/drawing/2014/main" id="{444239BD-63DE-46AC-88BB-1C3E1AA6C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2384" y="401292"/>
            <a:ext cx="2544418" cy="1431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94493"/>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2BB539F97B674BB9D6F483A08649AD" ma:contentTypeVersion="19" ma:contentTypeDescription="Create a new document." ma:contentTypeScope="" ma:versionID="c2cdcd2ca4f1ef7639ab173a708efee0">
  <xsd:schema xmlns:xsd="http://www.w3.org/2001/XMLSchema" xmlns:xs="http://www.w3.org/2001/XMLSchema" xmlns:p="http://schemas.microsoft.com/office/2006/metadata/properties" xmlns:ns3="e8a533e9-7265-4c70-9271-ff5fcfdac5d8" xmlns:ns4="925de36f-393b-417d-8d3a-506b53a0eb55" targetNamespace="http://schemas.microsoft.com/office/2006/metadata/properties" ma:root="true" ma:fieldsID="475ba06473963512bd245503a0027084" ns3:_="" ns4:_="">
    <xsd:import namespace="e8a533e9-7265-4c70-9271-ff5fcfdac5d8"/>
    <xsd:import namespace="925de36f-393b-417d-8d3a-506b53a0eb5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element ref="ns4:MediaLengthInSeconds" minOccurs="0"/>
                <xsd:element ref="ns4:_activity" minOccurs="0"/>
                <xsd:element ref="ns4:MediaServiceObjectDetectorVersions" minOccurs="0"/>
                <xsd:element ref="ns4:MediaServiceSearchProperties" minOccurs="0"/>
                <xsd:element ref="ns4:MediaServiceSystemTag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533e9-7265-4c70-9271-ff5fcfdac5d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5de36f-393b-417d-8d3a-506b53a0eb5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25de36f-393b-417d-8d3a-506b53a0eb55" xsi:nil="true"/>
  </documentManagement>
</p:properties>
</file>

<file path=customXml/itemProps1.xml><?xml version="1.0" encoding="utf-8"?>
<ds:datastoreItem xmlns:ds="http://schemas.openxmlformats.org/officeDocument/2006/customXml" ds:itemID="{4F9B625E-01D3-49A1-BCC8-CFEACAE76B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a533e9-7265-4c70-9271-ff5fcfdac5d8"/>
    <ds:schemaRef ds:uri="925de36f-393b-417d-8d3a-506b53a0eb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E223A4-4C29-4D24-A222-AB3A01639A60}">
  <ds:schemaRefs>
    <ds:schemaRef ds:uri="http://schemas.microsoft.com/sharepoint/v3/contenttype/forms"/>
  </ds:schemaRefs>
</ds:datastoreItem>
</file>

<file path=customXml/itemProps3.xml><?xml version="1.0" encoding="utf-8"?>
<ds:datastoreItem xmlns:ds="http://schemas.openxmlformats.org/officeDocument/2006/customXml" ds:itemID="{C336C7F1-62BA-4B7C-B0F4-A82BAB094795}">
  <ds:schemaRefs>
    <ds:schemaRef ds:uri="http://schemas.microsoft.com/office/2006/documentManagement/types"/>
    <ds:schemaRef ds:uri="925de36f-393b-417d-8d3a-506b53a0eb55"/>
    <ds:schemaRef ds:uri="http://www.w3.org/XML/1998/namespace"/>
    <ds:schemaRef ds:uri="e8a533e9-7265-4c70-9271-ff5fcfdac5d8"/>
    <ds:schemaRef ds:uri="http://schemas.microsoft.com/office/infopath/2007/PartnerControls"/>
    <ds:schemaRef ds:uri="http://purl.org/dc/terms/"/>
    <ds:schemaRef ds:uri="http://purl.org/dc/elements/1.1/"/>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TM03457444[[fn=Basis]]</Template>
  <TotalTime>440</TotalTime>
  <Words>1199</Words>
  <Application>Microsoft Office PowerPoint</Application>
  <PresentationFormat>Widescreen</PresentationFormat>
  <Paragraphs>87</Paragraphs>
  <Slides>15</Slides>
  <Notes>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Basis</vt:lpstr>
      <vt:lpstr>Year 5 Olympus</vt:lpstr>
      <vt:lpstr> 🔹 If your child is unwell, please contact the school office by 9:00am on each day of absence. 📞 01257 276688 ✉️ office@primrosehill-Euxton.lancs.sch.uk  🔹 Be specific: It’s important to give a clear reason – for example: ✅ “Tonsillitis” or “Sickness and temperature” ❌ Not just “unwell” or “poorly”. </vt:lpstr>
      <vt:lpstr>PowerPoint Presentation</vt:lpstr>
      <vt:lpstr>PowerPoint Presentation</vt:lpstr>
      <vt:lpstr>PowerPoint Presentation</vt:lpstr>
      <vt:lpstr> To keep everyone safe and focused on learning:  🔹 No jewellery – including earrings (studs/spacers), rings, bracelets, necklaces, loom bands, or wristbands  🔹 No earrings or spacers – these are a safety risk, especially during play and PE  🔹 No nail varnish or make-up – children should come to school with natural nails and faces </vt:lpstr>
      <vt:lpstr>Potential timetable (subject to change)</vt:lpstr>
      <vt:lpstr>PE</vt:lpstr>
      <vt:lpstr>IPads</vt:lpstr>
      <vt:lpstr>Homework</vt:lpstr>
      <vt:lpstr>Reading</vt:lpstr>
      <vt:lpstr>Support at school</vt:lpstr>
      <vt:lpstr>Trips/activities</vt:lpstr>
      <vt:lpstr>PTA- Parents and Teachers Association </vt:lpstr>
      <vt:lpstr>Why join our PTA here at EPH? </vt:lpstr>
    </vt:vector>
  </TitlesOfParts>
  <Company>Euxton Primrose Hill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Olympus</dc:title>
  <dc:creator>K MCKINLEY</dc:creator>
  <cp:lastModifiedBy>Kathleen MCKINLEY</cp:lastModifiedBy>
  <cp:revision>152</cp:revision>
  <dcterms:created xsi:type="dcterms:W3CDTF">2021-09-15T15:18:58Z</dcterms:created>
  <dcterms:modified xsi:type="dcterms:W3CDTF">2025-07-20T13:44:56Z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0x010100A22BB539F97B674BB9D6F483A08649AD</vt:lpwstr>
  </property>
</Properties>
</file>