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8" r:id="rId3"/>
    <p:sldId id="258" r:id="rId4"/>
    <p:sldId id="270" r:id="rId5"/>
    <p:sldId id="268" r:id="rId6"/>
    <p:sldId id="269" r:id="rId7"/>
    <p:sldId id="263" r:id="rId8"/>
    <p:sldId id="262" r:id="rId9"/>
    <p:sldId id="275" r:id="rId10"/>
    <p:sldId id="276" r:id="rId11"/>
    <p:sldId id="277" r:id="rId12"/>
    <p:sldId id="266" r:id="rId13"/>
    <p:sldId id="260" r:id="rId14"/>
    <p:sldId id="265" r:id="rId15"/>
    <p:sldId id="264" r:id="rId16"/>
    <p:sldId id="271" r:id="rId17"/>
    <p:sldId id="272" r:id="rId18"/>
    <p:sldId id="274" r:id="rId19"/>
    <p:sldId id="280" r:id="rId20"/>
    <p:sldId id="281" r:id="rId21"/>
    <p:sldId id="279" r:id="rId22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0718-F551-41E9-88DB-BD98249095A4}" type="datetimeFigureOut">
              <a:rPr lang="en-GB" smtClean="0"/>
              <a:t>04/03/2019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DB04-E25F-45EC-8CEF-971E99F83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742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0718-F551-41E9-88DB-BD98249095A4}" type="datetimeFigureOut">
              <a:rPr lang="en-GB" smtClean="0"/>
              <a:t>04/03/2019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DB04-E25F-45EC-8CEF-971E99F83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084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0718-F551-41E9-88DB-BD98249095A4}" type="datetimeFigureOut">
              <a:rPr lang="en-GB" smtClean="0"/>
              <a:t>04/03/2019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DB04-E25F-45EC-8CEF-971E99F83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84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0718-F551-41E9-88DB-BD98249095A4}" type="datetimeFigureOut">
              <a:rPr lang="en-GB" smtClean="0"/>
              <a:t>04/03/2019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DB04-E25F-45EC-8CEF-971E99F83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072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0718-F551-41E9-88DB-BD98249095A4}" type="datetimeFigureOut">
              <a:rPr lang="en-GB" smtClean="0"/>
              <a:t>04/03/2019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DB04-E25F-45EC-8CEF-971E99F83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113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0718-F551-41E9-88DB-BD98249095A4}" type="datetimeFigureOut">
              <a:rPr lang="en-GB" smtClean="0"/>
              <a:t>04/03/2019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DB04-E25F-45EC-8CEF-971E99F83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988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0718-F551-41E9-88DB-BD98249095A4}" type="datetimeFigureOut">
              <a:rPr lang="en-GB" smtClean="0"/>
              <a:t>04/03/2019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DB04-E25F-45EC-8CEF-971E99F83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752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0718-F551-41E9-88DB-BD98249095A4}" type="datetimeFigureOut">
              <a:rPr lang="en-GB" smtClean="0"/>
              <a:t>04/03/2019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DB04-E25F-45EC-8CEF-971E99F83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439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0718-F551-41E9-88DB-BD98249095A4}" type="datetimeFigureOut">
              <a:rPr lang="en-GB" smtClean="0"/>
              <a:t>04/03/2019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DB04-E25F-45EC-8CEF-971E99F83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303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0718-F551-41E9-88DB-BD98249095A4}" type="datetimeFigureOut">
              <a:rPr lang="en-GB" smtClean="0"/>
              <a:t>04/03/2019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DB04-E25F-45EC-8CEF-971E99F83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8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0718-F551-41E9-88DB-BD98249095A4}" type="datetimeFigureOut">
              <a:rPr lang="en-GB" smtClean="0"/>
              <a:t>04/03/2019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DB04-E25F-45EC-8CEF-971E99F83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887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30718-F551-41E9-88DB-BD98249095A4}" type="datetimeFigureOut">
              <a:rPr lang="en-GB" smtClean="0"/>
              <a:t>04/03/2019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DB04-E25F-45EC-8CEF-971E99F83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36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63238" y="-1456892"/>
            <a:ext cx="6888568" cy="97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1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3002" y="-1526931"/>
            <a:ext cx="6946593" cy="982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8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31466" y="-1421124"/>
            <a:ext cx="6863457" cy="970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3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74917" y="-1419994"/>
            <a:ext cx="6858000" cy="969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2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0229" y="-1090229"/>
            <a:ext cx="5265369" cy="7445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799" y="123148"/>
            <a:ext cx="2731245" cy="18045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479" y="2490099"/>
            <a:ext cx="2731245" cy="1804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364" y="760235"/>
            <a:ext cx="2731245" cy="2334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4365" y="3601149"/>
            <a:ext cx="2731245" cy="2334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7290" y="5033833"/>
            <a:ext cx="2731245" cy="18045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4257" y="4989062"/>
            <a:ext cx="2731245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9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70297">
            <a:off x="3340972" y="-424091"/>
            <a:ext cx="5331812" cy="753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5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23024" y="-1619514"/>
            <a:ext cx="7316884" cy="1034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0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55046" y="-1624973"/>
            <a:ext cx="7027817" cy="993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5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0859" y="-1419994"/>
            <a:ext cx="6858000" cy="969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Image result for road safety ks2 vid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298" y="73511"/>
            <a:ext cx="3857625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2" descr="Image result for road safety ks2 vid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6684">
            <a:off x="9047424" y="2457451"/>
            <a:ext cx="22828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2259">
            <a:off x="745129" y="2455735"/>
            <a:ext cx="21050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26289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4800" b="1" i="1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006325" y="1406486"/>
            <a:ext cx="4179349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7200" b="1" i="1" u="none" strike="noStrike" cap="none" normalizeH="0" baseline="0" dirty="0" smtClean="0">
              <a:ln>
                <a:noFill/>
              </a:ln>
              <a:solidFill>
                <a:srgbClr val="26262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7200" b="1" i="1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Smart! </a:t>
            </a:r>
            <a:endParaRPr kumimoji="0" lang="en-GB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7200" b="1" i="1" smtClean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kumimoji="0" lang="en-GB" altLang="en-US" sz="7200" b="1" i="1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7200" b="1" i="1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Safe!</a:t>
            </a:r>
            <a:endParaRPr kumimoji="0" lang="en-GB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Mini Police Assembly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56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31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1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64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0"/>
            <a:ext cx="5072308" cy="68677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82185" y="559558"/>
            <a:ext cx="60732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Letter-join No-Lead 8" panose="02000505000000020003" pitchFamily="50" charset="0"/>
              </a:rPr>
              <a:t>It is not just the responsibility of the drivers to take care on or near the road it is yours !</a:t>
            </a:r>
          </a:p>
          <a:p>
            <a:endParaRPr lang="en-US" sz="3200" b="1" dirty="0">
              <a:latin typeface="Letter-join No-Lead 8" panose="02000505000000020003" pitchFamily="50" charset="0"/>
            </a:endParaRPr>
          </a:p>
          <a:p>
            <a:endParaRPr lang="en-US" sz="3200" b="1" dirty="0" smtClean="0">
              <a:latin typeface="Letter-join No-Lead 8" panose="02000505000000020003" pitchFamily="50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Letter-join No-Lead 8" panose="02000505000000020003" pitchFamily="50" charset="0"/>
              </a:rPr>
              <a:t>What hazards can you spot ?</a:t>
            </a:r>
            <a:endParaRPr lang="en-GB" sz="3200" b="1" dirty="0">
              <a:solidFill>
                <a:srgbClr val="FF0000"/>
              </a:solidFill>
              <a:latin typeface="Letter-join No-Lead 8" panose="020005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05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51606" y="-1419994"/>
            <a:ext cx="6858000" cy="969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4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60755" y="-1474359"/>
            <a:ext cx="7120566" cy="1006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3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28705" y="-1705841"/>
            <a:ext cx="7094814" cy="1003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8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36852" y="-1633829"/>
            <a:ext cx="6974307" cy="986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1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65244" y="-1428774"/>
            <a:ext cx="6900409" cy="975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7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02965" y="-1426861"/>
            <a:ext cx="6891169" cy="974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8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1386" y="-1464595"/>
            <a:ext cx="6894950" cy="975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1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37</Words>
  <Application>Microsoft Office PowerPoint</Application>
  <PresentationFormat>Widescreen</PresentationFormat>
  <Paragraphs>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Kristen ITC</vt:lpstr>
      <vt:lpstr>Letter-join No-Lead 8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 Harris</dc:creator>
  <cp:lastModifiedBy>Gill Harris</cp:lastModifiedBy>
  <cp:revision>11</cp:revision>
  <cp:lastPrinted>2019-03-04T15:48:02Z</cp:lastPrinted>
  <dcterms:created xsi:type="dcterms:W3CDTF">2019-02-19T15:14:04Z</dcterms:created>
  <dcterms:modified xsi:type="dcterms:W3CDTF">2019-03-04T15:59:16Z</dcterms:modified>
</cp:coreProperties>
</file>