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2D1C99-D4CF-4A36-AF1B-4E05BC78A371}" v="1" dt="2023-12-07T06:02:46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Mwangi" userId="925f3a8b5157fd1b" providerId="LiveId" clId="{642D1C99-D4CF-4A36-AF1B-4E05BC78A371}"/>
    <pc:docChg chg="undo custSel addSld modSld">
      <pc:chgData name="Ruth Mwangi" userId="925f3a8b5157fd1b" providerId="LiveId" clId="{642D1C99-D4CF-4A36-AF1B-4E05BC78A371}" dt="2023-12-07T06:04:32.266" v="12" actId="1076"/>
      <pc:docMkLst>
        <pc:docMk/>
      </pc:docMkLst>
      <pc:sldChg chg="addSp delSp mod">
        <pc:chgData name="Ruth Mwangi" userId="925f3a8b5157fd1b" providerId="LiveId" clId="{642D1C99-D4CF-4A36-AF1B-4E05BC78A371}" dt="2023-12-07T05:51:13.166" v="1" actId="478"/>
        <pc:sldMkLst>
          <pc:docMk/>
          <pc:sldMk cId="2989882090" sldId="260"/>
        </pc:sldMkLst>
        <pc:picChg chg="add del">
          <ac:chgData name="Ruth Mwangi" userId="925f3a8b5157fd1b" providerId="LiveId" clId="{642D1C99-D4CF-4A36-AF1B-4E05BC78A371}" dt="2023-12-07T05:51:13.166" v="1" actId="478"/>
          <ac:picMkLst>
            <pc:docMk/>
            <pc:sldMk cId="2989882090" sldId="260"/>
            <ac:picMk id="5" creationId="{09704BA9-EDC2-8AAB-52F3-8462562B2FB1}"/>
          </ac:picMkLst>
        </pc:picChg>
      </pc:sldChg>
      <pc:sldChg chg="addSp delSp modSp new mod">
        <pc:chgData name="Ruth Mwangi" userId="925f3a8b5157fd1b" providerId="LiveId" clId="{642D1C99-D4CF-4A36-AF1B-4E05BC78A371}" dt="2023-12-07T06:04:32.266" v="12" actId="1076"/>
        <pc:sldMkLst>
          <pc:docMk/>
          <pc:sldMk cId="360225930" sldId="261"/>
        </pc:sldMkLst>
        <pc:spChg chg="del">
          <ac:chgData name="Ruth Mwangi" userId="925f3a8b5157fd1b" providerId="LiveId" clId="{642D1C99-D4CF-4A36-AF1B-4E05BC78A371}" dt="2023-12-07T06:04:09.475" v="9" actId="22"/>
          <ac:spMkLst>
            <pc:docMk/>
            <pc:sldMk cId="360225930" sldId="261"/>
            <ac:spMk id="3" creationId="{C3B4A57A-5E5C-92EF-FA82-0EABC6F3433E}"/>
          </ac:spMkLst>
        </pc:spChg>
        <pc:picChg chg="add mod">
          <ac:chgData name="Ruth Mwangi" userId="925f3a8b5157fd1b" providerId="LiveId" clId="{642D1C99-D4CF-4A36-AF1B-4E05BC78A371}" dt="2023-12-07T06:02:46.308" v="3"/>
          <ac:picMkLst>
            <pc:docMk/>
            <pc:sldMk cId="360225930" sldId="261"/>
            <ac:picMk id="4" creationId="{6732FCC2-A271-9BC8-9BA9-03F8416F1C3A}"/>
          </ac:picMkLst>
        </pc:picChg>
        <pc:picChg chg="add mod modCrop">
          <ac:chgData name="Ruth Mwangi" userId="925f3a8b5157fd1b" providerId="LiveId" clId="{642D1C99-D4CF-4A36-AF1B-4E05BC78A371}" dt="2023-12-07T06:03:44.747" v="8" actId="14100"/>
          <ac:picMkLst>
            <pc:docMk/>
            <pc:sldMk cId="360225930" sldId="261"/>
            <ac:picMk id="6" creationId="{49228CE9-27AC-87DB-7DD3-FD04DAFE3ECB}"/>
          </ac:picMkLst>
        </pc:picChg>
        <pc:picChg chg="add mod ord modCrop">
          <ac:chgData name="Ruth Mwangi" userId="925f3a8b5157fd1b" providerId="LiveId" clId="{642D1C99-D4CF-4A36-AF1B-4E05BC78A371}" dt="2023-12-07T06:04:32.266" v="12" actId="1076"/>
          <ac:picMkLst>
            <pc:docMk/>
            <pc:sldMk cId="360225930" sldId="261"/>
            <ac:picMk id="8" creationId="{E8052A8D-CE4A-5E81-A427-B525663BF6C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724F1-7C56-31D3-5C3E-01501A1FE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77CA2-0922-1596-88B0-536AC1E76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3BA0-7488-66A7-F8CA-AA52CDFE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88440-769C-233C-A614-9629ED9B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8E1B2-64E7-7416-2430-A3C3F278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73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0374-FE1C-4ACB-3AC9-165A1392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885F0-72DF-09D0-28D4-AE12668B7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4E51D-E984-1DEE-162D-EF4CBD40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6DB1D-57C7-010E-0D8E-0332445C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F6918-87BD-14B0-989F-B520958A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82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6900E9-708F-08D6-105C-C9E23A602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4B1E7-0FB2-CF9B-0297-42E02AE12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8D1E1-6616-9CF1-37D0-40EA6B5B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C1617-ED79-FC35-A510-A514A057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4A2A6-07CA-4765-82CB-A563E36E1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87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DBBF0-0E9D-3833-FD89-B73DDB76E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D90A-D2D6-0E59-29D3-06C5F4F94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D0592-9518-92C9-E0CB-DBB982D4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CC054-4961-245A-E123-5365FA40B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E7B2E-9352-6FE9-60D1-AEEA5F1A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42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FDFAA-EE89-FFA1-C806-2930479C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416A5-D727-156E-FFAC-9E6F094CF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C926-0439-09BC-CB0B-CFAE986A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4D9B3-1840-5FB8-57A3-7E7566C4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23A98-74D5-BA33-AFB9-0DB4320F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27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0930-887B-90A9-DBA2-4E3A3BFB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0B156-043F-0A69-E7E2-644332BEB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F7725-91AC-88F1-6EBB-3CB8D418E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B530E-D0FC-DDFF-E6F6-3146BB3DF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5D501-804F-F4FA-3595-1359C5F55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BE5B6-1ADE-FDCE-BB13-078E50CD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68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46AB1-163B-32BA-7364-C6D0DF5A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66DDD-BFC2-C8CB-ECCB-B4C244E8E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C628E-28DE-52A1-4951-8E8FA677D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70692F-63D9-DADF-C712-5C3B62326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841C3E-F67E-D2A5-75C8-926EDF395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12EB4-8B87-95A7-8246-1B658D2F1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0250ED-DB21-BBE6-D56A-6ADFFB6A7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0BEA55-0920-5E9B-65E8-50B54B86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17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C6767-B5DF-AE63-71C7-D69F6472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90FFCF-7A45-DA86-F890-5FD615BB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150DF-4E5C-6064-8C1D-59943290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77B7CD-43DF-B6A2-A56F-9414F16A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66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E9BF5B-971E-3DCC-5C89-122FA5A0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9A35C-DD11-1CBD-89B0-4A568211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D89A4-C6EA-09A2-C5C1-0AAA5475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69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5241-1FD8-28FA-C744-F0D4BF66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8FC06-6A8D-5946-96F6-54603EC48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E5D96-6415-F8EF-9DE3-476DA9255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1A274-43BE-87F8-0A1D-62CC8229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5A8C6-84C9-D9DD-F240-64579C91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3AB51-7537-E570-2959-1430A4E8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30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C4C02-170E-4F2E-3FAE-4A66B74F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417B9-F93D-C619-CD72-559747BD1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B9D56-6DCA-08C2-11C8-D3EADAC87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AA006-24AC-3563-CDD9-D753F379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C353F-D28C-E95E-5CEF-90E5E699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1880A-AB7D-F27B-1D79-C0B58FD7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22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6821DB-35F8-A98F-74E3-1A2116F7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9A0EA-8199-AE9F-3B73-F34770033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98E64-61A0-33AE-7358-E9A65938B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68492-3702-4BFB-8711-3EE6C5FF9AE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309A0-62D5-37E3-3640-C978EA567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41FD9-E0FF-7CBC-61A5-206DD8DF7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4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tlewandlelettersandsounds.org.uk/resources/for-parent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ittlewandlelettersandsounds.org.uk/resources/for-pare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littlewandlelettersandsounds.org.uk/resources/for-parents/#tabnametabHowWeTea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littlewandlelettersandsounds.org.uk/resources/for-parents/#tabnametabBooksComing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4548-EFA2-4FD0-0E26-C4FFDCC40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0755"/>
            <a:ext cx="9144000" cy="2387600"/>
          </a:xfrm>
        </p:spPr>
        <p:txBody>
          <a:bodyPr/>
          <a:lstStyle/>
          <a:p>
            <a:r>
              <a:rPr lang="en-GB" dirty="0"/>
              <a:t>Phase 3 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3BC06-E093-4CAB-1DB4-340FB5155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4125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dirty="0"/>
              <a:t>Session 2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D64631A-B995-0156-1192-2FE2E665C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" y="281185"/>
            <a:ext cx="2743370" cy="274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irholme Primary School">
            <a:extLst>
              <a:ext uri="{FF2B5EF4-FFF2-40B4-BE49-F238E27FC236}">
                <a16:creationId xmlns:a16="http://schemas.microsoft.com/office/drawing/2014/main" id="{46A127BE-4F94-6A0A-6D38-6AEC16CB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788" y="385764"/>
            <a:ext cx="5594515" cy="193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8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D9DE6-9ED3-AE69-36D7-98973B8D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093" y="493687"/>
            <a:ext cx="4521591" cy="1325563"/>
          </a:xfrm>
        </p:spPr>
        <p:txBody>
          <a:bodyPr/>
          <a:lstStyle/>
          <a:p>
            <a:r>
              <a:rPr lang="en-GB" dirty="0"/>
              <a:t>Parent page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EDA8A2B-B1B2-C1F2-257E-D1AF76F0C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06" y="365126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CBE428-543B-9155-5645-00016518E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3628" y="1544271"/>
            <a:ext cx="4772892" cy="4351338"/>
          </a:xfrm>
        </p:spPr>
        <p:txBody>
          <a:bodyPr/>
          <a:lstStyle/>
          <a:p>
            <a:r>
              <a:rPr lang="en-GB" dirty="0">
                <a:hlinkClick r:id="rId3"/>
              </a:rPr>
              <a:t>https://www.littlewandlelettersandsounds.org.uk/resources/for-parents/</a:t>
            </a:r>
            <a:r>
              <a:rPr lang="en-GB" dirty="0"/>
              <a:t> 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99D9042-6335-886D-351C-0424D7915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711" y="2513446"/>
            <a:ext cx="2968283" cy="39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2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CA8C-9B31-C228-6634-1F4D0BC8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6863" y="3024555"/>
            <a:ext cx="3504028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hlinkClick r:id="rId2"/>
              </a:rPr>
              <a:t>https://www.littlewandlelettersandsounds.org.uk/resources/for-parents/</a:t>
            </a: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Watch how to pronounce sounds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05A0CC6-FD24-D77D-93C7-53877595F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" y="281185"/>
            <a:ext cx="2743370" cy="274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000F4-8D88-999E-F342-99571FD5D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6755BD-2209-8281-0064-E7AB55ADF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475" y="175552"/>
            <a:ext cx="4605825" cy="65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34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59A35-41B2-94AA-C514-03F60CD1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2014F-2159-121D-6D4F-16FB96A5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744" y="1825625"/>
            <a:ext cx="2376055" cy="435133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https://www.littlewandlelettersandsounds.org.uk/resources/for-parents/#tabnametabHowWeTeach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04BA9-EDC2-8AAB-52F3-8462562B2F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63" t="36310" r="30001" b="29196"/>
          <a:stretch/>
        </p:blipFill>
        <p:spPr>
          <a:xfrm>
            <a:off x="3342016" y="1027905"/>
            <a:ext cx="5635729" cy="4847941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A2848F4-108C-A5F5-2197-F33FF7129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" y="281185"/>
            <a:ext cx="2743370" cy="274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88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80D6-B6A6-F84F-CB60-CDD75385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052A8D-CE4A-5E81-A427-B525663BF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20" t="18859" r="10786" b="7591"/>
          <a:stretch/>
        </p:blipFill>
        <p:spPr>
          <a:xfrm>
            <a:off x="7065818" y="2683554"/>
            <a:ext cx="4434245" cy="3200401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732FCC2-A271-9BC8-9BA9-03F8416F1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" y="281185"/>
            <a:ext cx="2743370" cy="274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228CE9-27AC-87DB-7DD3-FD04DAFE3E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68" t="43706" r="51137" b="25746"/>
          <a:stretch/>
        </p:blipFill>
        <p:spPr>
          <a:xfrm>
            <a:off x="3241964" y="844084"/>
            <a:ext cx="3823854" cy="296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845C-EB63-24C7-4576-84A3B9DB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0737C-D7E8-4E37-5BDD-069142F94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603" y="4651952"/>
            <a:ext cx="3096491" cy="220604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https://www.littlewandlelettersandsounds.org.uk/resources/for-parents/#tabnametabBooksComingHome</a:t>
            </a:r>
            <a:r>
              <a:rPr lang="en-GB" dirty="0"/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8D27374-18A4-AACC-FD2A-32E666EE4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534" y="782052"/>
            <a:ext cx="38100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8FE0566-AD10-335A-5E45-965FB23C1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01" y="2341147"/>
            <a:ext cx="4382380" cy="415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02A6BA-BBF1-EE69-69CD-DBD6CC4BF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" y="281185"/>
            <a:ext cx="2743370" cy="274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09F1FC-CA8F-F74F-F917-FFDE7CD05E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545" t="18416" r="15227" b="13872"/>
          <a:stretch/>
        </p:blipFill>
        <p:spPr>
          <a:xfrm>
            <a:off x="317697" y="5190349"/>
            <a:ext cx="2533906" cy="13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06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Phase 3 Phonics</vt:lpstr>
      <vt:lpstr>Parent page</vt:lpstr>
      <vt:lpstr>https://www.littlewandlelettersandsounds.org.uk/resources/for-parents/   Watch how to pronounce sounds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2 Phonics</dc:title>
  <dc:creator>Ruth Mwangi</dc:creator>
  <cp:lastModifiedBy>Ruth Mwangi</cp:lastModifiedBy>
  <cp:revision>2</cp:revision>
  <dcterms:created xsi:type="dcterms:W3CDTF">2023-12-06T05:05:59Z</dcterms:created>
  <dcterms:modified xsi:type="dcterms:W3CDTF">2023-12-07T06:04:36Z</dcterms:modified>
</cp:coreProperties>
</file>