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24F1-7C56-31D3-5C3E-01501A1F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77CA2-0922-1596-88B0-536AC1E76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3BA0-7488-66A7-F8CA-AA52CDFE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8440-769C-233C-A614-9629ED9B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1B2-64E7-7416-2430-A3C3F278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374-FE1C-4ACB-3AC9-165A1392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885F0-72DF-09D0-28D4-AE12668B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E51D-E984-1DEE-162D-EF4CBD40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DB1D-57C7-010E-0D8E-0332445C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6918-87BD-14B0-989F-B520958A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900E9-708F-08D6-105C-C9E23A602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4B1E7-0FB2-CF9B-0297-42E02AE12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D1E1-6616-9CF1-37D0-40EA6B5B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1617-ED79-FC35-A510-A514A05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A2A6-07CA-4765-82CB-A563E36E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BBF0-0E9D-3833-FD89-B73DDB76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D90A-D2D6-0E59-29D3-06C5F4F9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0592-9518-92C9-E0CB-DBB982D4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C054-4961-245A-E123-5365FA40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7B2E-9352-6FE9-60D1-AEEA5F1A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2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DFAA-EE89-FFA1-C806-2930479C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416A5-D727-156E-FFAC-9E6F094C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C926-0439-09BC-CB0B-CFAE986A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9B3-1840-5FB8-57A3-7E7566C4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3A98-74D5-BA33-AFB9-0DB4320F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0930-887B-90A9-DBA2-4E3A3BFB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B156-043F-0A69-E7E2-644332BE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F7725-91AC-88F1-6EBB-3CB8D418E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B530E-D0FC-DDFF-E6F6-3146BB3D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D501-804F-F4FA-3595-1359C5F5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BE5B6-1ADE-FDCE-BB13-078E50CD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6AB1-163B-32BA-7364-C6D0DF5A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6DDD-BFC2-C8CB-ECCB-B4C244E8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628E-28DE-52A1-4951-8E8FA677D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0692F-63D9-DADF-C712-5C3B6232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41C3E-F67E-D2A5-75C8-926EDF39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12EB4-8B87-95A7-8246-1B658D2F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250ED-DB21-BBE6-D56A-6ADFFB6A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BEA55-0920-5E9B-65E8-50B54B86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7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6767-B5DF-AE63-71C7-D69F6472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0FFCF-7A45-DA86-F890-5FD615BB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150DF-4E5C-6064-8C1D-59943290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7B7CD-43DF-B6A2-A56F-9414F16A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9BF5B-971E-3DCC-5C89-122FA5A0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9A35C-DD11-1CBD-89B0-4A568211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89A4-C6EA-09A2-C5C1-0AAA5475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241-1FD8-28FA-C744-F0D4BF66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FC06-6A8D-5946-96F6-54603EC4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5D96-6415-F8EF-9DE3-476DA9255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A274-43BE-87F8-0A1D-62CC822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5A8C6-84C9-D9DD-F240-64579C91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3AB51-7537-E570-2959-1430A4E8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4C02-170E-4F2E-3FAE-4A66B74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417B9-F93D-C619-CD72-559747BD1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B9D56-6DCA-08C2-11C8-D3EADAC8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A006-24AC-3563-CDD9-D753F379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353F-D28C-E95E-5CEF-90E5E699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1880A-AB7D-F27B-1D79-C0B58FD7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821DB-35F8-A98F-74E3-1A2116F7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A0EA-8199-AE9F-3B73-F3477003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8E64-61A0-33AE-7358-E9A65938B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8492-3702-4BFB-8711-3EE6C5FF9AE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09A0-62D5-37E3-3640-C978EA5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1FD9-E0FF-7CBC-61A5-206DD8DF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4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ttlewandlelettersandsounds.org.uk/resources/for-parents/#tabnametabHowWeTe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P7QkMSReg" TargetMode="External"/><Relationship Id="rId2" Type="http://schemas.openxmlformats.org/officeDocument/2006/relationships/hyperlink" Target="https://www.youtube.com/watch?v=IPJ_ZEBh1B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littlewandlelettersandsounds.org.uk/resources/for-parents/#tabnametabBooksComing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4548-EFA2-4FD0-0E26-C4FFDCC4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0755"/>
            <a:ext cx="9144000" cy="2387600"/>
          </a:xfrm>
        </p:spPr>
        <p:txBody>
          <a:bodyPr/>
          <a:lstStyle/>
          <a:p>
            <a:r>
              <a:rPr lang="en-GB" dirty="0"/>
              <a:t>Phase 5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3BC06-E093-4CAB-1DB4-340FB515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12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Session 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64631A-B995-0156-1192-2FE2E665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irholme Primary School">
            <a:extLst>
              <a:ext uri="{FF2B5EF4-FFF2-40B4-BE49-F238E27FC236}">
                <a16:creationId xmlns:a16="http://schemas.microsoft.com/office/drawing/2014/main" id="{46A127BE-4F94-6A0A-6D38-6AEC16CB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8" y="385764"/>
            <a:ext cx="5594515" cy="1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9DE6-9ED3-AE69-36D7-98973B8D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093" y="493687"/>
            <a:ext cx="4521591" cy="1325563"/>
          </a:xfrm>
        </p:spPr>
        <p:txBody>
          <a:bodyPr/>
          <a:lstStyle/>
          <a:p>
            <a:r>
              <a:rPr lang="en-GB" dirty="0"/>
              <a:t>Parent page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EDA8A2B-B1B2-C1F2-257E-D1AF76F0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6" y="36512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CBE428-543B-9155-5645-00016518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628" y="1544271"/>
            <a:ext cx="4772892" cy="4351338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https://www.littlewandlelettersandsounds.org.uk/resources/for-parents/</a:t>
            </a:r>
            <a:r>
              <a:rPr lang="en-GB" dirty="0"/>
              <a:t> 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9D9042-6335-886D-351C-0424D791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11" y="2513446"/>
            <a:ext cx="2968283" cy="39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A8C-9B31-C228-6634-1F4D0BC8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863" y="3024555"/>
            <a:ext cx="3504028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https://www.littlewandlelettersandsounds.org.uk/resources/for-parents/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Watch how we grow the code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5A0CC6-FD24-D77D-93C7-53877595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00F4-8D88-999E-F342-99571FD5D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487E5-7BB4-4FDA-99EF-4970F5556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32" y="3024555"/>
            <a:ext cx="6387480" cy="34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9A35-41B2-94AA-C514-03F60CD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014F-2159-121D-6D4F-16FB96A5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44" y="1825625"/>
            <a:ext cx="2376055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https://www.littlewandlelettersandsounds.org.uk/resources/for-parents/#tabnametabHowWeTeach</a:t>
            </a:r>
            <a:r>
              <a:rPr lang="en-GB" dirty="0"/>
              <a:t>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A2848F4-108C-A5F5-2197-F33FF712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13F23-47A6-4A17-8B56-53619BA47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067" y="1842721"/>
            <a:ext cx="5729604" cy="41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80D6-B6A6-F84F-CB60-CDD7538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052A8D-CE4A-5E81-A427-B525663B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0" t="18859" r="10786" b="7591"/>
          <a:stretch/>
        </p:blipFill>
        <p:spPr>
          <a:xfrm>
            <a:off x="7065818" y="2683554"/>
            <a:ext cx="4434245" cy="3200401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732FCC2-A271-9BC8-9BA9-03F8416F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28CE9-27AC-87DB-7DD3-FD04DAFE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68" t="43706" r="51137" b="25746"/>
          <a:stretch/>
        </p:blipFill>
        <p:spPr>
          <a:xfrm>
            <a:off x="3241964" y="844084"/>
            <a:ext cx="3823854" cy="29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25ED-2B28-41C8-B959-29C1E809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Screening Check during June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9D2B-BC5E-4867-BCA1-8324612F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 =IPJ_ZEBh1Bk</a:t>
            </a: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A5CF0-4C62-41FD-A6E6-611E9DE2C016}"/>
              </a:ext>
            </a:extLst>
          </p:cNvPr>
          <p:cNvSpPr/>
          <p:nvPr/>
        </p:nvSpPr>
        <p:spPr>
          <a:xfrm>
            <a:off x="838200" y="4390967"/>
            <a:ext cx="505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https://www.youtube.com/watch?v=urP7QkMSReg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7B48F-E78C-4084-A42B-9CF585D0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221" y="2282367"/>
            <a:ext cx="4055579" cy="2293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0EDDA-6D31-41A6-BE36-47AECA37F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75" y="4001553"/>
            <a:ext cx="2443242" cy="263215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3A4636D-85F4-4FA3-98FC-BFD3C73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46" y="267842"/>
            <a:ext cx="1786154" cy="17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845C-EB63-24C7-4576-84A3B9D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737C-D7E8-4E37-5BDD-069142F9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603" y="4651952"/>
            <a:ext cx="3096491" cy="22060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https://www.littlewandlelettersandsounds.org.uk/resources/for-parents/#tabnametabBooksComingHome</a:t>
            </a:r>
            <a:r>
              <a:rPr lang="en-GB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D27374-18A4-AACC-FD2A-32E666EE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34" y="782052"/>
            <a:ext cx="3810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FE0566-AD10-335A-5E45-965FB23C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1" y="2341147"/>
            <a:ext cx="4382380" cy="4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2A6BA-BBF1-EE69-69CD-DBD6CC4B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9F1FC-CA8F-F74F-F917-FFDE7CD05E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5" t="18416" r="15227" b="13872"/>
          <a:stretch/>
        </p:blipFill>
        <p:spPr>
          <a:xfrm>
            <a:off x="317697" y="5190349"/>
            <a:ext cx="2533906" cy="13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Phase 5 Phonics</vt:lpstr>
      <vt:lpstr>Parent page</vt:lpstr>
      <vt:lpstr>https://www.littlewandlelettersandsounds.org.uk/resources/for-parents/   Watch how we grow the code</vt:lpstr>
      <vt:lpstr>PowerPoint Presentation</vt:lpstr>
      <vt:lpstr>PowerPoint Presentation</vt:lpstr>
      <vt:lpstr>Phonics Screening Check during June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 Phonics</dc:title>
  <dc:creator>Ruth Mwangi</dc:creator>
  <cp:lastModifiedBy>Ruth Mwangi</cp:lastModifiedBy>
  <cp:revision>6</cp:revision>
  <dcterms:created xsi:type="dcterms:W3CDTF">2023-12-06T05:05:59Z</dcterms:created>
  <dcterms:modified xsi:type="dcterms:W3CDTF">2024-01-24T13:50:13Z</dcterms:modified>
</cp:coreProperties>
</file>