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9E0F-403C-4DC7-8EAB-59A342B6874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D00F-5D97-498C-B130-4DB01F8B1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87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9E0F-403C-4DC7-8EAB-59A342B6874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D00F-5D97-498C-B130-4DB01F8B1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106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9E0F-403C-4DC7-8EAB-59A342B6874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D00F-5D97-498C-B130-4DB01F8B1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94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9E0F-403C-4DC7-8EAB-59A342B6874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D00F-5D97-498C-B130-4DB01F8B1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841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9E0F-403C-4DC7-8EAB-59A342B6874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D00F-5D97-498C-B130-4DB01F8B1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56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9E0F-403C-4DC7-8EAB-59A342B6874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D00F-5D97-498C-B130-4DB01F8B1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39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9E0F-403C-4DC7-8EAB-59A342B6874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D00F-5D97-498C-B130-4DB01F8B1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81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9E0F-403C-4DC7-8EAB-59A342B6874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D00F-5D97-498C-B130-4DB01F8B1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71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9E0F-403C-4DC7-8EAB-59A342B6874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D00F-5D97-498C-B130-4DB01F8B1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16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9E0F-403C-4DC7-8EAB-59A342B6874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D00F-5D97-498C-B130-4DB01F8B1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929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9E0F-403C-4DC7-8EAB-59A342B6874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D00F-5D97-498C-B130-4DB01F8B1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52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89E0F-403C-4DC7-8EAB-59A342B6874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DD00F-5D97-498C-B130-4DB01F8B1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97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Keeping up with your children’s English </a:t>
            </a:r>
            <a:endParaRPr lang="en-GB" sz="4000" b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5486" y="5434311"/>
            <a:ext cx="1285875" cy="1260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8" descr="Image result for maths learning fun with children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10" descr="Image result for maths learning fun with children clip 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12" descr="Image result for maths learning fun with children clip ar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24" descr="Image result for maths learning fun with children clip ar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AutoShape 26" descr="Image result for maths learning fun with children clip ar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AutoShape 28" descr="Image result for maths learning fun with children clip art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765175" y="1173402"/>
            <a:ext cx="7623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online course allows parents to explore the curriculum which their children will experience, try some phonics, and see spelling strategies and more English in practise!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917575" y="2132856"/>
            <a:ext cx="7326833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On this course learners can: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Make sense of the English curriculum and become familiar with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Understand some strategies of how English is taught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Experience examples of primary English teaching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Increase confidence as a parent, how to support your child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Experience a broader sense of how English fits into your child’s world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See how you can create new, fun games to develop English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  <p:sp>
        <p:nvSpPr>
          <p:cNvPr id="18" name="AutoShape 34" descr="Image result for parent and child maths clip art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AutoShape 36" descr="Image result for parent and child maths clip art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75" y="4705678"/>
            <a:ext cx="3912370" cy="4999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7944" y="6001489"/>
            <a:ext cx="3535986" cy="4999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975" y="5304253"/>
            <a:ext cx="4322439" cy="1048603"/>
          </a:xfrm>
          <a:prstGeom prst="rect">
            <a:avLst/>
          </a:prstGeom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798" y="4282488"/>
            <a:ext cx="4117690" cy="1243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461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102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Keeping up with your children’s English </vt:lpstr>
    </vt:vector>
  </TitlesOfParts>
  <Company>CBMDC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ICT</dc:title>
  <dc:creator>Adele Foulstone</dc:creator>
  <cp:lastModifiedBy>Julie Hallas</cp:lastModifiedBy>
  <cp:revision>20</cp:revision>
  <dcterms:created xsi:type="dcterms:W3CDTF">2019-07-23T09:18:39Z</dcterms:created>
  <dcterms:modified xsi:type="dcterms:W3CDTF">2021-02-09T15:12:00Z</dcterms:modified>
</cp:coreProperties>
</file>