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F4BF"/>
    <a:srgbClr val="00FF00"/>
    <a:srgbClr val="3399FF"/>
    <a:srgbClr val="00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F623-BC72-4DAA-BA0D-AF0A8C45F89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C934-2D76-467E-A30E-A58A87ECE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F623-BC72-4DAA-BA0D-AF0A8C45F89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C934-2D76-467E-A30E-A58A87ECE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14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F623-BC72-4DAA-BA0D-AF0A8C45F89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C934-2D76-467E-A30E-A58A87ECE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83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F623-BC72-4DAA-BA0D-AF0A8C45F89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C934-2D76-467E-A30E-A58A87ECE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95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F623-BC72-4DAA-BA0D-AF0A8C45F89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C934-2D76-467E-A30E-A58A87ECE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42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F623-BC72-4DAA-BA0D-AF0A8C45F89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C934-2D76-467E-A30E-A58A87ECE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68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F623-BC72-4DAA-BA0D-AF0A8C45F89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C934-2D76-467E-A30E-A58A87ECE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94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F623-BC72-4DAA-BA0D-AF0A8C45F89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C934-2D76-467E-A30E-A58A87ECE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02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F623-BC72-4DAA-BA0D-AF0A8C45F89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C934-2D76-467E-A30E-A58A87ECE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45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F623-BC72-4DAA-BA0D-AF0A8C45F89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C934-2D76-467E-A30E-A58A87ECE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42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F623-BC72-4DAA-BA0D-AF0A8C45F89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C934-2D76-467E-A30E-A58A87ECE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96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BF623-BC72-4DAA-BA0D-AF0A8C45F89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3C934-2D76-467E-A30E-A58A87ECE5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00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theblog.is/familylearning/" TargetMode="External"/><Relationship Id="rId4" Type="http://schemas.openxmlformats.org/officeDocument/2006/relationships/hyperlink" Target="mailto:familylearning@bradford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975" y="1052736"/>
            <a:ext cx="4427905" cy="1368152"/>
          </a:xfrm>
          <a:effectLst>
            <a:glow rad="127000">
              <a:schemeClr val="bg2">
                <a:lumMod val="75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r>
              <a:rPr lang="en-GB" sz="2600" b="1" i="1" dirty="0" smtClean="0">
                <a:solidFill>
                  <a:schemeClr val="tx1"/>
                </a:solidFill>
              </a:rPr>
              <a:t>Adults can find out about Family Learning. Complete a range of workshops to support children both at home and in work.</a:t>
            </a:r>
            <a:endParaRPr lang="en-GB" sz="2600" i="1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1027" name="Picture 3" descr="New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357" y="5530850"/>
            <a:ext cx="1285875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88798" y="1052736"/>
            <a:ext cx="39136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On this course parents </a:t>
            </a:r>
            <a:r>
              <a:rPr lang="en-GB" b="1" dirty="0" smtClean="0"/>
              <a:t>can complete a range of </a:t>
            </a:r>
            <a:r>
              <a:rPr lang="en-GB" b="1" dirty="0" smtClean="0"/>
              <a:t>online workshops</a:t>
            </a:r>
            <a:r>
              <a:rPr lang="en-GB" b="1" dirty="0" smtClean="0"/>
              <a:t>:</a:t>
            </a:r>
          </a:p>
          <a:p>
            <a:pPr algn="ctr"/>
            <a:r>
              <a:rPr lang="en-GB" b="1" dirty="0" smtClean="0"/>
              <a:t>Have fun and learn about:-</a:t>
            </a:r>
          </a:p>
          <a:p>
            <a:pPr algn="ctr"/>
            <a:r>
              <a:rPr lang="en-GB" b="1" dirty="0" smtClean="0"/>
              <a:t>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Priority parenting the importance of </a:t>
            </a:r>
          </a:p>
          <a:p>
            <a:r>
              <a:rPr lang="en-GB" b="1" dirty="0" smtClean="0"/>
              <a:t>      routines.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Chatty </a:t>
            </a:r>
            <a:r>
              <a:rPr lang="en-GB" b="1" dirty="0"/>
              <a:t>families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Help with your child's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Time for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It’s child’s 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19232" y="5319426"/>
            <a:ext cx="3974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SUITABLE FOR ADULTS WITH CHILDREN IN EYFS, KS1, KS2 OR </a:t>
            </a:r>
            <a:r>
              <a:rPr lang="en-GB" sz="1600" b="1" dirty="0" smtClean="0"/>
              <a:t>KS3</a:t>
            </a:r>
            <a:endParaRPr lang="en-GB" sz="1600" dirty="0"/>
          </a:p>
        </p:txBody>
      </p:sp>
      <p:pic>
        <p:nvPicPr>
          <p:cNvPr id="1031" name="Picture 7" descr="contact 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2618566" cy="108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511" y="4694698"/>
            <a:ext cx="4531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Tel: 01274 433648 or 432170</a:t>
            </a:r>
          </a:p>
          <a:p>
            <a:r>
              <a:rPr lang="en-GB" b="1" dirty="0" smtClean="0"/>
              <a:t>Email</a:t>
            </a:r>
            <a:r>
              <a:rPr lang="en-GB" b="1" dirty="0"/>
              <a:t>: </a:t>
            </a:r>
            <a:r>
              <a:rPr lang="en-GB" b="1" dirty="0">
                <a:solidFill>
                  <a:schemeClr val="bg2">
                    <a:lumMod val="75000"/>
                  </a:schemeClr>
                </a:solidFill>
                <a:hlinkClick r:id="rId4"/>
              </a:rPr>
              <a:t>familylearning@bradford.gov.uk</a:t>
            </a:r>
            <a:r>
              <a:rPr lang="en-GB" b="1" dirty="0">
                <a:solidFill>
                  <a:schemeClr val="bg2">
                    <a:lumMod val="75000"/>
                  </a:schemeClr>
                </a:solidFill>
              </a:rPr>
              <a:t>  </a:t>
            </a:r>
          </a:p>
          <a:p>
            <a:r>
              <a:rPr lang="en-GB" b="1" dirty="0"/>
              <a:t>Web: </a:t>
            </a:r>
            <a:r>
              <a:rPr lang="en-GB" b="1" dirty="0">
                <a:solidFill>
                  <a:schemeClr val="bg2">
                    <a:lumMod val="75000"/>
                  </a:schemeClr>
                </a:solidFill>
                <a:hlinkClick r:id="rId5"/>
              </a:rPr>
              <a:t>http://</a:t>
            </a:r>
            <a:r>
              <a:rPr lang="en-GB" b="1" dirty="0" smtClean="0">
                <a:solidFill>
                  <a:schemeClr val="bg2">
                    <a:lumMod val="75000"/>
                  </a:schemeClr>
                </a:solidFill>
                <a:hlinkClick r:id="rId5"/>
              </a:rPr>
              <a:t>theblog.is/familylearning</a:t>
            </a:r>
            <a:r>
              <a:rPr lang="en-GB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GB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17" y="147068"/>
            <a:ext cx="891066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</a:t>
            </a:r>
            <a:r>
              <a:rPr lang="en-GB" sz="40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ou and your child</a:t>
            </a:r>
            <a:endParaRPr lang="en-GB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0" name="Picture 6" descr="http://frimley.schoolweb.co.nz/Cache/Pictures/980085/3_familyundersun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94" y="2420888"/>
            <a:ext cx="1867002" cy="204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258" y="3915057"/>
            <a:ext cx="1947465" cy="122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N:\ES\EES Team\Skills For Work\Training Centres\Accredited Learning Services\LIVE DOCUMENTS 2019-20\MARKETING &amp; LEAFLETS\W39657-Skills-For-Work-Banner-Oct2019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875" y="6087296"/>
            <a:ext cx="3853204" cy="54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2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94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up with your children’s English</dc:title>
  <dc:creator>Nicholas Betteridge</dc:creator>
  <cp:lastModifiedBy>Julie Hallas</cp:lastModifiedBy>
  <cp:revision>30</cp:revision>
  <cp:lastPrinted>2019-01-08T12:38:08Z</cp:lastPrinted>
  <dcterms:created xsi:type="dcterms:W3CDTF">2018-04-23T08:38:41Z</dcterms:created>
  <dcterms:modified xsi:type="dcterms:W3CDTF">2020-10-20T13:50:59Z</dcterms:modified>
</cp:coreProperties>
</file>