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D81D32"/>
    <a:srgbClr val="00521B"/>
    <a:srgbClr val="7768AD"/>
    <a:srgbClr val="64196B"/>
    <a:srgbClr val="CA4692"/>
    <a:srgbClr val="E4004F"/>
    <a:srgbClr val="E52122"/>
    <a:srgbClr val="E64E16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5724" autoAdjust="0"/>
  </p:normalViewPr>
  <p:slideViewPr>
    <p:cSldViewPr>
      <p:cViewPr varScale="1">
        <p:scale>
          <a:sx n="73" d="100"/>
          <a:sy n="73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761F-93CD-45A2-B906-61D518CFA0B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FC9B-EE8F-48E7-A6CB-60B22D71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FC9B-EE8F-48E7-A6CB-60B22D7185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026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1027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1028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1029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1030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1031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1032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16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8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28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29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0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1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32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35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36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37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38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39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0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1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2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3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44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45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46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7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8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49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0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3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4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5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56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58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59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0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1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2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3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4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76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1080" y="5609441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0261 -0.6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7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241</Words>
  <Application>Microsoft Office PowerPoint</Application>
  <PresentationFormat>On-screen Show (4:3)</PresentationFormat>
  <Paragraphs>217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Office 2016</cp:lastModifiedBy>
  <cp:revision>79</cp:revision>
  <dcterms:created xsi:type="dcterms:W3CDTF">2012-11-21T10:26:22Z</dcterms:created>
  <dcterms:modified xsi:type="dcterms:W3CDTF">2020-06-17T13:05:00Z</dcterms:modified>
</cp:coreProperties>
</file>