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handoutMasterIdLst>
    <p:handoutMasterId r:id="rId8"/>
  </p:handoutMasterIdLst>
  <p:sldIdLst>
    <p:sldId id="256" r:id="rId2"/>
    <p:sldId id="257" r:id="rId3"/>
    <p:sldId id="259" r:id="rId4"/>
    <p:sldId id="262" r:id="rId5"/>
    <p:sldId id="263" r:id="rId6"/>
    <p:sldId id="264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4660"/>
  </p:normalViewPr>
  <p:slideViewPr>
    <p:cSldViewPr>
      <p:cViewPr varScale="1">
        <p:scale>
          <a:sx n="74" d="100"/>
          <a:sy n="74" d="100"/>
        </p:scale>
        <p:origin x="110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5952D-F6C6-4A7C-9EB0-625BE23862B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34EEE9-850D-4E1F-9B2C-CA2966A3C3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390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880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717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4841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411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8346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017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8079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352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478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21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66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37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99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198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515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14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77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608" y="692696"/>
            <a:ext cx="5917679" cy="2550877"/>
          </a:xfrm>
        </p:spPr>
        <p:txBody>
          <a:bodyPr/>
          <a:lstStyle/>
          <a:p>
            <a:r>
              <a:rPr lang="en-GB" dirty="0"/>
              <a:t>Welcome to Chaffinch Class</a:t>
            </a:r>
            <a:br>
              <a:rPr lang="en-GB" dirty="0"/>
            </a:br>
            <a:r>
              <a:rPr lang="en-GB" dirty="0"/>
              <a:t>Year 3 and 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400800" cy="311336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Mrs Baker: Class Teacher</a:t>
            </a:r>
          </a:p>
          <a:p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 Knox: Class Learning Support </a:t>
            </a:r>
            <a:r>
              <a:rPr lang="en-GB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Assisstant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Mrs Coulson and parental volunteers in the afternoons</a:t>
            </a:r>
          </a:p>
          <a:p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Sports Coach – Mr O’Reilly ( Monday &amp; Wednesday)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763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5122912" cy="1252728"/>
          </a:xfrm>
        </p:spPr>
        <p:txBody>
          <a:bodyPr/>
          <a:lstStyle/>
          <a:p>
            <a:r>
              <a:rPr lang="en-GB" dirty="0"/>
              <a:t>Equipment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1268760"/>
            <a:ext cx="7408333" cy="377728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PE kit Monday, Wednesday and maybe extra days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Art shirt or apron Fridays or when advised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Reading book and reading record in school every day – children to hand in on Thursday 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School water bottle in school every day – (not metal)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Healthy snack –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fruit or veg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only please.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provide, pens, pencils etc. so there’s no need for a pencil case.  We are always very thankful for class donations of glue sticks which seem to disappear!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335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5410944" cy="1252728"/>
          </a:xfrm>
        </p:spPr>
        <p:txBody>
          <a:bodyPr>
            <a:normAutofit fontScale="90000"/>
          </a:bodyPr>
          <a:lstStyle/>
          <a:p>
            <a:r>
              <a:rPr lang="en-GB" dirty="0"/>
              <a:t>Chaffinch Curriculum and updates  - school website </a:t>
            </a:r>
            <a:br>
              <a:rPr lang="en-GB" dirty="0"/>
            </a:b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39553" y="324433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We often share photos of our learning and have copies of the spelling lists etc on our class page. https://www.finchampsteadschool.org/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443E3A-22E1-4FD8-A2DE-CB72EE5FC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0" y="1374908"/>
            <a:ext cx="3524250" cy="4743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775E10-6205-4C48-B951-8A67DB459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01" y="1346727"/>
            <a:ext cx="1500605" cy="19524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0A927A-3DCD-42B3-BF80-04136C1E5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47" y="4439443"/>
            <a:ext cx="3615156" cy="214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92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 tables – Y4 statutory 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Statutory Assessment in June 2027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Up to 12 x 12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Accuracy and recall speed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Keyboard fluency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Focus in school and at home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Practice ideas on school website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E4F551-B7C0-4B7D-98B3-0F6B0AA81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609600"/>
            <a:ext cx="2071610" cy="232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067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Reading Challenge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Please see separate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79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E3E7A-4517-4FF0-A139-C87A2C0FA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learning expectations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D564C-3D2E-4745-9D1F-82E075196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Children should read regularly and record in the reading record at least 4 times a week </a:t>
            </a:r>
          </a:p>
          <a:p>
            <a:r>
              <a:rPr lang="en-US" dirty="0"/>
              <a:t>Spellings are tested each Monday.  The termly overview of spellings and dates is sent home at the start of term and available on the class page. </a:t>
            </a:r>
          </a:p>
          <a:p>
            <a:r>
              <a:rPr lang="en-US" dirty="0"/>
              <a:t>Multiplication regular practice – ideas and links etc. are on the class page.  </a:t>
            </a:r>
          </a:p>
          <a:p>
            <a:r>
              <a:rPr lang="en-US" dirty="0"/>
              <a:t>We also set optional challenges to engage children in the term's learning and extend their interest.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464296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962</TotalTime>
  <Words>281</Words>
  <Application>Microsoft Office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Wingdings 3</vt:lpstr>
      <vt:lpstr>Facet</vt:lpstr>
      <vt:lpstr>Welcome to Chaffinch Class Year 3 and 4</vt:lpstr>
      <vt:lpstr>Equipment</vt:lpstr>
      <vt:lpstr>Chaffinch Curriculum and updates  - school website  </vt:lpstr>
      <vt:lpstr>Times tables – Y4 statutory assessment</vt:lpstr>
      <vt:lpstr>Reading Challenge</vt:lpstr>
      <vt:lpstr>Home learning expectations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Goldfinch Class Year 5 and 6</dc:title>
  <dc:creator>Andrea Wirth</dc:creator>
  <cp:lastModifiedBy>Adele Baker</cp:lastModifiedBy>
  <cp:revision>53</cp:revision>
  <cp:lastPrinted>2018-09-03T08:24:35Z</cp:lastPrinted>
  <dcterms:created xsi:type="dcterms:W3CDTF">2016-09-13T20:43:49Z</dcterms:created>
  <dcterms:modified xsi:type="dcterms:W3CDTF">2026-09-02T13:40:35Z</dcterms:modified>
</cp:coreProperties>
</file>