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handoutMasterIdLst>
    <p:handoutMasterId r:id="rId8"/>
  </p:handoutMasterIdLst>
  <p:sldIdLst>
    <p:sldId id="256" r:id="rId5"/>
    <p:sldId id="257" r:id="rId6"/>
    <p:sldId id="261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82" autoAdjust="0"/>
  </p:normalViewPr>
  <p:slideViewPr>
    <p:cSldViewPr>
      <p:cViewPr varScale="1">
        <p:scale>
          <a:sx n="81" d="100"/>
          <a:sy n="81" d="100"/>
        </p:scale>
        <p:origin x="167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5952D-F6C6-4A7C-9EB0-625BE23862B0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34EEE9-850D-4E1F-9B2C-CA2966A3C3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390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AFCB5FD-5969-459B-ABDF-878DD30471F4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385FE10-32F9-4AF7-9F71-1408009BD9A1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Welcome to </a:t>
            </a:r>
            <a:r>
              <a:rPr lang="en-GB" dirty="0" err="1"/>
              <a:t>Rosefinch</a:t>
            </a:r>
            <a:r>
              <a:rPr lang="en-GB" dirty="0"/>
              <a:t> Class</a:t>
            </a:r>
            <a:br>
              <a:rPr lang="en-GB" dirty="0"/>
            </a:br>
            <a:r>
              <a:rPr lang="en-GB" dirty="0"/>
              <a:t>Reception and Year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3556000"/>
            <a:ext cx="8712968" cy="3113360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Adults working with </a:t>
            </a:r>
            <a:r>
              <a:rPr lang="en-GB" dirty="0" err="1">
                <a:solidFill>
                  <a:schemeClr val="tx1"/>
                </a:solidFill>
              </a:rPr>
              <a:t>Rosefinch</a:t>
            </a:r>
            <a:r>
              <a:rPr lang="en-GB" dirty="0">
                <a:solidFill>
                  <a:schemeClr val="tx1"/>
                </a:solidFill>
              </a:rPr>
              <a:t> class:</a:t>
            </a:r>
          </a:p>
          <a:p>
            <a:r>
              <a:rPr lang="en-GB" dirty="0">
                <a:solidFill>
                  <a:schemeClr val="tx1"/>
                </a:solidFill>
              </a:rPr>
              <a:t>Mrs Crowe: Monday </a:t>
            </a:r>
          </a:p>
          <a:p>
            <a:r>
              <a:rPr lang="en-GB" dirty="0">
                <a:solidFill>
                  <a:schemeClr val="tx1"/>
                </a:solidFill>
              </a:rPr>
              <a:t>Mrs Paterson: Tuesday -Friday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 LSA Support: </a:t>
            </a:r>
          </a:p>
          <a:p>
            <a:r>
              <a:rPr lang="en-GB" dirty="0">
                <a:solidFill>
                  <a:schemeClr val="tx1"/>
                </a:solidFill>
              </a:rPr>
              <a:t>Miss Remmington:  Monday – Friday</a:t>
            </a:r>
          </a:p>
          <a:p>
            <a:r>
              <a:rPr lang="en-GB" dirty="0">
                <a:solidFill>
                  <a:schemeClr val="tx1"/>
                </a:solidFill>
              </a:rPr>
              <a:t>Mr Lam-  1-1 support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Sports coach – Mr O’Reilly ( Tuesday afternoon)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C25528-BED9-4F1B-9769-343E451C6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398994"/>
            <a:ext cx="1696807" cy="169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76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9532" y="2420888"/>
            <a:ext cx="8424936" cy="399847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2600" dirty="0"/>
              <a:t>Children will be provided with most things  that they need for their learning.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dirty="0"/>
              <a:t>Each day they should bring:</a:t>
            </a:r>
          </a:p>
          <a:p>
            <a:r>
              <a:rPr lang="en-GB" sz="2600" dirty="0"/>
              <a:t>Their </a:t>
            </a:r>
            <a:r>
              <a:rPr lang="en-GB" sz="2600" u="sng" dirty="0"/>
              <a:t>plastic</a:t>
            </a:r>
            <a:r>
              <a:rPr lang="en-GB" sz="2600" dirty="0"/>
              <a:t> water bottle with a sports cap lid  - </a:t>
            </a:r>
            <a:r>
              <a:rPr lang="en-GB" sz="2600" u="sng" dirty="0"/>
              <a:t>no metal </a:t>
            </a:r>
            <a:r>
              <a:rPr lang="en-GB" sz="2600" dirty="0"/>
              <a:t>bottles please</a:t>
            </a:r>
          </a:p>
          <a:p>
            <a:r>
              <a:rPr lang="en-GB" sz="2600" dirty="0"/>
              <a:t>A healthy snack for break time (it’s a long time to 12.10pm) -  fresh fruit or veg only please. This will help them to concentrate for longer in the morning.</a:t>
            </a:r>
          </a:p>
          <a:p>
            <a:r>
              <a:rPr lang="en-GB" sz="2600" dirty="0"/>
              <a:t>Their packed lunch</a:t>
            </a:r>
            <a:r>
              <a:rPr lang="en-GB" sz="2600"/>
              <a:t>, or </a:t>
            </a:r>
            <a:r>
              <a:rPr lang="en-GB" sz="2600" dirty="0"/>
              <a:t>their pre-ordered school lunch</a:t>
            </a:r>
          </a:p>
          <a:p>
            <a:r>
              <a:rPr lang="en-GB" sz="2600" dirty="0"/>
              <a:t>Their coloured wallets – every day</a:t>
            </a:r>
          </a:p>
          <a:p>
            <a:endParaRPr lang="en-GB" sz="2600" dirty="0"/>
          </a:p>
          <a:p>
            <a:r>
              <a:rPr lang="en-GB" sz="2600" dirty="0"/>
              <a:t>PE Kit should be worn on Tuesdays and Thursdays</a:t>
            </a:r>
          </a:p>
          <a:p>
            <a:endParaRPr lang="en-GB" sz="2600" dirty="0"/>
          </a:p>
          <a:p>
            <a:pPr marL="0" indent="0">
              <a:buNone/>
            </a:pPr>
            <a:endParaRPr lang="en-GB" sz="2600" dirty="0"/>
          </a:p>
          <a:p>
            <a:endParaRPr lang="en-GB" sz="2600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5122912" cy="1252728"/>
          </a:xfrm>
        </p:spPr>
        <p:txBody>
          <a:bodyPr/>
          <a:lstStyle/>
          <a:p>
            <a:r>
              <a:rPr lang="en-GB" dirty="0"/>
              <a:t>Equipment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EAF66F-D85E-4AC3-A0AA-C8BA6351E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338696"/>
            <a:ext cx="1696807" cy="169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35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Daily Routines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988840"/>
            <a:ext cx="8640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8.40-8.50am	 – doors open</a:t>
            </a:r>
          </a:p>
          <a:p>
            <a:r>
              <a:rPr lang="en-GB" sz="2000" dirty="0"/>
              <a:t>9.00am	 	– Learning activities</a:t>
            </a:r>
          </a:p>
          <a:p>
            <a:r>
              <a:rPr lang="en-GB" sz="2000" dirty="0"/>
              <a:t>10.00am		- collective worship</a:t>
            </a:r>
          </a:p>
          <a:p>
            <a:r>
              <a:rPr lang="en-GB" sz="2000" dirty="0"/>
              <a:t>10.20am		- break</a:t>
            </a:r>
          </a:p>
          <a:p>
            <a:r>
              <a:rPr lang="en-GB" sz="2000" dirty="0"/>
              <a:t>10.35		- learning activities</a:t>
            </a:r>
          </a:p>
          <a:p>
            <a:r>
              <a:rPr lang="en-GB" sz="2000" dirty="0"/>
              <a:t>12.10 pm		-- lunchtime</a:t>
            </a:r>
          </a:p>
          <a:p>
            <a:r>
              <a:rPr lang="en-GB" sz="2000" dirty="0"/>
              <a:t>1.10 pm		–afternoon learning activities</a:t>
            </a:r>
          </a:p>
          <a:p>
            <a:r>
              <a:rPr lang="en-GB" sz="2000" dirty="0"/>
              <a:t>3.15pm		- children should be collected from the playground door. </a:t>
            </a:r>
          </a:p>
          <a:p>
            <a:r>
              <a:rPr lang="en-GB" sz="2000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B7A2C3-43E1-4252-8EF8-DE740BBDC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041" y="529069"/>
            <a:ext cx="1264759" cy="126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083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39A6FEB6642745890966C4DD106120" ma:contentTypeVersion="16" ma:contentTypeDescription="Create a new document." ma:contentTypeScope="" ma:versionID="c3ee5744d6e8e0dc1e1cb8ff3e1d0689">
  <xsd:schema xmlns:xsd="http://www.w3.org/2001/XMLSchema" xmlns:xs="http://www.w3.org/2001/XMLSchema" xmlns:p="http://schemas.microsoft.com/office/2006/metadata/properties" xmlns:ns2="8edae963-ab9b-46f9-9e09-24e4feac1ac9" xmlns:ns3="dd795113-f3ed-489b-9f4e-b6fe311a2b02" targetNamespace="http://schemas.microsoft.com/office/2006/metadata/properties" ma:root="true" ma:fieldsID="50338985670cb1925ae0d05d5b145ad2" ns2:_="" ns3:_="">
    <xsd:import namespace="8edae963-ab9b-46f9-9e09-24e4feac1ac9"/>
    <xsd:import namespace="dd795113-f3ed-489b-9f4e-b6fe311a2b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dae963-ab9b-46f9-9e09-24e4feac1a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4baead6-5721-4c3c-9984-1d3d33c2af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795113-f3ed-489b-9f4e-b6fe311a2b0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ff0585a-daab-4587-865e-e672e80b25b0}" ma:internalName="TaxCatchAll" ma:showField="CatchAllData" ma:web="dd795113-f3ed-489b-9f4e-b6fe311a2b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dae963-ab9b-46f9-9e09-24e4feac1ac9">
      <Terms xmlns="http://schemas.microsoft.com/office/infopath/2007/PartnerControls"/>
    </lcf76f155ced4ddcb4097134ff3c332f>
    <TaxCatchAll xmlns="dd795113-f3ed-489b-9f4e-b6fe311a2b02" xsi:nil="true"/>
  </documentManagement>
</p:properties>
</file>

<file path=customXml/itemProps1.xml><?xml version="1.0" encoding="utf-8"?>
<ds:datastoreItem xmlns:ds="http://schemas.openxmlformats.org/officeDocument/2006/customXml" ds:itemID="{C1FB7DEF-5E03-4225-9B89-AC152C84A1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8E2392-8D53-455A-A7DD-E9951577B0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dae963-ab9b-46f9-9e09-24e4feac1ac9"/>
    <ds:schemaRef ds:uri="dd795113-f3ed-489b-9f4e-b6fe311a2b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2940D84-0EA1-4A32-937D-C230EE9E9D4D}">
  <ds:schemaRefs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8edae963-ab9b-46f9-9e09-24e4feac1ac9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dd795113-f3ed-489b-9f4e-b6fe311a2b0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839</TotalTime>
  <Words>201</Words>
  <Application>Microsoft Office PowerPoint</Application>
  <PresentationFormat>On-screen Show (4:3)</PresentationFormat>
  <Paragraphs>33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Candara</vt:lpstr>
      <vt:lpstr>Symbol</vt:lpstr>
      <vt:lpstr>Waveform</vt:lpstr>
      <vt:lpstr>Welcome to Rosefinch Class Reception and Year 1</vt:lpstr>
      <vt:lpstr>Equipment</vt:lpstr>
      <vt:lpstr>Daily Routines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Goldfinch Class Year 5 and 6</dc:title>
  <dc:creator>Andrea Wirth</dc:creator>
  <cp:lastModifiedBy>Andrea Wirth</cp:lastModifiedBy>
  <cp:revision>62</cp:revision>
  <cp:lastPrinted>2018-09-03T08:24:35Z</cp:lastPrinted>
  <dcterms:created xsi:type="dcterms:W3CDTF">2016-09-13T20:43:49Z</dcterms:created>
  <dcterms:modified xsi:type="dcterms:W3CDTF">2026-09-02T14:33:02Z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0x0101001B39A6FEB6642745890966C4DD106120</vt:lpwstr>
  </property>
  <property fmtid="{D5CDD505-2E9C-101B-9397-08002B2CF9AE}" pid="3" name="Order">
    <vt:r8>2138000</vt:r8>
  </property>
</Properties>
</file>