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DE2FB71-8260-4988-9ECE-FC5E9B7A6FC5}" v="42" dt="2022-06-01T20:40:09.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Hutchinson" userId="4f8f4458-22df-4b8e-b38e-ae5ff5aa756f" providerId="ADAL" clId="{1DE2FB71-8260-4988-9ECE-FC5E9B7A6FC5}"/>
    <pc:docChg chg="custSel modSld">
      <pc:chgData name="Megan Hutchinson" userId="4f8f4458-22df-4b8e-b38e-ae5ff5aa756f" providerId="ADAL" clId="{1DE2FB71-8260-4988-9ECE-FC5E9B7A6FC5}" dt="2022-06-01T20:40:09.601" v="820" actId="1076"/>
      <pc:docMkLst>
        <pc:docMk/>
      </pc:docMkLst>
      <pc:sldChg chg="addSp delSp modSp mod">
        <pc:chgData name="Megan Hutchinson" userId="4f8f4458-22df-4b8e-b38e-ae5ff5aa756f" providerId="ADAL" clId="{1DE2FB71-8260-4988-9ECE-FC5E9B7A6FC5}" dt="2022-06-01T20:40:09.601" v="820" actId="1076"/>
        <pc:sldMkLst>
          <pc:docMk/>
          <pc:sldMk cId="2122663007" sldId="256"/>
        </pc:sldMkLst>
        <pc:spChg chg="mod">
          <ac:chgData name="Megan Hutchinson" userId="4f8f4458-22df-4b8e-b38e-ae5ff5aa756f" providerId="ADAL" clId="{1DE2FB71-8260-4988-9ECE-FC5E9B7A6FC5}" dt="2022-06-01T20:27:47.546" v="462" actId="20577"/>
          <ac:spMkLst>
            <pc:docMk/>
            <pc:sldMk cId="2122663007" sldId="256"/>
            <ac:spMk id="6" creationId="{47E17714-E1DD-49A9-8BDB-7D31C4BE5799}"/>
          </ac:spMkLst>
        </pc:spChg>
        <pc:spChg chg="mod">
          <ac:chgData name="Megan Hutchinson" userId="4f8f4458-22df-4b8e-b38e-ae5ff5aa756f" providerId="ADAL" clId="{1DE2FB71-8260-4988-9ECE-FC5E9B7A6FC5}" dt="2022-06-01T16:33:29.655" v="363" actId="20577"/>
          <ac:spMkLst>
            <pc:docMk/>
            <pc:sldMk cId="2122663007" sldId="256"/>
            <ac:spMk id="11" creationId="{3E693A3F-1066-45C9-AC4F-74E47159A632}"/>
          </ac:spMkLst>
        </pc:spChg>
        <pc:spChg chg="mod">
          <ac:chgData name="Megan Hutchinson" userId="4f8f4458-22df-4b8e-b38e-ae5ff5aa756f" providerId="ADAL" clId="{1DE2FB71-8260-4988-9ECE-FC5E9B7A6FC5}" dt="2022-06-01T20:39:21.026" v="813" actId="20577"/>
          <ac:spMkLst>
            <pc:docMk/>
            <pc:sldMk cId="2122663007" sldId="256"/>
            <ac:spMk id="12" creationId="{D3555371-8D2A-4B4F-BA6B-9E9FCA14E48E}"/>
          </ac:spMkLst>
        </pc:spChg>
        <pc:spChg chg="mod">
          <ac:chgData name="Megan Hutchinson" userId="4f8f4458-22df-4b8e-b38e-ae5ff5aa756f" providerId="ADAL" clId="{1DE2FB71-8260-4988-9ECE-FC5E9B7A6FC5}" dt="2022-06-01T20:32:00.411" v="678" actId="6549"/>
          <ac:spMkLst>
            <pc:docMk/>
            <pc:sldMk cId="2122663007" sldId="256"/>
            <ac:spMk id="13" creationId="{28759273-8803-4793-9D16-8A5EE9D36748}"/>
          </ac:spMkLst>
        </pc:spChg>
        <pc:spChg chg="mod">
          <ac:chgData name="Megan Hutchinson" userId="4f8f4458-22df-4b8e-b38e-ae5ff5aa756f" providerId="ADAL" clId="{1DE2FB71-8260-4988-9ECE-FC5E9B7A6FC5}" dt="2022-06-01T16:27:01.208" v="17" actId="14100"/>
          <ac:spMkLst>
            <pc:docMk/>
            <pc:sldMk cId="2122663007" sldId="256"/>
            <ac:spMk id="14" creationId="{2566DA86-13BE-4CE8-BCAF-7FFC542CF824}"/>
          </ac:spMkLst>
        </pc:spChg>
        <pc:spChg chg="mod">
          <ac:chgData name="Megan Hutchinson" userId="4f8f4458-22df-4b8e-b38e-ae5ff5aa756f" providerId="ADAL" clId="{1DE2FB71-8260-4988-9ECE-FC5E9B7A6FC5}" dt="2022-06-01T16:31:11.878" v="186" actId="114"/>
          <ac:spMkLst>
            <pc:docMk/>
            <pc:sldMk cId="2122663007" sldId="256"/>
            <ac:spMk id="15" creationId="{017B1684-4EFA-4AB3-9C23-F06C24317AE7}"/>
          </ac:spMkLst>
        </pc:spChg>
        <pc:spChg chg="add mod">
          <ac:chgData name="Megan Hutchinson" userId="4f8f4458-22df-4b8e-b38e-ae5ff5aa756f" providerId="ADAL" clId="{1DE2FB71-8260-4988-9ECE-FC5E9B7A6FC5}" dt="2022-06-01T20:35:49.869" v="704" actId="14100"/>
          <ac:spMkLst>
            <pc:docMk/>
            <pc:sldMk cId="2122663007" sldId="256"/>
            <ac:spMk id="16" creationId="{9FE41FA7-0BAC-DC12-F759-7EEA9A2F3540}"/>
          </ac:spMkLst>
        </pc:spChg>
        <pc:picChg chg="del">
          <ac:chgData name="Megan Hutchinson" userId="4f8f4458-22df-4b8e-b38e-ae5ff5aa756f" providerId="ADAL" clId="{1DE2FB71-8260-4988-9ECE-FC5E9B7A6FC5}" dt="2022-06-01T16:27:43.008" v="21" actId="478"/>
          <ac:picMkLst>
            <pc:docMk/>
            <pc:sldMk cId="2122663007" sldId="256"/>
            <ac:picMk id="2" creationId="{00000000-0000-0000-0000-000000000000}"/>
          </ac:picMkLst>
        </pc:picChg>
        <pc:picChg chg="del">
          <ac:chgData name="Megan Hutchinson" userId="4f8f4458-22df-4b8e-b38e-ae5ff5aa756f" providerId="ADAL" clId="{1DE2FB71-8260-4988-9ECE-FC5E9B7A6FC5}" dt="2022-06-01T16:32:43.220" v="233" actId="478"/>
          <ac:picMkLst>
            <pc:docMk/>
            <pc:sldMk cId="2122663007" sldId="256"/>
            <ac:picMk id="3" creationId="{00000000-0000-0000-0000-000000000000}"/>
          </ac:picMkLst>
        </pc:picChg>
        <pc:picChg chg="del">
          <ac:chgData name="Megan Hutchinson" userId="4f8f4458-22df-4b8e-b38e-ae5ff5aa756f" providerId="ADAL" clId="{1DE2FB71-8260-4988-9ECE-FC5E9B7A6FC5}" dt="2022-06-01T16:32:41.616" v="232" actId="478"/>
          <ac:picMkLst>
            <pc:docMk/>
            <pc:sldMk cId="2122663007" sldId="256"/>
            <ac:picMk id="4" creationId="{00000000-0000-0000-0000-000000000000}"/>
          </ac:picMkLst>
        </pc:picChg>
        <pc:picChg chg="del">
          <ac:chgData name="Megan Hutchinson" userId="4f8f4458-22df-4b8e-b38e-ae5ff5aa756f" providerId="ADAL" clId="{1DE2FB71-8260-4988-9ECE-FC5E9B7A6FC5}" dt="2022-06-01T20:26:24.430" v="426" actId="478"/>
          <ac:picMkLst>
            <pc:docMk/>
            <pc:sldMk cId="2122663007" sldId="256"/>
            <ac:picMk id="5" creationId="{00000000-0000-0000-0000-000000000000}"/>
          </ac:picMkLst>
        </pc:picChg>
        <pc:picChg chg="add mod">
          <ac:chgData name="Megan Hutchinson" userId="4f8f4458-22df-4b8e-b38e-ae5ff5aa756f" providerId="ADAL" clId="{1DE2FB71-8260-4988-9ECE-FC5E9B7A6FC5}" dt="2022-06-01T20:40:09.601" v="820" actId="1076"/>
          <ac:picMkLst>
            <pc:docMk/>
            <pc:sldMk cId="2122663007" sldId="256"/>
            <ac:picMk id="17" creationId="{C7D4D28D-6574-B2E0-FF49-A8FFEB50A1CF}"/>
          </ac:picMkLst>
        </pc:picChg>
        <pc:picChg chg="add mod">
          <ac:chgData name="Megan Hutchinson" userId="4f8f4458-22df-4b8e-b38e-ae5ff5aa756f" providerId="ADAL" clId="{1DE2FB71-8260-4988-9ECE-FC5E9B7A6FC5}" dt="2022-06-01T16:27:34.914" v="20" actId="1076"/>
          <ac:picMkLst>
            <pc:docMk/>
            <pc:sldMk cId="2122663007" sldId="256"/>
            <ac:picMk id="18" creationId="{DA970810-7B51-7A94-57A3-AEC5598D6384}"/>
          </ac:picMkLst>
        </pc:picChg>
        <pc:picChg chg="add mod">
          <ac:chgData name="Megan Hutchinson" userId="4f8f4458-22df-4b8e-b38e-ae5ff5aa756f" providerId="ADAL" clId="{1DE2FB71-8260-4988-9ECE-FC5E9B7A6FC5}" dt="2022-06-01T16:32:23.120" v="191" actId="1076"/>
          <ac:picMkLst>
            <pc:docMk/>
            <pc:sldMk cId="2122663007" sldId="256"/>
            <ac:picMk id="1026" creationId="{E8D08518-0EFB-F0E0-86C7-DAC266A1AACE}"/>
          </ac:picMkLst>
        </pc:picChg>
        <pc:picChg chg="add mod">
          <ac:chgData name="Megan Hutchinson" userId="4f8f4458-22df-4b8e-b38e-ae5ff5aa756f" providerId="ADAL" clId="{1DE2FB71-8260-4988-9ECE-FC5E9B7A6FC5}" dt="2022-06-01T20:32:41.110" v="688" actId="1076"/>
          <ac:picMkLst>
            <pc:docMk/>
            <pc:sldMk cId="2122663007" sldId="256"/>
            <ac:picMk id="1028" creationId="{3242DFF2-5AAE-56B4-43F6-3AF79E72366A}"/>
          </ac:picMkLst>
        </pc:picChg>
        <pc:picChg chg="add mod">
          <ac:chgData name="Megan Hutchinson" userId="4f8f4458-22df-4b8e-b38e-ae5ff5aa756f" providerId="ADAL" clId="{1DE2FB71-8260-4988-9ECE-FC5E9B7A6FC5}" dt="2022-06-01T20:35:14.524" v="698" actId="1076"/>
          <ac:picMkLst>
            <pc:docMk/>
            <pc:sldMk cId="2122663007" sldId="256"/>
            <ac:picMk id="1030" creationId="{F070E875-BEB8-16E8-3B5C-E0A0BD38521C}"/>
          </ac:picMkLst>
        </pc:picChg>
        <pc:picChg chg="del">
          <ac:chgData name="Megan Hutchinson" userId="4f8f4458-22df-4b8e-b38e-ae5ff5aa756f" providerId="ADAL" clId="{1DE2FB71-8260-4988-9ECE-FC5E9B7A6FC5}" dt="2022-06-01T16:27:03.672" v="18" actId="478"/>
          <ac:picMkLst>
            <pc:docMk/>
            <pc:sldMk cId="2122663007" sldId="256"/>
            <ac:picMk id="1032" creationId="{00000000-0000-0000-0000-00000000000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67EB8-F71E-4C6D-9673-44863C77EA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A06569A-ABD7-4800-BCAB-8D69EC922D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7ABC912-BB17-4B20-A13D-89CA00DEE1EB}"/>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5" name="Footer Placeholder 4">
            <a:extLst>
              <a:ext uri="{FF2B5EF4-FFF2-40B4-BE49-F238E27FC236}">
                <a16:creationId xmlns:a16="http://schemas.microsoft.com/office/drawing/2014/main" id="{58CAA2E8-BEF5-4999-ADFB-2DE54E599B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199D18-F344-4CB8-BF28-38B76A54743F}"/>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1944051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0760C-6D85-438A-9FCF-6D3CE33C396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85C642-C1C3-4934-A530-565CE7FB36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A8D841-EAAF-4A16-9B93-61072E9EE08E}"/>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5" name="Footer Placeholder 4">
            <a:extLst>
              <a:ext uri="{FF2B5EF4-FFF2-40B4-BE49-F238E27FC236}">
                <a16:creationId xmlns:a16="http://schemas.microsoft.com/office/drawing/2014/main" id="{B74E120E-7F35-4946-9CA3-897C49D5CA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99E241-073C-4E1B-80A7-1D060DEE35E8}"/>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3613287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7E78980-EE5A-4DA7-8302-1C21AFB4A40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EE800B5-1572-456B-AFE4-3AA31DFEE9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2834365-A335-4F85-AAC4-B3117CC7D5A6}"/>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5" name="Footer Placeholder 4">
            <a:extLst>
              <a:ext uri="{FF2B5EF4-FFF2-40B4-BE49-F238E27FC236}">
                <a16:creationId xmlns:a16="http://schemas.microsoft.com/office/drawing/2014/main" id="{B1D09371-F6C7-45D6-9B95-7EFFD79CF8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8549F8-E800-46EB-A77F-EC40789F9B04}"/>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10378934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A87A6-5182-4FBC-B802-B827941877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33D73D-EB75-4A16-BA90-5B1EDF024F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45F8848-90E4-4ECC-92C3-12F24365E55F}"/>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5" name="Footer Placeholder 4">
            <a:extLst>
              <a:ext uri="{FF2B5EF4-FFF2-40B4-BE49-F238E27FC236}">
                <a16:creationId xmlns:a16="http://schemas.microsoft.com/office/drawing/2014/main" id="{3C2664AF-D6CC-4D3E-843D-A9979C8A39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10C11C-3380-4300-B735-2DF9E644D8AC}"/>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1565619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793CB-C7F0-43CA-AAFA-314BC9299C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5148962-B943-4E73-A5EF-90DB8C7937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8CDCC4-675B-43FE-AEEC-D6A9242174C2}"/>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5" name="Footer Placeholder 4">
            <a:extLst>
              <a:ext uri="{FF2B5EF4-FFF2-40B4-BE49-F238E27FC236}">
                <a16:creationId xmlns:a16="http://schemas.microsoft.com/office/drawing/2014/main" id="{81458C85-9080-4396-9110-02BF2E091D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DDAA71-5568-46CE-A943-22B2E5BDAFEA}"/>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1769701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A72A5-1542-486A-AAA5-3E2B60F42F4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B7140-CEA3-413C-BBBC-835CA36842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D009D14-4558-480D-9647-599C953D3D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6372C11-24DC-4780-B9BD-5FEEB124EB53}"/>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6" name="Footer Placeholder 5">
            <a:extLst>
              <a:ext uri="{FF2B5EF4-FFF2-40B4-BE49-F238E27FC236}">
                <a16:creationId xmlns:a16="http://schemas.microsoft.com/office/drawing/2014/main" id="{CD3CB4E7-19CD-4D7C-A2F2-EB3D91562A8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0D5B75-2189-4929-916C-3B6E8D803FE0}"/>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2764665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DD411-39B0-4DBC-85CE-B2944A94243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0CE16B-5EEE-495D-A74E-AC0BE6CFFB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E9AB64-45CF-4935-B225-D5A48E1757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FDE2D2C-5DBE-4260-848C-B0158AEA18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B88B0A-4C40-45C9-85D9-F4E96B9BF9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3933C3C-9219-4338-B411-337356D3EC8A}"/>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8" name="Footer Placeholder 7">
            <a:extLst>
              <a:ext uri="{FF2B5EF4-FFF2-40B4-BE49-F238E27FC236}">
                <a16:creationId xmlns:a16="http://schemas.microsoft.com/office/drawing/2014/main" id="{7E5F4A90-CF1C-49FB-83F8-02C72BF3E6B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382B389-CDEE-42A3-AC1F-ACAEEF1B78F7}"/>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4149485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99E6-5FFB-4428-9EC7-147DD3B5621A}"/>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8A26E03-69BA-4E24-AC4D-8819EDFDDE36}"/>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4" name="Footer Placeholder 3">
            <a:extLst>
              <a:ext uri="{FF2B5EF4-FFF2-40B4-BE49-F238E27FC236}">
                <a16:creationId xmlns:a16="http://schemas.microsoft.com/office/drawing/2014/main" id="{18D503DF-4EB8-4ADF-80F7-9FE01FF9ABA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491F8E7-714B-4CA1-8376-631C882437CC}"/>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3644599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E61551-69DC-414B-8754-46D8C5479988}"/>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3" name="Footer Placeholder 2">
            <a:extLst>
              <a:ext uri="{FF2B5EF4-FFF2-40B4-BE49-F238E27FC236}">
                <a16:creationId xmlns:a16="http://schemas.microsoft.com/office/drawing/2014/main" id="{484926B9-7086-455E-936F-18D00E15F86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3A2CAF-20A1-4A5B-A66D-B314E9152625}"/>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2022199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F83C-E11A-4B74-8BA0-3AACB90E0A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F607F2A-CA4F-4C80-8EBC-B8A1B4F604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7AFAE91-2259-4483-B004-D6A7D99766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C0FF8D-1403-49EC-A0FF-EDA1747F98B1}"/>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6" name="Footer Placeholder 5">
            <a:extLst>
              <a:ext uri="{FF2B5EF4-FFF2-40B4-BE49-F238E27FC236}">
                <a16:creationId xmlns:a16="http://schemas.microsoft.com/office/drawing/2014/main" id="{4E6A699B-D3F6-4DEF-88BE-F42B48EC93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B472B6-D63C-45A1-B72A-B251F8D087EF}"/>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3326430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B1C-0F58-43E7-85C3-805C7BBF22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BBDB71F-DD59-407E-95D9-1FF68E3490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57C02B1-F4F6-4F43-AE33-D27D4A43B4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6A9967-1112-4AB6-91EF-8BE295049D5B}"/>
              </a:ext>
            </a:extLst>
          </p:cNvPr>
          <p:cNvSpPr>
            <a:spLocks noGrp="1"/>
          </p:cNvSpPr>
          <p:nvPr>
            <p:ph type="dt" sz="half" idx="10"/>
          </p:nvPr>
        </p:nvSpPr>
        <p:spPr/>
        <p:txBody>
          <a:bodyPr/>
          <a:lstStyle/>
          <a:p>
            <a:fld id="{BAF84FCF-4974-4289-B38F-D92F64CEF8F5}" type="datetimeFigureOut">
              <a:rPr lang="en-GB" smtClean="0"/>
              <a:t>29/10/2022</a:t>
            </a:fld>
            <a:endParaRPr lang="en-GB"/>
          </a:p>
        </p:txBody>
      </p:sp>
      <p:sp>
        <p:nvSpPr>
          <p:cNvPr id="6" name="Footer Placeholder 5">
            <a:extLst>
              <a:ext uri="{FF2B5EF4-FFF2-40B4-BE49-F238E27FC236}">
                <a16:creationId xmlns:a16="http://schemas.microsoft.com/office/drawing/2014/main" id="{28512CE2-1963-41CD-B59D-2F5FA0256BD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09A0393-EAB8-4086-8C2B-C4FE3A2EE6FD}"/>
              </a:ext>
            </a:extLst>
          </p:cNvPr>
          <p:cNvSpPr>
            <a:spLocks noGrp="1"/>
          </p:cNvSpPr>
          <p:nvPr>
            <p:ph type="sldNum" sz="quarter" idx="12"/>
          </p:nvPr>
        </p:nvSpPr>
        <p:spPr/>
        <p:txBody>
          <a:bodyPr/>
          <a:lstStyle/>
          <a:p>
            <a:fld id="{0A5E7465-EA73-4058-AF2C-26B49230917B}" type="slidenum">
              <a:rPr lang="en-GB" smtClean="0"/>
              <a:t>‹#›</a:t>
            </a:fld>
            <a:endParaRPr lang="en-GB"/>
          </a:p>
        </p:txBody>
      </p:sp>
    </p:spTree>
    <p:extLst>
      <p:ext uri="{BB962C8B-B14F-4D97-AF65-F5344CB8AC3E}">
        <p14:creationId xmlns:p14="http://schemas.microsoft.com/office/powerpoint/2010/main" val="289328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E8DB6B-855E-4C44-B5A0-1EF667B8C6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17B2EA6-7F10-4329-A264-97FDA12DE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8A0C2C8-D854-4A16-80EC-F5D3391CF1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F84FCF-4974-4289-B38F-D92F64CEF8F5}" type="datetimeFigureOut">
              <a:rPr lang="en-GB" smtClean="0"/>
              <a:t>29/10/2022</a:t>
            </a:fld>
            <a:endParaRPr lang="en-GB"/>
          </a:p>
        </p:txBody>
      </p:sp>
      <p:sp>
        <p:nvSpPr>
          <p:cNvPr id="5" name="Footer Placeholder 4">
            <a:extLst>
              <a:ext uri="{FF2B5EF4-FFF2-40B4-BE49-F238E27FC236}">
                <a16:creationId xmlns:a16="http://schemas.microsoft.com/office/drawing/2014/main" id="{4458CB6F-EB43-446C-94C3-BA70288F6E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97513ED-365A-44DF-9E46-FBB5F7155E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5E7465-EA73-4058-AF2C-26B49230917B}" type="slidenum">
              <a:rPr lang="en-GB" smtClean="0"/>
              <a:t>‹#›</a:t>
            </a:fld>
            <a:endParaRPr lang="en-GB"/>
          </a:p>
        </p:txBody>
      </p:sp>
    </p:spTree>
    <p:extLst>
      <p:ext uri="{BB962C8B-B14F-4D97-AF65-F5344CB8AC3E}">
        <p14:creationId xmlns:p14="http://schemas.microsoft.com/office/powerpoint/2010/main" val="19319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7E17714-E1DD-49A9-8BDB-7D31C4BE5799}"/>
              </a:ext>
            </a:extLst>
          </p:cNvPr>
          <p:cNvSpPr/>
          <p:nvPr/>
        </p:nvSpPr>
        <p:spPr>
          <a:xfrm>
            <a:off x="97790" y="91123"/>
            <a:ext cx="5052695" cy="1537652"/>
          </a:xfrm>
          <a:prstGeom prst="rect">
            <a:avLst/>
          </a:prstGeom>
          <a:solidFill>
            <a:srgbClr val="FF0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2000" dirty="0">
                <a:solidFill>
                  <a:srgbClr val="FFFF00"/>
                </a:solidFill>
                <a:effectLst/>
                <a:latin typeface="Comic Sans MS" panose="030F0702030302020204" pitchFamily="66" charset="0"/>
                <a:ea typeface="Calibri" panose="020F0502020204030204" pitchFamily="34" charset="0"/>
                <a:cs typeface="Times New Roman" panose="02020603050405020304" pitchFamily="18" charset="0"/>
              </a:rPr>
              <a:t>Fleetwood’s Charity Primary School</a:t>
            </a:r>
          </a:p>
          <a:p>
            <a:pPr algn="ctr">
              <a:lnSpc>
                <a:spcPct val="107000"/>
              </a:lnSpc>
              <a:spcAft>
                <a:spcPts val="800"/>
              </a:spcAft>
            </a:pPr>
            <a:r>
              <a:rPr lang="en-GB" sz="2800" b="1" dirty="0">
                <a:solidFill>
                  <a:srgbClr val="FFFF00"/>
                </a:solidFill>
                <a:latin typeface="Comic Sans MS" panose="030F0702030302020204" pitchFamily="66" charset="0"/>
                <a:ea typeface="Calibri" panose="020F0502020204030204" pitchFamily="34" charset="0"/>
                <a:cs typeface="Times New Roman" panose="02020603050405020304" pitchFamily="18" charset="0"/>
              </a:rPr>
              <a:t>Homework Menu</a:t>
            </a:r>
            <a:endParaRPr lang="en-GB" sz="1400" b="1" dirty="0">
              <a:effectLst/>
              <a:ea typeface="Calibri" panose="020F0502020204030204" pitchFamily="34" charset="0"/>
              <a:cs typeface="Times New Roman" panose="02020603050405020304" pitchFamily="18" charset="0"/>
            </a:endParaRPr>
          </a:p>
          <a:p>
            <a:pPr algn="ctr">
              <a:lnSpc>
                <a:spcPct val="107000"/>
              </a:lnSpc>
              <a:spcAft>
                <a:spcPts val="800"/>
              </a:spcAft>
            </a:pPr>
            <a:r>
              <a:rPr lang="en-GB" sz="2000" dirty="0" smtClean="0">
                <a:solidFill>
                  <a:srgbClr val="FFFF00"/>
                </a:solidFill>
                <a:effectLst/>
                <a:latin typeface="Comic Sans MS" panose="030F0702030302020204" pitchFamily="66" charset="0"/>
                <a:ea typeface="Calibri" panose="020F0502020204030204" pitchFamily="34" charset="0"/>
                <a:cs typeface="Times New Roman" panose="02020603050405020304" pitchFamily="18" charset="0"/>
              </a:rPr>
              <a:t>Willow </a:t>
            </a:r>
            <a:r>
              <a:rPr lang="en-GB" sz="2000" dirty="0">
                <a:solidFill>
                  <a:srgbClr val="FFFF00"/>
                </a:solidFill>
                <a:effectLst/>
                <a:latin typeface="Comic Sans MS" panose="030F0702030302020204" pitchFamily="66" charset="0"/>
                <a:ea typeface="Calibri" panose="020F0502020204030204" pitchFamily="34" charset="0"/>
                <a:cs typeface="Times New Roman" panose="02020603050405020304" pitchFamily="18" charset="0"/>
              </a:rPr>
              <a:t>Class – </a:t>
            </a:r>
            <a:r>
              <a:rPr lang="en-GB" sz="2000" smtClean="0">
                <a:solidFill>
                  <a:srgbClr val="FFFF00"/>
                </a:solidFill>
                <a:latin typeface="Comic Sans MS" panose="030F0702030302020204" pitchFamily="66" charset="0"/>
                <a:ea typeface="Calibri" panose="020F0502020204030204" pitchFamily="34" charset="0"/>
                <a:cs typeface="Times New Roman" panose="02020603050405020304" pitchFamily="18" charset="0"/>
              </a:rPr>
              <a:t>Autumn</a:t>
            </a:r>
            <a:r>
              <a:rPr lang="en-GB" sz="2000" smtClean="0">
                <a:solidFill>
                  <a:srgbClr val="FFFF00"/>
                </a:solidFill>
                <a:effectLst/>
                <a:latin typeface="Comic Sans MS" panose="030F0702030302020204" pitchFamily="66" charset="0"/>
                <a:ea typeface="Calibri" panose="020F0502020204030204" pitchFamily="34" charset="0"/>
                <a:cs typeface="Times New Roman" panose="02020603050405020304" pitchFamily="18" charset="0"/>
              </a:rPr>
              <a:t> </a:t>
            </a:r>
            <a:r>
              <a:rPr lang="en-GB" sz="2000" smtClean="0">
                <a:solidFill>
                  <a:srgbClr val="FFFF00"/>
                </a:solidFill>
                <a:effectLst/>
                <a:latin typeface="Comic Sans MS" panose="030F0702030302020204" pitchFamily="66" charset="0"/>
                <a:ea typeface="Calibri" panose="020F0502020204030204" pitchFamily="34" charset="0"/>
                <a:cs typeface="Times New Roman" panose="02020603050405020304" pitchFamily="18" charset="0"/>
              </a:rPr>
              <a:t>2</a:t>
            </a:r>
            <a:endParaRPr lang="en-GB" sz="1100" dirty="0">
              <a:effectLst/>
              <a:ea typeface="Calibri" panose="020F0502020204030204" pitchFamily="34" charset="0"/>
              <a:cs typeface="Times New Roman" panose="02020603050405020304" pitchFamily="18" charset="0"/>
            </a:endParaRPr>
          </a:p>
        </p:txBody>
      </p:sp>
      <p:graphicFrame>
        <p:nvGraphicFramePr>
          <p:cNvPr id="7" name="Table 7">
            <a:extLst>
              <a:ext uri="{FF2B5EF4-FFF2-40B4-BE49-F238E27FC236}">
                <a16:creationId xmlns:a16="http://schemas.microsoft.com/office/drawing/2014/main" id="{A656A2D9-4B20-4AFF-85B0-8758D1F9E7B1}"/>
              </a:ext>
            </a:extLst>
          </p:cNvPr>
          <p:cNvGraphicFramePr>
            <a:graphicFrameLocks noGrp="1"/>
          </p:cNvGraphicFramePr>
          <p:nvPr>
            <p:extLst>
              <p:ext uri="{D42A27DB-BD31-4B8C-83A1-F6EECF244321}">
                <p14:modId xmlns:p14="http://schemas.microsoft.com/office/powerpoint/2010/main" val="2851728073"/>
              </p:ext>
            </p:extLst>
          </p:nvPr>
        </p:nvGraphicFramePr>
        <p:xfrm>
          <a:off x="154940" y="1764694"/>
          <a:ext cx="8128000" cy="2565400"/>
        </p:xfrm>
        <a:graphic>
          <a:graphicData uri="http://schemas.openxmlformats.org/drawingml/2006/table">
            <a:tbl>
              <a:tblPr firstRow="1" bandRow="1">
                <a:tableStyleId>{5C22544A-7EE6-4342-B048-85BDC9FD1C3A}</a:tableStyleId>
              </a:tblPr>
              <a:tblGrid>
                <a:gridCol w="1748505">
                  <a:extLst>
                    <a:ext uri="{9D8B030D-6E8A-4147-A177-3AD203B41FA5}">
                      <a16:colId xmlns:a16="http://schemas.microsoft.com/office/drawing/2014/main" val="932602314"/>
                    </a:ext>
                  </a:extLst>
                </a:gridCol>
                <a:gridCol w="6379495">
                  <a:extLst>
                    <a:ext uri="{9D8B030D-6E8A-4147-A177-3AD203B41FA5}">
                      <a16:colId xmlns:a16="http://schemas.microsoft.com/office/drawing/2014/main" val="2563301446"/>
                    </a:ext>
                  </a:extLst>
                </a:gridCol>
              </a:tblGrid>
              <a:tr h="370840">
                <a:tc gridSpan="2">
                  <a:txBody>
                    <a:bodyPr/>
                    <a:lstStyle/>
                    <a:p>
                      <a:r>
                        <a:rPr lang="en-GB" dirty="0">
                          <a:solidFill>
                            <a:schemeClr val="tx1"/>
                          </a:solidFill>
                          <a:latin typeface="Comic Sans MS" panose="030F0702030302020204" pitchFamily="66" charset="0"/>
                        </a:rPr>
                        <a:t>Weekly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172692"/>
                  </a:ext>
                </a:extLst>
              </a:tr>
              <a:tr h="370840">
                <a:tc>
                  <a:txBody>
                    <a:bodyPr/>
                    <a:lstStyle/>
                    <a:p>
                      <a:r>
                        <a:rPr lang="en-GB" dirty="0">
                          <a:latin typeface="Comic Sans MS" panose="030F0702030302020204" pitchFamily="66" charset="0"/>
                        </a:rPr>
                        <a:t>Reading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dirty="0">
                          <a:latin typeface="Comic Sans MS" panose="030F0702030302020204" pitchFamily="66" charset="0"/>
                        </a:rPr>
                        <a:t>Read to an adult or independently for 15 minutes each day; this could be a story book, newspaper, recipe or even a comic!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2372518"/>
                  </a:ext>
                </a:extLst>
              </a:tr>
              <a:tr h="370840">
                <a:tc>
                  <a:txBody>
                    <a:bodyPr/>
                    <a:lstStyle/>
                    <a:p>
                      <a:r>
                        <a:rPr lang="en-GB" dirty="0">
                          <a:latin typeface="Comic Sans MS" panose="030F0702030302020204" pitchFamily="66" charset="0"/>
                        </a:rPr>
                        <a:t>Spelling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dirty="0">
                          <a:latin typeface="Comic Sans MS" panose="030F0702030302020204" pitchFamily="66" charset="0"/>
                        </a:rPr>
                        <a:t>Spellings will be set weekly to practise on Spelling Shed; practise for 10 minutes, 3 times a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58315552"/>
                  </a:ext>
                </a:extLst>
              </a:tr>
              <a:tr h="370840">
                <a:tc>
                  <a:txBody>
                    <a:bodyPr/>
                    <a:lstStyle/>
                    <a:p>
                      <a:r>
                        <a:rPr lang="en-GB" dirty="0">
                          <a:latin typeface="Comic Sans MS" panose="030F0702030302020204" pitchFamily="66" charset="0"/>
                        </a:rPr>
                        <a:t>Times </a:t>
                      </a:r>
                    </a:p>
                    <a:p>
                      <a:r>
                        <a:rPr lang="en-GB" dirty="0">
                          <a:latin typeface="Comic Sans MS" panose="030F0702030302020204" pitchFamily="66" charset="0"/>
                        </a:rPr>
                        <a:t>Tables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dirty="0">
                          <a:latin typeface="Comic Sans MS" panose="030F0702030302020204" pitchFamily="66" charset="0"/>
                        </a:rPr>
                        <a:t>Times tables will be set on Times Tables Rockstars weekly; practise for 10 minutes, 3 times a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21417903"/>
                  </a:ext>
                </a:extLst>
              </a:tr>
            </a:tbl>
          </a:graphicData>
        </a:graphic>
      </p:graphicFrame>
      <p:pic>
        <p:nvPicPr>
          <p:cNvPr id="8" name="Picture 7">
            <a:extLst>
              <a:ext uri="{FF2B5EF4-FFF2-40B4-BE49-F238E27FC236}">
                <a16:creationId xmlns:a16="http://schemas.microsoft.com/office/drawing/2014/main" id="{8B8ACAB0-E329-4D93-89A9-90A69EC13CE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3380" y="3739447"/>
            <a:ext cx="755610" cy="550588"/>
          </a:xfrm>
          <a:prstGeom prst="rect">
            <a:avLst/>
          </a:prstGeom>
          <a:noFill/>
          <a:ln>
            <a:noFill/>
          </a:ln>
        </p:spPr>
      </p:pic>
      <p:pic>
        <p:nvPicPr>
          <p:cNvPr id="9" name="Picture 8">
            <a:extLst>
              <a:ext uri="{FF2B5EF4-FFF2-40B4-BE49-F238E27FC236}">
                <a16:creationId xmlns:a16="http://schemas.microsoft.com/office/drawing/2014/main" id="{59029BB1-943A-443F-8509-FB3D298EB4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28198" y="2228734"/>
            <a:ext cx="497840" cy="716280"/>
          </a:xfrm>
          <a:prstGeom prst="rect">
            <a:avLst/>
          </a:prstGeom>
        </p:spPr>
      </p:pic>
      <p:pic>
        <p:nvPicPr>
          <p:cNvPr id="10" name="Picture 9" descr="Herne Junior School - Homework (Year 3)">
            <a:extLst>
              <a:ext uri="{FF2B5EF4-FFF2-40B4-BE49-F238E27FC236}">
                <a16:creationId xmlns:a16="http://schemas.microsoft.com/office/drawing/2014/main" id="{47AAB255-696A-4420-B35F-10ACACE6AEB7}"/>
              </a:ext>
            </a:extLst>
          </p:cNvPr>
          <p:cNvPicPr>
            <a:picLocks noChangeAspect="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1228198" y="3080933"/>
            <a:ext cx="550588" cy="550588"/>
          </a:xfrm>
          <a:prstGeom prst="rect">
            <a:avLst/>
          </a:prstGeom>
          <a:noFill/>
          <a:ln>
            <a:noFill/>
          </a:ln>
        </p:spPr>
      </p:pic>
      <p:sp>
        <p:nvSpPr>
          <p:cNvPr id="11" name="Rectangle 10">
            <a:extLst>
              <a:ext uri="{FF2B5EF4-FFF2-40B4-BE49-F238E27FC236}">
                <a16:creationId xmlns:a16="http://schemas.microsoft.com/office/drawing/2014/main" id="{3E693A3F-1066-45C9-AC4F-74E47159A632}"/>
              </a:ext>
            </a:extLst>
          </p:cNvPr>
          <p:cNvSpPr/>
          <p:nvPr/>
        </p:nvSpPr>
        <p:spPr>
          <a:xfrm>
            <a:off x="4136286" y="4508591"/>
            <a:ext cx="3871801" cy="2190788"/>
          </a:xfrm>
          <a:prstGeom prst="rect">
            <a:avLst/>
          </a:prstGeom>
          <a:solidFill>
            <a:srgbClr val="00B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600" u="sng" smtClean="0">
              <a:solidFill>
                <a:schemeClr val="tx1"/>
              </a:solidFill>
              <a:latin typeface="Comic Sans MS" panose="030F0702030302020204" pitchFamily="66"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600" u="sng" smtClean="0">
              <a:solidFill>
                <a:schemeClr val="tx1"/>
              </a:solidFill>
              <a:latin typeface="Comic Sans MS" panose="030F0702030302020204" pitchFamily="66" charset="0"/>
              <a:ea typeface="Calibri" panose="020F0502020204030204" pitchFamily="34" charset="0"/>
              <a:cs typeface="Times New Roman" panose="02020603050405020304" pitchFamily="18" charset="0"/>
            </a:endParaRPr>
          </a:p>
          <a:p>
            <a:pPr algn="ctr">
              <a:lnSpc>
                <a:spcPct val="107000"/>
              </a:lnSpc>
              <a:spcAft>
                <a:spcPts val="800"/>
              </a:spcAft>
            </a:pPr>
            <a:r>
              <a:rPr lang="en-GB" sz="1600" u="sng" smtClean="0">
                <a:solidFill>
                  <a:schemeClr val="tx1"/>
                </a:solidFill>
                <a:latin typeface="Comic Sans MS" panose="030F0702030302020204" pitchFamily="66" charset="0"/>
                <a:ea typeface="Calibri" panose="020F0502020204030204" pitchFamily="34" charset="0"/>
                <a:cs typeface="Times New Roman" panose="02020603050405020304" pitchFamily="18" charset="0"/>
              </a:rPr>
              <a:t>History</a:t>
            </a:r>
          </a:p>
          <a:p>
            <a:pPr algn="ctr">
              <a:lnSpc>
                <a:spcPct val="107000"/>
              </a:lnSpc>
              <a:spcAft>
                <a:spcPts val="800"/>
              </a:spcAft>
            </a:pPr>
            <a:r>
              <a:rPr lang="en-GB" sz="1400" smtClean="0">
                <a:solidFill>
                  <a:schemeClr val="tx1"/>
                </a:solidFill>
                <a:latin typeface="Comic Sans MS" panose="030F0702030302020204" pitchFamily="66" charset="0"/>
                <a:ea typeface="Calibri" panose="020F0502020204030204" pitchFamily="34" charset="0"/>
                <a:cs typeface="Times New Roman" panose="02020603050405020304" pitchFamily="18" charset="0"/>
              </a:rPr>
              <a:t>This half term, our History topic is The Great Plague. Once we have had our first few lessons, can you create a poster to warn people of the Plague? Think about what symptoms they might need to look after, and think about what they can do to try to avoid it. </a:t>
            </a:r>
          </a:p>
          <a:p>
            <a:pPr algn="ctr">
              <a:lnSpc>
                <a:spcPct val="107000"/>
              </a:lnSpc>
              <a:spcAft>
                <a:spcPts val="800"/>
              </a:spcAft>
            </a:pPr>
            <a:endParaRPr lang="en-GB" sz="1400" dirty="0">
              <a:solidFill>
                <a:schemeClr val="tx1"/>
              </a:solidFill>
              <a:latin typeface="Comic Sans MS" panose="030F0702030302020204" pitchFamily="66" charset="0"/>
            </a:endParaRPr>
          </a:p>
          <a:p>
            <a:pPr algn="ctr">
              <a:lnSpc>
                <a:spcPct val="107000"/>
              </a:lnSpc>
              <a:spcAft>
                <a:spcPts val="800"/>
              </a:spcAft>
            </a:pPr>
            <a:endParaRPr lang="en-GB"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D3555371-8D2A-4B4F-BA6B-9E9FCA14E48E}"/>
              </a:ext>
            </a:extLst>
          </p:cNvPr>
          <p:cNvSpPr/>
          <p:nvPr/>
        </p:nvSpPr>
        <p:spPr>
          <a:xfrm>
            <a:off x="8165261" y="4508593"/>
            <a:ext cx="3805511" cy="219078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GB" sz="1400" u="sng" smtClean="0">
                <a:solidFill>
                  <a:schemeClr val="tx1"/>
                </a:solidFill>
                <a:latin typeface="Comic Sans MS" panose="030F0702030302020204" pitchFamily="66" charset="0"/>
              </a:rPr>
              <a:t>Nativity</a:t>
            </a:r>
          </a:p>
          <a:p>
            <a:pPr algn="ctr"/>
            <a:endParaRPr lang="en-GB" sz="1400" u="sng">
              <a:solidFill>
                <a:schemeClr val="tx1"/>
              </a:solidFill>
              <a:latin typeface="Comic Sans MS" panose="030F0702030302020204" pitchFamily="66" charset="0"/>
            </a:endParaRPr>
          </a:p>
          <a:p>
            <a:pPr algn="ctr"/>
            <a:r>
              <a:rPr lang="en-GB" sz="1400" smtClean="0">
                <a:solidFill>
                  <a:schemeClr val="tx1"/>
                </a:solidFill>
                <a:latin typeface="Comic Sans MS" panose="030F0702030302020204" pitchFamily="66" charset="0"/>
              </a:rPr>
              <a:t>Please make sure you are practising your lines and the songs, our performance will arrive before we know it! </a:t>
            </a:r>
            <a:endParaRPr lang="en-GB" sz="1400" dirty="0">
              <a:solidFill>
                <a:schemeClr val="tx1"/>
              </a:solidFill>
              <a:latin typeface="Comic Sans MS" panose="030F0702030302020204" pitchFamily="66" charset="0"/>
            </a:endParaRPr>
          </a:p>
          <a:p>
            <a:pPr algn="ctr">
              <a:lnSpc>
                <a:spcPct val="107000"/>
              </a:lnSpc>
              <a:spcAft>
                <a:spcPts val="800"/>
              </a:spcAft>
            </a:pPr>
            <a:endParaRPr lang="en-GB" sz="1200" dirty="0">
              <a:solidFill>
                <a:schemeClr val="tx1"/>
              </a:solidFill>
              <a:latin typeface="Comic Sans MS" panose="030F0702030302020204" pitchFamily="66"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200" dirty="0">
              <a:solidFill>
                <a:schemeClr val="tx1"/>
              </a:solidFill>
              <a:latin typeface="Comic Sans MS" panose="030F0702030302020204" pitchFamily="66"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28759273-8803-4793-9D16-8A5EE9D36748}"/>
              </a:ext>
            </a:extLst>
          </p:cNvPr>
          <p:cNvSpPr/>
          <p:nvPr/>
        </p:nvSpPr>
        <p:spPr>
          <a:xfrm>
            <a:off x="154941" y="4508592"/>
            <a:ext cx="3805512" cy="2190788"/>
          </a:xfrm>
          <a:prstGeom prst="rect">
            <a:avLst/>
          </a:prstGeom>
          <a:solidFill>
            <a:srgbClr val="FFFF0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600" u="sng"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Science</a:t>
            </a:r>
          </a:p>
          <a:p>
            <a:pPr algn="ctr"/>
            <a:r>
              <a:rPr lang="en-GB" sz="1400" dirty="0" smtClean="0">
                <a:solidFill>
                  <a:schemeClr val="tx1"/>
                </a:solidFill>
                <a:latin typeface="Comic Sans MS" panose="030F0702030302020204" pitchFamily="66" charset="0"/>
              </a:rPr>
              <a:t>Your </a:t>
            </a:r>
            <a:r>
              <a:rPr lang="en-GB" sz="1400" dirty="0">
                <a:solidFill>
                  <a:schemeClr val="tx1"/>
                </a:solidFill>
                <a:latin typeface="Comic Sans MS" panose="030F0702030302020204" pitchFamily="66" charset="0"/>
              </a:rPr>
              <a:t>challenge this half term is to find as </a:t>
            </a:r>
            <a:r>
              <a:rPr lang="en-GB" sz="1400">
                <a:solidFill>
                  <a:schemeClr val="tx1"/>
                </a:solidFill>
                <a:latin typeface="Comic Sans MS" panose="030F0702030302020204" pitchFamily="66" charset="0"/>
              </a:rPr>
              <a:t>many </a:t>
            </a:r>
            <a:r>
              <a:rPr lang="en-GB" sz="1400" smtClean="0">
                <a:solidFill>
                  <a:schemeClr val="tx1"/>
                </a:solidFill>
                <a:latin typeface="Comic Sans MS" panose="030F0702030302020204" pitchFamily="66" charset="0"/>
              </a:rPr>
              <a:t>objects around your house that make noise. Create a mind map or a list to show this. Tell me whether the object makes noise naturally or whether it needs to be hit against something etc.  </a:t>
            </a:r>
            <a:endParaRPr lang="en-GB" sz="1400" dirty="0">
              <a:solidFill>
                <a:schemeClr val="tx1"/>
              </a:solidFill>
              <a:latin typeface="Comic Sans MS" panose="030F0702030302020204" pitchFamily="66" charset="0"/>
            </a:endParaRPr>
          </a:p>
        </p:txBody>
      </p:sp>
      <p:sp>
        <p:nvSpPr>
          <p:cNvPr id="15" name="Rectangle 14">
            <a:extLst>
              <a:ext uri="{FF2B5EF4-FFF2-40B4-BE49-F238E27FC236}">
                <a16:creationId xmlns:a16="http://schemas.microsoft.com/office/drawing/2014/main" id="{017B1684-4EFA-4AB3-9C23-F06C24317AE7}"/>
              </a:ext>
            </a:extLst>
          </p:cNvPr>
          <p:cNvSpPr/>
          <p:nvPr/>
        </p:nvSpPr>
        <p:spPr>
          <a:xfrm>
            <a:off x="8448253" y="2064564"/>
            <a:ext cx="3519740" cy="2265529"/>
          </a:xfrm>
          <a:prstGeom prst="rect">
            <a:avLst/>
          </a:prstGeom>
          <a:solidFill>
            <a:srgbClr val="7030A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endParaRPr lang="en-GB" sz="1400" u="sng" dirty="0">
              <a:solidFill>
                <a:schemeClr val="bg1"/>
              </a:solidFill>
              <a:latin typeface="Comic Sans MS" panose="030F0702030302020204" pitchFamily="66" charset="0"/>
              <a:ea typeface="Calibri" panose="020F0502020204030204" pitchFamily="34" charset="0"/>
              <a:cs typeface="Times New Roman" panose="02020603050405020304" pitchFamily="18" charset="0"/>
            </a:endParaRPr>
          </a:p>
          <a:p>
            <a:pPr algn="ctr"/>
            <a:r>
              <a:rPr lang="en-GB" sz="1600" dirty="0">
                <a:solidFill>
                  <a:schemeClr val="bg1"/>
                </a:solidFill>
                <a:latin typeface="Comic Sans MS" panose="030F0702030302020204" pitchFamily="66" charset="0"/>
              </a:rPr>
              <a:t>RE:</a:t>
            </a:r>
          </a:p>
          <a:p>
            <a:pPr algn="ctr"/>
            <a:r>
              <a:rPr lang="en-GB" sz="1600" smtClean="0">
                <a:solidFill>
                  <a:schemeClr val="bg1"/>
                </a:solidFill>
                <a:latin typeface="Comic Sans MS" panose="030F0702030302020204" pitchFamily="66" charset="0"/>
              </a:rPr>
              <a:t>This half term we are looking at Christmas and how Jesus is the Light of the World. Can you create something that represents light that we could hang on our Christmas tree? Think about candles, bulbs, the sun, even Jesus!</a:t>
            </a:r>
          </a:p>
          <a:p>
            <a:pPr algn="ctr"/>
            <a:endParaRPr lang="en-GB" sz="1600" u="sng"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a:p>
            <a:pPr algn="ctr">
              <a:lnSpc>
                <a:spcPct val="107000"/>
              </a:lnSpc>
              <a:spcAft>
                <a:spcPts val="800"/>
              </a:spcAft>
            </a:pPr>
            <a:endParaRPr lang="en-GB" sz="1600" dirty="0">
              <a:solidFill>
                <a:schemeClr val="bg1"/>
              </a:solidFill>
              <a:effectLst/>
              <a:latin typeface="Comic Sans MS" panose="030F0702030302020204" pitchFamily="66" charset="0"/>
              <a:ea typeface="Calibri" panose="020F0502020204030204" pitchFamily="34" charset="0"/>
              <a:cs typeface="Times New Roman" panose="02020603050405020304" pitchFamily="18" charset="0"/>
            </a:endParaRPr>
          </a:p>
        </p:txBody>
      </p:sp>
      <p:sp>
        <p:nvSpPr>
          <p:cNvPr id="23" name="Cloud 22">
            <a:extLst>
              <a:ext uri="{FF2B5EF4-FFF2-40B4-BE49-F238E27FC236}">
                <a16:creationId xmlns:a16="http://schemas.microsoft.com/office/drawing/2014/main" id="{5A170E5E-BCC8-4A00-951D-C6B0F9E02E67}"/>
              </a:ext>
            </a:extLst>
          </p:cNvPr>
          <p:cNvSpPr/>
          <p:nvPr/>
        </p:nvSpPr>
        <p:spPr>
          <a:xfrm>
            <a:off x="4548453" y="33240"/>
            <a:ext cx="4129707" cy="1938992"/>
          </a:xfrm>
          <a:prstGeom prst="cloud">
            <a:avLst/>
          </a:prstGeom>
          <a:solidFill>
            <a:srgbClr val="00B0F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4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Please bring your homework in to show to the class on the last week of half term so that we can share and celebrate all of your hard work!</a:t>
            </a:r>
          </a:p>
        </p:txBody>
      </p:sp>
      <p:sp>
        <p:nvSpPr>
          <p:cNvPr id="14" name="Rectangle 13">
            <a:extLst>
              <a:ext uri="{FF2B5EF4-FFF2-40B4-BE49-F238E27FC236}">
                <a16:creationId xmlns:a16="http://schemas.microsoft.com/office/drawing/2014/main" id="{2566DA86-13BE-4CE8-BCAF-7FFC542CF824}"/>
              </a:ext>
            </a:extLst>
          </p:cNvPr>
          <p:cNvSpPr/>
          <p:nvPr/>
        </p:nvSpPr>
        <p:spPr>
          <a:xfrm>
            <a:off x="8282940" y="-59093"/>
            <a:ext cx="3909060" cy="1754326"/>
          </a:xfrm>
          <a:prstGeom prst="rect">
            <a:avLst/>
          </a:prstGeom>
          <a:noFill/>
        </p:spPr>
        <p:txBody>
          <a:bodyPr wrap="square" lIns="91440" tIns="45720" rIns="91440" bIns="45720">
            <a:spAutoFit/>
            <a:scene3d>
              <a:camera prst="orthographicFront"/>
              <a:lightRig rig="threePt" dir="t"/>
            </a:scene3d>
            <a:sp3d extrusionH="57150">
              <a:bevelT w="57150" h="38100" prst="artDeco"/>
            </a:sp3d>
          </a:bodyPr>
          <a:lstStyle/>
          <a:p>
            <a:pPr algn="r"/>
            <a:r>
              <a:rPr lang="en-US" sz="5400" b="1" cap="none" spc="0" smtClean="0">
                <a:ln w="22225">
                  <a:solidFill>
                    <a:srgbClr val="C00000"/>
                  </a:solidFill>
                  <a:prstDash val="solid"/>
                </a:ln>
                <a:solidFill>
                  <a:srgbClr val="FFC000"/>
                </a:solidFill>
                <a:effectLst>
                  <a:glow rad="63500">
                    <a:schemeClr val="accent3">
                      <a:satMod val="175000"/>
                      <a:alpha val="40000"/>
                    </a:schemeClr>
                  </a:glow>
                </a:effectLst>
                <a:latin typeface="Comic Sans MS" panose="030F0702030302020204" pitchFamily="66" charset="0"/>
              </a:rPr>
              <a:t>The Great Plague</a:t>
            </a:r>
            <a:endParaRPr lang="en-US" sz="5400" b="1" cap="none" spc="0" dirty="0">
              <a:ln w="22225">
                <a:solidFill>
                  <a:srgbClr val="C00000"/>
                </a:solidFill>
                <a:prstDash val="solid"/>
              </a:ln>
              <a:solidFill>
                <a:srgbClr val="FFC000"/>
              </a:solidFill>
              <a:effectLst>
                <a:glow rad="63500">
                  <a:schemeClr val="accent3">
                    <a:satMod val="175000"/>
                    <a:alpha val="40000"/>
                  </a:schemeClr>
                </a:glow>
              </a:effectLst>
              <a:latin typeface="Comic Sans MS" panose="030F0702030302020204" pitchFamily="66" charset="0"/>
            </a:endParaRPr>
          </a:p>
        </p:txBody>
      </p:sp>
      <p:pic>
        <p:nvPicPr>
          <p:cNvPr id="4" name="Picture 3" descr="Free vector graphic: &lt;strong&gt;Mouse&lt;/strong&gt;, Gray, Small, Animal, Tail - Free Image on ..."/>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9316616" y="1429155"/>
            <a:ext cx="1288850" cy="653823"/>
          </a:xfrm>
          <a:prstGeom prst="rect">
            <a:avLst/>
          </a:prstGeom>
        </p:spPr>
      </p:pic>
      <p:pic>
        <p:nvPicPr>
          <p:cNvPr id="5" name="Picture 4" descr="&lt;strong&gt;Plague&lt;/strong&gt; Doctor by skufl on DeviantArt"/>
          <p:cNvPicPr>
            <a:picLocks noChangeAspect="1"/>
          </p:cNvPicPr>
          <p:nvPr/>
        </p:nvPicPr>
        <p:blipFill>
          <a:blip r:embed="rId6" cstate="hqprint">
            <a:extLst>
              <a:ext uri="{BEBA8EAE-BF5A-486C-A8C5-ECC9F3942E4B}">
                <a14:imgProps xmlns:a14="http://schemas.microsoft.com/office/drawing/2010/main">
                  <a14:imgLayer r:embed="rId7">
                    <a14:imgEffect>
                      <a14:backgroundRemoval t="2790" b="93245" l="1172" r="98926"/>
                    </a14:imgEffect>
                  </a14:imgLayer>
                </a14:imgProps>
              </a:ext>
              <a:ext uri="{28A0092B-C50C-407E-A947-70E740481C1C}">
                <a14:useLocalDpi xmlns:a14="http://schemas.microsoft.com/office/drawing/2010/main" val="0"/>
              </a:ext>
            </a:extLst>
          </a:blip>
          <a:stretch>
            <a:fillRect/>
          </a:stretch>
        </p:blipFill>
        <p:spPr>
          <a:xfrm flipH="1">
            <a:off x="8667963" y="654019"/>
            <a:ext cx="1297306" cy="960219"/>
          </a:xfrm>
          <a:prstGeom prst="rect">
            <a:avLst/>
          </a:prstGeom>
        </p:spPr>
      </p:pic>
      <p:pic>
        <p:nvPicPr>
          <p:cNvPr id="16" name="Picture 15" descr="Loud &lt;strong&gt;Sound&lt;/strong&gt; Speaker · Free vector graphic on Pixabay"/>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237841" y="4534141"/>
            <a:ext cx="340314" cy="345168"/>
          </a:xfrm>
          <a:prstGeom prst="rect">
            <a:avLst/>
          </a:prstGeom>
        </p:spPr>
      </p:pic>
      <p:pic>
        <p:nvPicPr>
          <p:cNvPr id="21" name="Picture 20" descr="Loud &lt;strong&gt;Sound&lt;/strong&gt; Speaker · Free vector graphic on Pixabay"/>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flipH="1">
            <a:off x="2599147" y="4536073"/>
            <a:ext cx="340314" cy="345168"/>
          </a:xfrm>
          <a:prstGeom prst="rect">
            <a:avLst/>
          </a:prstGeom>
        </p:spPr>
      </p:pic>
    </p:spTree>
    <p:extLst>
      <p:ext uri="{BB962C8B-B14F-4D97-AF65-F5344CB8AC3E}">
        <p14:creationId xmlns:p14="http://schemas.microsoft.com/office/powerpoint/2010/main" val="21226630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TotalTime>
  <Words>296</Words>
  <Application>Microsoft Office PowerPoint</Application>
  <PresentationFormat>Widescreen</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Comic Sans MS</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Hutchinson</dc:creator>
  <cp:lastModifiedBy>Miss Reeves</cp:lastModifiedBy>
  <cp:revision>11</cp:revision>
  <cp:lastPrinted>2022-04-22T12:30:53Z</cp:lastPrinted>
  <dcterms:created xsi:type="dcterms:W3CDTF">2022-03-04T18:22:15Z</dcterms:created>
  <dcterms:modified xsi:type="dcterms:W3CDTF">2022-10-29T19:50:10Z</dcterms:modified>
</cp:coreProperties>
</file>