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A86F6-BDB2-44E8-9364-7A9041714CA8}" v="215" dt="2022-08-28T15:08:50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Hutchinson" userId="4f8f4458-22df-4b8e-b38e-ae5ff5aa756f" providerId="ADAL" clId="{349A86F6-BDB2-44E8-9364-7A9041714CA8}"/>
    <pc:docChg chg="undo custSel addSld modSld">
      <pc:chgData name="Megan Hutchinson" userId="4f8f4458-22df-4b8e-b38e-ae5ff5aa756f" providerId="ADAL" clId="{349A86F6-BDB2-44E8-9364-7A9041714CA8}" dt="2022-08-28T15:08:50.047" v="1049" actId="1076"/>
      <pc:docMkLst>
        <pc:docMk/>
      </pc:docMkLst>
      <pc:sldChg chg="addSp delSp modSp mod">
        <pc:chgData name="Megan Hutchinson" userId="4f8f4458-22df-4b8e-b38e-ae5ff5aa756f" providerId="ADAL" clId="{349A86F6-BDB2-44E8-9364-7A9041714CA8}" dt="2022-08-28T15:08:50.047" v="1049" actId="1076"/>
        <pc:sldMkLst>
          <pc:docMk/>
          <pc:sldMk cId="2122663007" sldId="256"/>
        </pc:sldMkLst>
        <pc:spChg chg="mod">
          <ac:chgData name="Megan Hutchinson" userId="4f8f4458-22df-4b8e-b38e-ae5ff5aa756f" providerId="ADAL" clId="{349A86F6-BDB2-44E8-9364-7A9041714CA8}" dt="2022-08-24T08:44:09.413" v="35" actId="20577"/>
          <ac:spMkLst>
            <pc:docMk/>
            <pc:sldMk cId="2122663007" sldId="256"/>
            <ac:spMk id="6" creationId="{47E17714-E1DD-49A9-8BDB-7D31C4BE5799}"/>
          </ac:spMkLst>
        </pc:spChg>
        <pc:spChg chg="mod">
          <ac:chgData name="Megan Hutchinson" userId="4f8f4458-22df-4b8e-b38e-ae5ff5aa756f" providerId="ADAL" clId="{349A86F6-BDB2-44E8-9364-7A9041714CA8}" dt="2022-08-28T15:02:45.372" v="742" actId="20577"/>
          <ac:spMkLst>
            <pc:docMk/>
            <pc:sldMk cId="2122663007" sldId="256"/>
            <ac:spMk id="11" creationId="{3E693A3F-1066-45C9-AC4F-74E47159A632}"/>
          </ac:spMkLst>
        </pc:spChg>
        <pc:spChg chg="mod">
          <ac:chgData name="Megan Hutchinson" userId="4f8f4458-22df-4b8e-b38e-ae5ff5aa756f" providerId="ADAL" clId="{349A86F6-BDB2-44E8-9364-7A9041714CA8}" dt="2022-08-28T15:07:23.716" v="1037" actId="20577"/>
          <ac:spMkLst>
            <pc:docMk/>
            <pc:sldMk cId="2122663007" sldId="256"/>
            <ac:spMk id="12" creationId="{D3555371-8D2A-4B4F-BA6B-9E9FCA14E48E}"/>
          </ac:spMkLst>
        </pc:spChg>
        <pc:spChg chg="mod">
          <ac:chgData name="Megan Hutchinson" userId="4f8f4458-22df-4b8e-b38e-ae5ff5aa756f" providerId="ADAL" clId="{349A86F6-BDB2-44E8-9364-7A9041714CA8}" dt="2022-08-24T08:56:45.134" v="235" actId="20577"/>
          <ac:spMkLst>
            <pc:docMk/>
            <pc:sldMk cId="2122663007" sldId="256"/>
            <ac:spMk id="13" creationId="{28759273-8803-4793-9D16-8A5EE9D36748}"/>
          </ac:spMkLst>
        </pc:spChg>
        <pc:spChg chg="mod">
          <ac:chgData name="Megan Hutchinson" userId="4f8f4458-22df-4b8e-b38e-ae5ff5aa756f" providerId="ADAL" clId="{349A86F6-BDB2-44E8-9364-7A9041714CA8}" dt="2022-08-28T14:24:36.074" v="705" actId="14838"/>
          <ac:spMkLst>
            <pc:docMk/>
            <pc:sldMk cId="2122663007" sldId="256"/>
            <ac:spMk id="14" creationId="{2566DA86-13BE-4CE8-BCAF-7FFC542CF824}"/>
          </ac:spMkLst>
        </pc:spChg>
        <pc:spChg chg="mod">
          <ac:chgData name="Megan Hutchinson" userId="4f8f4458-22df-4b8e-b38e-ae5ff5aa756f" providerId="ADAL" clId="{349A86F6-BDB2-44E8-9364-7A9041714CA8}" dt="2022-08-28T14:23:35.979" v="695" actId="14100"/>
          <ac:spMkLst>
            <pc:docMk/>
            <pc:sldMk cId="2122663007" sldId="256"/>
            <ac:spMk id="15" creationId="{017B1684-4EFA-4AB3-9C23-F06C24317AE7}"/>
          </ac:spMkLst>
        </pc:spChg>
        <pc:spChg chg="del mod">
          <ac:chgData name="Megan Hutchinson" userId="4f8f4458-22df-4b8e-b38e-ae5ff5aa756f" providerId="ADAL" clId="{349A86F6-BDB2-44E8-9364-7A9041714CA8}" dt="2022-08-24T08:58:34.012" v="248" actId="478"/>
          <ac:spMkLst>
            <pc:docMk/>
            <pc:sldMk cId="2122663007" sldId="256"/>
            <ac:spMk id="16" creationId="{9FE41FA7-0BAC-DC12-F759-7EEA9A2F3540}"/>
          </ac:spMkLst>
        </pc:spChg>
        <pc:graphicFrameChg chg="modGraphic">
          <ac:chgData name="Megan Hutchinson" userId="4f8f4458-22df-4b8e-b38e-ae5ff5aa756f" providerId="ADAL" clId="{349A86F6-BDB2-44E8-9364-7A9041714CA8}" dt="2022-08-28T14:18:04.163" v="561" actId="14734"/>
          <ac:graphicFrameMkLst>
            <pc:docMk/>
            <pc:sldMk cId="2122663007" sldId="256"/>
            <ac:graphicFrameMk id="7" creationId="{A656A2D9-4B20-4AFF-85B0-8758D1F9E7B1}"/>
          </ac:graphicFrameMkLst>
        </pc:graphicFrameChg>
        <pc:picChg chg="add mod">
          <ac:chgData name="Megan Hutchinson" userId="4f8f4458-22df-4b8e-b38e-ae5ff5aa756f" providerId="ADAL" clId="{349A86F6-BDB2-44E8-9364-7A9041714CA8}" dt="2022-08-24T08:58:21.521" v="246" actId="1076"/>
          <ac:picMkLst>
            <pc:docMk/>
            <pc:sldMk cId="2122663007" sldId="256"/>
            <ac:picMk id="2" creationId="{86EA7F30-1C0E-6003-76E9-EAAC6A81704A}"/>
          </ac:picMkLst>
        </pc:picChg>
        <pc:picChg chg="add mod">
          <ac:chgData name="Megan Hutchinson" userId="4f8f4458-22df-4b8e-b38e-ae5ff5aa756f" providerId="ADAL" clId="{349A86F6-BDB2-44E8-9364-7A9041714CA8}" dt="2022-08-24T09:28:03.054" v="391" actId="1076"/>
          <ac:picMkLst>
            <pc:docMk/>
            <pc:sldMk cId="2122663007" sldId="256"/>
            <ac:picMk id="3" creationId="{1CC00EBA-E5C0-AE3F-12CF-6C701BE94BBA}"/>
          </ac:picMkLst>
        </pc:picChg>
        <pc:picChg chg="add mod">
          <ac:chgData name="Megan Hutchinson" userId="4f8f4458-22df-4b8e-b38e-ae5ff5aa756f" providerId="ADAL" clId="{349A86F6-BDB2-44E8-9364-7A9041714CA8}" dt="2022-08-28T14:23:42.801" v="697" actId="1076"/>
          <ac:picMkLst>
            <pc:docMk/>
            <pc:sldMk cId="2122663007" sldId="256"/>
            <ac:picMk id="4" creationId="{C7E1E517-84D1-7EC8-A499-96AA257EE084}"/>
          </ac:picMkLst>
        </pc:picChg>
        <pc:picChg chg="del">
          <ac:chgData name="Megan Hutchinson" userId="4f8f4458-22df-4b8e-b38e-ae5ff5aa756f" providerId="ADAL" clId="{349A86F6-BDB2-44E8-9364-7A9041714CA8}" dt="2022-08-24T08:44:31.419" v="48" actId="478"/>
          <ac:picMkLst>
            <pc:docMk/>
            <pc:sldMk cId="2122663007" sldId="256"/>
            <ac:picMk id="17" creationId="{C7D4D28D-6574-B2E0-FF49-A8FFEB50A1CF}"/>
          </ac:picMkLst>
        </pc:picChg>
        <pc:picChg chg="del">
          <ac:chgData name="Megan Hutchinson" userId="4f8f4458-22df-4b8e-b38e-ae5ff5aa756f" providerId="ADAL" clId="{349A86F6-BDB2-44E8-9364-7A9041714CA8}" dt="2022-08-24T08:43:56.824" v="26" actId="478"/>
          <ac:picMkLst>
            <pc:docMk/>
            <pc:sldMk cId="2122663007" sldId="256"/>
            <ac:picMk id="18" creationId="{DA970810-7B51-7A94-57A3-AEC5598D6384}"/>
          </ac:picMkLst>
        </pc:picChg>
        <pc:picChg chg="del">
          <ac:chgData name="Megan Hutchinson" userId="4f8f4458-22df-4b8e-b38e-ae5ff5aa756f" providerId="ADAL" clId="{349A86F6-BDB2-44E8-9364-7A9041714CA8}" dt="2022-08-24T08:44:41.301" v="53" actId="478"/>
          <ac:picMkLst>
            <pc:docMk/>
            <pc:sldMk cId="2122663007" sldId="256"/>
            <ac:picMk id="1026" creationId="{E8D08518-0EFB-F0E0-86C7-DAC266A1AACE}"/>
          </ac:picMkLst>
        </pc:picChg>
        <pc:picChg chg="del">
          <ac:chgData name="Megan Hutchinson" userId="4f8f4458-22df-4b8e-b38e-ae5ff5aa756f" providerId="ADAL" clId="{349A86F6-BDB2-44E8-9364-7A9041714CA8}" dt="2022-08-24T08:44:13.760" v="36" actId="478"/>
          <ac:picMkLst>
            <pc:docMk/>
            <pc:sldMk cId="2122663007" sldId="256"/>
            <ac:picMk id="1028" creationId="{3242DFF2-5AAE-56B4-43F6-3AF79E72366A}"/>
          </ac:picMkLst>
        </pc:picChg>
        <pc:picChg chg="del">
          <ac:chgData name="Megan Hutchinson" userId="4f8f4458-22df-4b8e-b38e-ae5ff5aa756f" providerId="ADAL" clId="{349A86F6-BDB2-44E8-9364-7A9041714CA8}" dt="2022-08-24T08:44:22.594" v="45" actId="478"/>
          <ac:picMkLst>
            <pc:docMk/>
            <pc:sldMk cId="2122663007" sldId="256"/>
            <ac:picMk id="1030" creationId="{F070E875-BEB8-16E8-3B5C-E0A0BD38521C}"/>
          </ac:picMkLst>
        </pc:picChg>
        <pc:picChg chg="add del mod">
          <ac:chgData name="Megan Hutchinson" userId="4f8f4458-22df-4b8e-b38e-ae5ff5aa756f" providerId="ADAL" clId="{349A86F6-BDB2-44E8-9364-7A9041714CA8}" dt="2022-08-28T14:18:27.081" v="576" actId="478"/>
          <ac:picMkLst>
            <pc:docMk/>
            <pc:sldMk cId="2122663007" sldId="256"/>
            <ac:picMk id="1032" creationId="{5298BDC2-0712-3B32-D070-5BDB744A532D}"/>
          </ac:picMkLst>
        </pc:picChg>
        <pc:picChg chg="add del">
          <ac:chgData name="Megan Hutchinson" userId="4f8f4458-22df-4b8e-b38e-ae5ff5aa756f" providerId="ADAL" clId="{349A86F6-BDB2-44E8-9364-7A9041714CA8}" dt="2022-08-28T14:18:53.063" v="578" actId="478"/>
          <ac:picMkLst>
            <pc:docMk/>
            <pc:sldMk cId="2122663007" sldId="256"/>
            <ac:picMk id="1034" creationId="{CC695EBA-99B8-784B-C484-F24DCA02EB0C}"/>
          </ac:picMkLst>
        </pc:picChg>
        <pc:picChg chg="add del mod">
          <ac:chgData name="Megan Hutchinson" userId="4f8f4458-22df-4b8e-b38e-ae5ff5aa756f" providerId="ADAL" clId="{349A86F6-BDB2-44E8-9364-7A9041714CA8}" dt="2022-08-28T14:21:09.080" v="687" actId="478"/>
          <ac:picMkLst>
            <pc:docMk/>
            <pc:sldMk cId="2122663007" sldId="256"/>
            <ac:picMk id="1036" creationId="{C7EFA7F1-A36B-34C0-AEAC-F5E39635D627}"/>
          </ac:picMkLst>
        </pc:picChg>
        <pc:picChg chg="add mod">
          <ac:chgData name="Megan Hutchinson" userId="4f8f4458-22df-4b8e-b38e-ae5ff5aa756f" providerId="ADAL" clId="{349A86F6-BDB2-44E8-9364-7A9041714CA8}" dt="2022-08-28T14:27:20.311" v="720" actId="1038"/>
          <ac:picMkLst>
            <pc:docMk/>
            <pc:sldMk cId="2122663007" sldId="256"/>
            <ac:picMk id="1038" creationId="{8B5594DF-8927-29B6-0180-DDBA6111209C}"/>
          </ac:picMkLst>
        </pc:picChg>
        <pc:picChg chg="add del mod">
          <ac:chgData name="Megan Hutchinson" userId="4f8f4458-22df-4b8e-b38e-ae5ff5aa756f" providerId="ADAL" clId="{349A86F6-BDB2-44E8-9364-7A9041714CA8}" dt="2022-08-28T14:25:39.832" v="711" actId="478"/>
          <ac:picMkLst>
            <pc:docMk/>
            <pc:sldMk cId="2122663007" sldId="256"/>
            <ac:picMk id="1040" creationId="{C9486DF0-4055-A017-7E22-28F9F3955DB6}"/>
          </ac:picMkLst>
        </pc:picChg>
        <pc:picChg chg="add mod">
          <ac:chgData name="Megan Hutchinson" userId="4f8f4458-22df-4b8e-b38e-ae5ff5aa756f" providerId="ADAL" clId="{349A86F6-BDB2-44E8-9364-7A9041714CA8}" dt="2022-08-28T15:08:50.047" v="1049" actId="1076"/>
          <ac:picMkLst>
            <pc:docMk/>
            <pc:sldMk cId="2122663007" sldId="256"/>
            <ac:picMk id="1042" creationId="{5FCDE1C6-5D58-118E-2EBA-86C2CE75DBA5}"/>
          </ac:picMkLst>
        </pc:picChg>
      </pc:sldChg>
      <pc:sldChg chg="addSp delSp modSp new mod">
        <pc:chgData name="Megan Hutchinson" userId="4f8f4458-22df-4b8e-b38e-ae5ff5aa756f" providerId="ADAL" clId="{349A86F6-BDB2-44E8-9364-7A9041714CA8}" dt="2022-08-28T14:27:40.124" v="724" actId="1038"/>
        <pc:sldMkLst>
          <pc:docMk/>
          <pc:sldMk cId="667438861" sldId="257"/>
        </pc:sldMkLst>
        <pc:spChg chg="del">
          <ac:chgData name="Megan Hutchinson" userId="4f8f4458-22df-4b8e-b38e-ae5ff5aa756f" providerId="ADAL" clId="{349A86F6-BDB2-44E8-9364-7A9041714CA8}" dt="2022-08-24T09:27:21.702" v="381" actId="478"/>
          <ac:spMkLst>
            <pc:docMk/>
            <pc:sldMk cId="667438861" sldId="257"/>
            <ac:spMk id="2" creationId="{57993053-E3A4-F15C-37B1-F3FCED5702AF}"/>
          </ac:spMkLst>
        </pc:spChg>
        <pc:spChg chg="del">
          <ac:chgData name="Megan Hutchinson" userId="4f8f4458-22df-4b8e-b38e-ae5ff5aa756f" providerId="ADAL" clId="{349A86F6-BDB2-44E8-9364-7A9041714CA8}" dt="2022-08-24T09:27:21.702" v="381" actId="478"/>
          <ac:spMkLst>
            <pc:docMk/>
            <pc:sldMk cId="667438861" sldId="257"/>
            <ac:spMk id="3" creationId="{E35BAFED-9389-5F5C-DCE7-92BB68DB28BC}"/>
          </ac:spMkLst>
        </pc:spChg>
        <pc:spChg chg="del">
          <ac:chgData name="Megan Hutchinson" userId="4f8f4458-22df-4b8e-b38e-ae5ff5aa756f" providerId="ADAL" clId="{349A86F6-BDB2-44E8-9364-7A9041714CA8}" dt="2022-08-24T09:27:21.702" v="381" actId="478"/>
          <ac:spMkLst>
            <pc:docMk/>
            <pc:sldMk cId="667438861" sldId="257"/>
            <ac:spMk id="4" creationId="{06DFAE61-A6CA-CD35-78B6-9CF375560871}"/>
          </ac:spMkLst>
        </pc:spChg>
        <pc:picChg chg="add mod">
          <ac:chgData name="Megan Hutchinson" userId="4f8f4458-22df-4b8e-b38e-ae5ff5aa756f" providerId="ADAL" clId="{349A86F6-BDB2-44E8-9364-7A9041714CA8}" dt="2022-08-28T14:27:40.124" v="724" actId="1038"/>
          <ac:picMkLst>
            <pc:docMk/>
            <pc:sldMk cId="667438861" sldId="257"/>
            <ac:picMk id="2050" creationId="{8CBED74D-9B01-56D1-94A7-A3A4E6211E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7EB8-F71E-4C6D-9673-44863C77E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6569A-ABD7-4800-BCAB-8D69EC92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BC912-BB17-4B20-A13D-89CA00D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A2E8-BEF5-4999-ADFB-2DE54E59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9D18-F344-4CB8-BF28-38B76A54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5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760C-6D85-438A-9FCF-6D3CE33C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5C642-C1C3-4934-A530-565CE7FB3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8D841-EAAF-4A16-9B93-61072E9E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120E-7F35-4946-9CA3-897C49D5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E241-073C-4E1B-80A7-1D060DEE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8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78980-EE5A-4DA7-8302-1C21AFB4A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800B5-1572-456B-AFE4-3AA31DFEE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34365-A335-4F85-AAC4-B3117CC7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9371-F6C7-45D6-9B95-7EFFD79C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549F8-E800-46EB-A77F-EC40789F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9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87A6-5182-4FBC-B802-B8279418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3D73D-EB75-4A16-BA90-5B1EDF02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F8848-90E4-4ECC-92C3-12F24365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64AF-D6CC-4D3E-843D-A9979C8A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0C11C-3380-4300-B735-2DF9E644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61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93CB-C7F0-43CA-AAFA-314BC929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48962-B943-4E73-A5EF-90DB8C793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DCC4-675B-43FE-AEEC-D6A92421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8C85-9080-4396-9110-02BF2E09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DAA71-5568-46CE-A943-22B2E5B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72A5-1542-486A-AAA5-3E2B60F4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7140-CEA3-413C-BBBC-835CA3684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09D14-4558-480D-9647-599C953D3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72C11-24DC-4780-B9BD-5FEEB124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B4E7-19CD-4D7C-A2F2-EB3D9156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D5B75-2189-4929-916C-3B6E8D80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6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D411-39B0-4DBC-85CE-B2944A94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CE16B-5EEE-495D-A74E-AC0BE6CF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9AB64-45CF-4935-B225-D5A48E175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E2D2C-5DBE-4260-848C-B0158AEA1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88B0A-4C40-45C9-85D9-F4E96B9BF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33C3C-9219-4338-B411-337356D3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F4A90-CF1C-49FB-83F8-02C72BF3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2B389-CDEE-42A3-AC1F-ACAEEF1B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8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99E6-5FFB-4428-9EC7-147DD3B5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26E03-69BA-4E24-AC4D-8819EDFD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503DF-4EB8-4ADF-80F7-9FE01FF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1F8E7-714B-4CA1-8376-631C8824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9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61551-69DC-414B-8754-46D8C547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926B9-7086-455E-936F-18D00E15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A2CAF-20A1-4A5B-A66D-B314E915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F83C-E11A-4B74-8BA0-3AACB90E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07F2A-CA4F-4C80-8EBC-B8A1B4F6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FAE91-2259-4483-B004-D6A7D9976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0FF8D-1403-49EC-A0FF-EDA1747F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A699B-D3F6-4DEF-88BE-F42B48EC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472B6-D63C-45A1-B72A-B251F8D0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3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EB1C-0F58-43E7-85C3-805C7BBF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DB71F-DD59-407E-95D9-1FF68E349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C02B1-F4F6-4F43-AE33-D27D4A43B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9967-1112-4AB6-91EF-8BE29504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12CE2-1963-41CD-B59D-2F5FA025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0393-EAB8-4086-8C2B-C4FE3A2E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8DB6B-855E-4C44-B5A0-1EF667B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B2EA6-7F10-4329-A264-97FDA12D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C2C8-D854-4A16-80EC-F5D3391CF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4FCF-4974-4289-B38F-D92F64CEF8F5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8CB6F-EB43-446C-94C3-BA70288F6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13ED-365A-44DF-9E46-FBB5F7155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E17714-E1DD-49A9-8BDB-7D31C4BE5799}"/>
              </a:ext>
            </a:extLst>
          </p:cNvPr>
          <p:cNvSpPr/>
          <p:nvPr/>
        </p:nvSpPr>
        <p:spPr>
          <a:xfrm>
            <a:off x="97790" y="91123"/>
            <a:ext cx="5052695" cy="153765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Fleetwood’s Charity Primary School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Homework Menu</a:t>
            </a:r>
            <a:endParaRPr lang="en-GB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Maple Class – Autumn 1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656A2D9-4B20-4AFF-85B0-8758D1F9E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68972"/>
              </p:ext>
            </p:extLst>
          </p:nvPr>
        </p:nvGraphicFramePr>
        <p:xfrm>
          <a:off x="154940" y="1764694"/>
          <a:ext cx="81280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505">
                  <a:extLst>
                    <a:ext uri="{9D8B030D-6E8A-4147-A177-3AD203B41FA5}">
                      <a16:colId xmlns:a16="http://schemas.microsoft.com/office/drawing/2014/main" val="932602314"/>
                    </a:ext>
                  </a:extLst>
                </a:gridCol>
                <a:gridCol w="6379495">
                  <a:extLst>
                    <a:ext uri="{9D8B030D-6E8A-4147-A177-3AD203B41FA5}">
                      <a16:colId xmlns:a16="http://schemas.microsoft.com/office/drawing/2014/main" val="256330144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Weekly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72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Reading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Read to an adult or independently for 15 minutes each day; this could be a story book, newspaper, recipe or even a comic!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37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Spelling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Spellings will be set weekly to practise on Spelling Shed; practise for 10 minutes, 3 times a week.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315552"/>
                  </a:ext>
                </a:extLst>
              </a:tr>
              <a:tr h="276844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Times </a:t>
                      </a: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Tables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Times tables will be set on Times Tables Rockstars weekly; practise for 10 minutes, 3 times a week.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179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B8ACAB0-E329-4D93-89A9-90A69EC13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80" y="3739447"/>
            <a:ext cx="755610" cy="55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029BB1-943A-443F-8509-FB3D298E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98" y="2228734"/>
            <a:ext cx="497840" cy="716280"/>
          </a:xfrm>
          <a:prstGeom prst="rect">
            <a:avLst/>
          </a:prstGeom>
        </p:spPr>
      </p:pic>
      <p:pic>
        <p:nvPicPr>
          <p:cNvPr id="10" name="Picture 9" descr="Herne Junior School - Homework (Year 3)">
            <a:extLst>
              <a:ext uri="{FF2B5EF4-FFF2-40B4-BE49-F238E27FC236}">
                <a16:creationId xmlns:a16="http://schemas.microsoft.com/office/drawing/2014/main" id="{47AAB255-696A-4420-B35F-10ACACE6AE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98" y="3080933"/>
            <a:ext cx="550588" cy="550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693A3F-1066-45C9-AC4F-74E47159A632}"/>
              </a:ext>
            </a:extLst>
          </p:cNvPr>
          <p:cNvSpPr/>
          <p:nvPr/>
        </p:nvSpPr>
        <p:spPr>
          <a:xfrm>
            <a:off x="4136286" y="4508591"/>
            <a:ext cx="3871801" cy="219078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Ancient Mesopotamian alphabet (on the next page), write your name or a message for a friend or family member to translate!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555371-8D2A-4B4F-BA6B-9E9FCA14E48E}"/>
              </a:ext>
            </a:extLst>
          </p:cNvPr>
          <p:cNvSpPr/>
          <p:nvPr/>
        </p:nvSpPr>
        <p:spPr>
          <a:xfrm>
            <a:off x="8165261" y="4508593"/>
            <a:ext cx="3805511" cy="2190786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Research the artwork of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Wassily Kandinsky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Look at the different types of lines and shapes he uses in his work. Using a pen, pencil or even 2Paint (on Purple Mash) create your own picture inspired by his work.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59273-8803-4793-9D16-8A5EE9D36748}"/>
              </a:ext>
            </a:extLst>
          </p:cNvPr>
          <p:cNvSpPr/>
          <p:nvPr/>
        </p:nvSpPr>
        <p:spPr>
          <a:xfrm>
            <a:off x="154941" y="4508592"/>
            <a:ext cx="3805512" cy="219078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Using your new 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about Earth and Space, create a fun board game to show off your knowledge or test the knowledge of your friends.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7B1684-4EFA-4AB3-9C23-F06C24317AE7}"/>
              </a:ext>
            </a:extLst>
          </p:cNvPr>
          <p:cNvSpPr/>
          <p:nvPr/>
        </p:nvSpPr>
        <p:spPr>
          <a:xfrm>
            <a:off x="8448253" y="2228733"/>
            <a:ext cx="3519740" cy="2114586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a look around your house or the library. How many different versions of Bible can you find? Write down their names.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u="sng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5A170E5E-BCC8-4A00-951D-C6B0F9E02E67}"/>
              </a:ext>
            </a:extLst>
          </p:cNvPr>
          <p:cNvSpPr/>
          <p:nvPr/>
        </p:nvSpPr>
        <p:spPr>
          <a:xfrm>
            <a:off x="4548453" y="33240"/>
            <a:ext cx="4129707" cy="1938992"/>
          </a:xfrm>
          <a:prstGeom prst="cloud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Please bring your homework in to show to the class on the last week of half term so that we can share and celebrate all of your hard work!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6DA86-13BE-4CE8-BCAF-7FFC542CF824}"/>
              </a:ext>
            </a:extLst>
          </p:cNvPr>
          <p:cNvSpPr/>
          <p:nvPr/>
        </p:nvSpPr>
        <p:spPr>
          <a:xfrm>
            <a:off x="8062293" y="-59093"/>
            <a:ext cx="41297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To Infinity and Beyond</a:t>
            </a:r>
          </a:p>
        </p:txBody>
      </p:sp>
      <p:pic>
        <p:nvPicPr>
          <p:cNvPr id="2" name="Picture 2" descr="Space Race Free Printable Board Game | Printable board games, Space themed  printables, Printable games for kids">
            <a:extLst>
              <a:ext uri="{FF2B5EF4-FFF2-40B4-BE49-F238E27FC236}">
                <a16:creationId xmlns:a16="http://schemas.microsoft.com/office/drawing/2014/main" id="{86EA7F30-1C0E-6003-76E9-EAAC6A817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5" b="8941"/>
          <a:stretch/>
        </p:blipFill>
        <p:spPr bwMode="auto">
          <a:xfrm>
            <a:off x="1477118" y="5999584"/>
            <a:ext cx="1099070" cy="6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he Materiality of Writing in the World of Cuneiform Culture – Brewminate:  A Bold Blend of News and Ideas">
            <a:extLst>
              <a:ext uri="{FF2B5EF4-FFF2-40B4-BE49-F238E27FC236}">
                <a16:creationId xmlns:a16="http://schemas.microsoft.com/office/drawing/2014/main" id="{1CC00EBA-E5C0-AE3F-12CF-6C701BE94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r="13429"/>
          <a:stretch/>
        </p:blipFill>
        <p:spPr bwMode="auto">
          <a:xfrm>
            <a:off x="5631021" y="5940928"/>
            <a:ext cx="929958" cy="7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nglish Bible Versions - Bible Society New Zealand">
            <a:extLst>
              <a:ext uri="{FF2B5EF4-FFF2-40B4-BE49-F238E27FC236}">
                <a16:creationId xmlns:a16="http://schemas.microsoft.com/office/drawing/2014/main" id="{C7E1E517-84D1-7EC8-A499-96AA257EE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090" y="3788913"/>
            <a:ext cx="1296082" cy="4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hat is Astronomy? | AMNH">
            <a:extLst>
              <a:ext uri="{FF2B5EF4-FFF2-40B4-BE49-F238E27FC236}">
                <a16:creationId xmlns:a16="http://schemas.microsoft.com/office/drawing/2014/main" id="{8B5594DF-8927-29B6-0180-DDBA6111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609" y="1469997"/>
            <a:ext cx="3480236" cy="10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s For &gt; Cute Rocket Clipart | Clip art, Free clip art, Clipart black  and white">
            <a:extLst>
              <a:ext uri="{FF2B5EF4-FFF2-40B4-BE49-F238E27FC236}">
                <a16:creationId xmlns:a16="http://schemas.microsoft.com/office/drawing/2014/main" id="{5FCDE1C6-5D58-118E-2EBA-86C2CE75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" y="542082"/>
            <a:ext cx="1222612" cy="12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66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tion 1: Mesopotamia - Cuneiform - Ancient Writing">
            <a:extLst>
              <a:ext uri="{FF2B5EF4-FFF2-40B4-BE49-F238E27FC236}">
                <a16:creationId xmlns:a16="http://schemas.microsoft.com/office/drawing/2014/main" id="{8CBED74D-9B01-56D1-94A7-A3A4E6211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4" y="0"/>
            <a:ext cx="110871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3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6537</TotalTime>
  <Words>246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Hutchinson</dc:creator>
  <cp:lastModifiedBy>Megan Hutchinson</cp:lastModifiedBy>
  <cp:revision>6</cp:revision>
  <cp:lastPrinted>2022-04-22T12:30:53Z</cp:lastPrinted>
  <dcterms:created xsi:type="dcterms:W3CDTF">2022-03-04T18:22:15Z</dcterms:created>
  <dcterms:modified xsi:type="dcterms:W3CDTF">2022-08-28T15:08:50Z</dcterms:modified>
</cp:coreProperties>
</file>