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7EB8-F71E-4C6D-9673-44863C77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569A-ABD7-4800-BCAB-8D69EC9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C912-BB17-4B20-A13D-89CA00D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2E8-BEF5-4999-ADFB-2DE54E5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D18-F344-4CB8-BF28-38B76A5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60C-6D85-438A-9FCF-6D3CE33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C642-C1C3-4934-A530-565CE7FB3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D841-EAAF-4A16-9B93-61072E9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20E-7F35-4946-9CA3-897C49D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241-073C-4E1B-80A7-1D060DE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78980-EE5A-4DA7-8302-1C21AFB4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800B5-1572-456B-AFE4-3AA31DFE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4365-A335-4F85-AAC4-B3117CC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371-F6C7-45D6-9B95-7EFFD79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49F8-E800-46EB-A77F-EC40789F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7A6-5182-4FBC-B802-B827941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D73D-EB75-4A16-BA90-5B1EDF02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8848-90E4-4ECC-92C3-12F2436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64AF-D6CC-4D3E-843D-A9979C8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C11C-3380-4300-B735-2DF9E64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93CB-C7F0-43CA-AAFA-314BC9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8962-B943-4E73-A5EF-90DB8C7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CC4-675B-43FE-AEEC-D6A9242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8C85-9080-4396-9110-02BF2E0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AA71-5568-46CE-A943-22B2E5B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2A5-1542-486A-AAA5-3E2B60F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140-CEA3-413C-BBBC-835CA3684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9D14-4558-480D-9647-599C953D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2C11-24DC-4780-B9BD-5FEEB12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4E7-19CD-4D7C-A2F2-EB3D915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5B75-2189-4929-916C-3B6E8D8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D411-39B0-4DBC-85CE-B2944A94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E16B-5EEE-495D-A74E-AC0BE6C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AB64-45CF-4935-B225-D5A48E17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2D2C-5DBE-4260-848C-B0158AEA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88B0A-4C40-45C9-85D9-F4E96B9B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3C3C-9219-4338-B411-337356D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4A90-CF1C-49FB-83F8-02C72BF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389-CDEE-42A3-AC1F-ACAEEF1B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9E6-5FFB-4428-9EC7-147DD3B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6E03-69BA-4E24-AC4D-8819EDF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503DF-4EB8-4ADF-80F7-9FE01FF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F8E7-714B-4CA1-8376-631C8824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1551-69DC-414B-8754-46D8C54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26B9-7086-455E-936F-18D00E1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2CAF-20A1-4A5B-A66D-B314E91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F83C-E11A-4B74-8BA0-3AACB90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7F2A-CA4F-4C80-8EBC-B8A1B4F6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AE91-2259-4483-B004-D6A7D99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F8D-1403-49EC-A0FF-EDA1747F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699B-D3F6-4DEF-88BE-F42B48E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72B6-D63C-45A1-B72A-B251F8D0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B1C-0F58-43E7-85C3-805C7BB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DB71F-DD59-407E-95D9-1FF68E349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02B1-F4F6-4F43-AE33-D27D4A43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9967-1112-4AB6-91EF-8BE2950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2CE2-1963-41CD-B59D-2F5FA02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0393-EAB8-4086-8C2B-C4FE3A2E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DB6B-855E-4C44-B5A0-1EF667B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2EA6-7F10-4329-A264-97FDA12D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C2C8-D854-4A16-80EC-F5D3391CF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4FCF-4974-4289-B38F-D92F64CEF8F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CB6F-EB43-446C-94C3-BA70288F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13ED-365A-44DF-9E46-FBB5F7155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Jet Fighter Clipart Ww2 Plane - World War 2 Planes Png Transparent PNG -  800x430 - Free Download on NicePNG">
            <a:extLst>
              <a:ext uri="{FF2B5EF4-FFF2-40B4-BE49-F238E27FC236}">
                <a16:creationId xmlns:a16="http://schemas.microsoft.com/office/drawing/2014/main" id="{D2351C9B-585A-EC5C-81D1-AB48375D7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/>
          <a:stretch/>
        </p:blipFill>
        <p:spPr bwMode="auto">
          <a:xfrm rot="556370" flipH="1">
            <a:off x="4458916" y="494212"/>
            <a:ext cx="2869116" cy="13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E17714-E1DD-49A9-8BDB-7D31C4BE5799}"/>
              </a:ext>
            </a:extLst>
          </p:cNvPr>
          <p:cNvSpPr/>
          <p:nvPr/>
        </p:nvSpPr>
        <p:spPr>
          <a:xfrm>
            <a:off x="97790" y="91123"/>
            <a:ext cx="4394697" cy="15376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Fleetwood’s Charity Primary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Menu</a:t>
            </a:r>
            <a:endParaRPr lang="en-GB" sz="1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Elm</a:t>
            </a:r>
            <a:r>
              <a:rPr lang="en-GB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Class – Autumn 1</a:t>
            </a:r>
            <a:endParaRPr lang="en-GB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56A2D9-4B20-4AFF-85B0-8758D1F9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07262"/>
              </p:ext>
            </p:extLst>
          </p:nvPr>
        </p:nvGraphicFramePr>
        <p:xfrm>
          <a:off x="154941" y="2004581"/>
          <a:ext cx="786951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899">
                  <a:extLst>
                    <a:ext uri="{9D8B030D-6E8A-4147-A177-3AD203B41FA5}">
                      <a16:colId xmlns:a16="http://schemas.microsoft.com/office/drawing/2014/main" val="932602314"/>
                    </a:ext>
                  </a:extLst>
                </a:gridCol>
                <a:gridCol w="6176613">
                  <a:extLst>
                    <a:ext uri="{9D8B030D-6E8A-4147-A177-3AD203B41FA5}">
                      <a16:colId xmlns:a16="http://schemas.microsoft.com/office/drawing/2014/main" val="25633014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Weekly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7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Read to an adult or independently for 15 minutes each day; this could be a story book, newspaper, recipe or even a comic! Don’t forget to fill in your reading record.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37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Times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Times tables will be set on Times Tables Rockstars weekly; practise for 10 minutes, 3 times a week.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179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8ACAB0-E329-4D93-89A9-90A69EC13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3" y="3372678"/>
            <a:ext cx="727474" cy="53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29BB1-943A-443F-8509-FB3D298EB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8" y="2468495"/>
            <a:ext cx="497840" cy="7162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555371-8D2A-4B4F-BA6B-9E9FCA14E48E}"/>
              </a:ext>
            </a:extLst>
          </p:cNvPr>
          <p:cNvSpPr/>
          <p:nvPr/>
        </p:nvSpPr>
        <p:spPr>
          <a:xfrm>
            <a:off x="8165261" y="4111169"/>
            <a:ext cx="3805511" cy="26557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history we are learning about WW2. Research and create your own Anderson bomb shelter using materials of your choice.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59273-8803-4793-9D16-8A5EE9D36748}"/>
              </a:ext>
            </a:extLst>
          </p:cNvPr>
          <p:cNvSpPr/>
          <p:nvPr/>
        </p:nvSpPr>
        <p:spPr>
          <a:xfrm>
            <a:off x="154941" y="4111169"/>
            <a:ext cx="3805512" cy="2655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science we are learning about the circulatory system.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natural resources to recreate any of the human body systems (e.g. skeletal, circulatory, digestive).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B1684-4EFA-4AB3-9C23-F06C24317AE7}"/>
              </a:ext>
            </a:extLst>
          </p:cNvPr>
          <p:cNvSpPr/>
          <p:nvPr/>
        </p:nvSpPr>
        <p:spPr>
          <a:xfrm>
            <a:off x="8184109" y="1221998"/>
            <a:ext cx="3805511" cy="270126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 we are exploring the concept of ‘Life is a Journey’. Create a timeline of your own life using pictures of yourself from being a baby all the way to now.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u="sng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6DA86-13BE-4CE8-BCAF-7FFC542CF824}"/>
              </a:ext>
            </a:extLst>
          </p:cNvPr>
          <p:cNvSpPr/>
          <p:nvPr/>
        </p:nvSpPr>
        <p:spPr>
          <a:xfrm>
            <a:off x="6096000" y="158622"/>
            <a:ext cx="5822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en-US" sz="66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World War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3F0A2-8AFD-3DCD-4A25-77CCC99BC704}"/>
              </a:ext>
            </a:extLst>
          </p:cNvPr>
          <p:cNvSpPr/>
          <p:nvPr/>
        </p:nvSpPr>
        <p:spPr>
          <a:xfrm>
            <a:off x="4218941" y="4111169"/>
            <a:ext cx="3805512" cy="2655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art we are looking at the skills needed to draw a realistic portrait. Draw the other half of the WW2 portrait provided in your homework book.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ke a SKELETON with sticks and have fun learning about bones!">
            <a:extLst>
              <a:ext uri="{FF2B5EF4-FFF2-40B4-BE49-F238E27FC236}">
                <a16:creationId xmlns:a16="http://schemas.microsoft.com/office/drawing/2014/main" id="{0811B36C-4A45-BB9E-B581-31A3CAD2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" y="5512944"/>
            <a:ext cx="1793101" cy="11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man Digestive system Created by random stuff I had laying around the  house for my Biolog… | Human digestive system, Biology projects, Human body  systems projects">
            <a:extLst>
              <a:ext uri="{FF2B5EF4-FFF2-40B4-BE49-F238E27FC236}">
                <a16:creationId xmlns:a16="http://schemas.microsoft.com/office/drawing/2014/main" id="{60541C5E-F7FF-48D4-46CF-FF5D3F0A7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b="21086"/>
          <a:stretch/>
        </p:blipFill>
        <p:spPr bwMode="auto">
          <a:xfrm>
            <a:off x="2517913" y="5411243"/>
            <a:ext cx="1339437" cy="133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lf-Portrait Drawing - 2012SpringDPGabby">
            <a:extLst>
              <a:ext uri="{FF2B5EF4-FFF2-40B4-BE49-F238E27FC236}">
                <a16:creationId xmlns:a16="http://schemas.microsoft.com/office/drawing/2014/main" id="{15A5AD59-4A6C-934D-E3DE-FD319349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16" y="5252913"/>
            <a:ext cx="1169624" cy="14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alf Portrait Drawing - 2012SpringDPCailin">
            <a:extLst>
              <a:ext uri="{FF2B5EF4-FFF2-40B4-BE49-F238E27FC236}">
                <a16:creationId xmlns:a16="http://schemas.microsoft.com/office/drawing/2014/main" id="{204EAACB-B8AE-835A-B9AE-70ABD531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60" y="5209411"/>
            <a:ext cx="1132526" cy="14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alf Face Self-Portraits - Sejal Vaywala: Art Education Portfolio">
            <a:extLst>
              <a:ext uri="{FF2B5EF4-FFF2-40B4-BE49-F238E27FC236}">
                <a16:creationId xmlns:a16="http://schemas.microsoft.com/office/drawing/2014/main" id="{0364E857-0037-49A0-40F3-F78A4F1F4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t="8502" r="17094" b="59267"/>
          <a:stretch/>
        </p:blipFill>
        <p:spPr bwMode="auto">
          <a:xfrm>
            <a:off x="5497691" y="5693127"/>
            <a:ext cx="1248012" cy="8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illigrew School su Twitter: &quot;Year 6 have been making Anderson Shelters in  D&amp;amp;T. They have focused on making sure the structure is secure and  supported by struts. They also investigated different materials">
            <a:extLst>
              <a:ext uri="{FF2B5EF4-FFF2-40B4-BE49-F238E27FC236}">
                <a16:creationId xmlns:a16="http://schemas.microsoft.com/office/drawing/2014/main" id="{7E6FF119-7AE6-7DA1-A2CB-8C843E1AD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r="3503"/>
          <a:stretch/>
        </p:blipFill>
        <p:spPr bwMode="auto">
          <a:xfrm>
            <a:off x="8323473" y="5411243"/>
            <a:ext cx="1439544" cy="12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X 上的Clapham Terrace：「Day 2 of the Anderson shelter project in Year 5. Today  we have been adding on the greenery and vegetables to our WW2 design  projects. #WW2 #design #dt #andersonshelters">
            <a:extLst>
              <a:ext uri="{FF2B5EF4-FFF2-40B4-BE49-F238E27FC236}">
                <a16:creationId xmlns:a16="http://schemas.microsoft.com/office/drawing/2014/main" id="{0597BA44-A8EC-8F07-BA81-810D6EFC1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 b="15362"/>
          <a:stretch/>
        </p:blipFill>
        <p:spPr bwMode="auto">
          <a:xfrm>
            <a:off x="9975654" y="5572836"/>
            <a:ext cx="1884699" cy="11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Life Timeline Of An Almost 6-Year-Old |">
            <a:extLst>
              <a:ext uri="{FF2B5EF4-FFF2-40B4-BE49-F238E27FC236}">
                <a16:creationId xmlns:a16="http://schemas.microsoft.com/office/drawing/2014/main" id="{1A5753AF-6926-D349-434E-542369C46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7632"/>
          <a:stretch/>
        </p:blipFill>
        <p:spPr bwMode="auto">
          <a:xfrm flipH="1">
            <a:off x="9042798" y="2696597"/>
            <a:ext cx="2049889" cy="12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200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Hutchinson</dc:creator>
  <cp:lastModifiedBy>Victoria Simpson</cp:lastModifiedBy>
  <cp:revision>7</cp:revision>
  <cp:lastPrinted>2022-11-03T14:11:03Z</cp:lastPrinted>
  <dcterms:created xsi:type="dcterms:W3CDTF">2022-03-04T18:22:15Z</dcterms:created>
  <dcterms:modified xsi:type="dcterms:W3CDTF">2023-09-03T16:16:31Z</dcterms:modified>
</cp:coreProperties>
</file>