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2FB71-8260-4988-9ECE-FC5E9B7A6FC5}" v="42" dt="2022-06-01T20:40:09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7EB8-F71E-4C6D-9673-44863C77E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6569A-ABD7-4800-BCAB-8D69EC92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BC912-BB17-4B20-A13D-89CA00DE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AA2E8-BEF5-4999-ADFB-2DE54E59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99D18-F344-4CB8-BF28-38B76A54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5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760C-6D85-438A-9FCF-6D3CE33C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5C642-C1C3-4934-A530-565CE7FB3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8D841-EAAF-4A16-9B93-61072E9E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120E-7F35-4946-9CA3-897C49D5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9E241-073C-4E1B-80A7-1D060DEE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8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78980-EE5A-4DA7-8302-1C21AFB4A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800B5-1572-456B-AFE4-3AA31DFEE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34365-A335-4F85-AAC4-B3117CC7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09371-F6C7-45D6-9B95-7EFFD79C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49F8-E800-46EB-A77F-EC40789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9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87A6-5182-4FBC-B802-B8279418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3D73D-EB75-4A16-BA90-5B1EDF02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F8848-90E4-4ECC-92C3-12F24365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664AF-D6CC-4D3E-843D-A9979C8A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C11C-3380-4300-B735-2DF9E644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1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93CB-C7F0-43CA-AAFA-314BC9299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48962-B943-4E73-A5EF-90DB8C79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DCC4-675B-43FE-AEEC-D6A92421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8C85-9080-4396-9110-02BF2E09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AA71-5568-46CE-A943-22B2E5BD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0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72A5-1542-486A-AAA5-3E2B60F4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7140-CEA3-413C-BBBC-835CA3684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09D14-4558-480D-9647-599C953D3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2C11-24DC-4780-B9BD-5FEEB124E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CB4E7-19CD-4D7C-A2F2-EB3D9156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D5B75-2189-4929-916C-3B6E8D80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D411-39B0-4DBC-85CE-B2944A94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CE16B-5EEE-495D-A74E-AC0BE6CF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9AB64-45CF-4935-B225-D5A48E17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E2D2C-5DBE-4260-848C-B0158AEA1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88B0A-4C40-45C9-85D9-F4E96B9BF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33C3C-9219-4338-B411-337356D3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F4A90-CF1C-49FB-83F8-02C72BF3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2B389-CDEE-42A3-AC1F-ACAEEF1B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99E6-5FFB-4428-9EC7-147DD3B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26E03-69BA-4E24-AC4D-8819EDFD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503DF-4EB8-4ADF-80F7-9FE01FF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1F8E7-714B-4CA1-8376-631C8824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9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61551-69DC-414B-8754-46D8C547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926B9-7086-455E-936F-18D00E15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A2CAF-20A1-4A5B-A66D-B314E915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9F83C-E11A-4B74-8BA0-3AACB90E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07F2A-CA4F-4C80-8EBC-B8A1B4F6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FAE91-2259-4483-B004-D6A7D9976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0FF8D-1403-49EC-A0FF-EDA1747F9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A699B-D3F6-4DEF-88BE-F42B48EC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472B6-D63C-45A1-B72A-B251F8D0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3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B1C-0F58-43E7-85C3-805C7BBF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BDB71F-DD59-407E-95D9-1FF68E349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C02B1-F4F6-4F43-AE33-D27D4A43B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A9967-1112-4AB6-91EF-8BE29504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12CE2-1963-41CD-B59D-2F5FA025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A0393-EAB8-4086-8C2B-C4FE3A2E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8DB6B-855E-4C44-B5A0-1EF667B8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2EA6-7F10-4329-A264-97FDA12D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C2C8-D854-4A16-80EC-F5D3391CF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4FCF-4974-4289-B38F-D92F64CEF8F5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8CB6F-EB43-446C-94C3-BA70288F6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513ED-365A-44DF-9E46-FBB5F7155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E17714-E1DD-49A9-8BDB-7D31C4BE5799}"/>
              </a:ext>
            </a:extLst>
          </p:cNvPr>
          <p:cNvSpPr/>
          <p:nvPr/>
        </p:nvSpPr>
        <p:spPr>
          <a:xfrm>
            <a:off x="97790" y="91123"/>
            <a:ext cx="5052695" cy="153765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Fleetwood’s Charity Primary School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Homework Menu</a:t>
            </a:r>
            <a:endParaRPr lang="en-GB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Elm</a:t>
            </a:r>
            <a:r>
              <a:rPr lang="en-GB" sz="2000" dirty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Class – Autumn 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656A2D9-4B20-4AFF-85B0-8758D1F9E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899855"/>
              </p:ext>
            </p:extLst>
          </p:nvPr>
        </p:nvGraphicFramePr>
        <p:xfrm>
          <a:off x="154941" y="2004581"/>
          <a:ext cx="8128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505">
                  <a:extLst>
                    <a:ext uri="{9D8B030D-6E8A-4147-A177-3AD203B41FA5}">
                      <a16:colId xmlns:a16="http://schemas.microsoft.com/office/drawing/2014/main" val="932602314"/>
                    </a:ext>
                  </a:extLst>
                </a:gridCol>
                <a:gridCol w="6379495">
                  <a:extLst>
                    <a:ext uri="{9D8B030D-6E8A-4147-A177-3AD203B41FA5}">
                      <a16:colId xmlns:a16="http://schemas.microsoft.com/office/drawing/2014/main" val="256330144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Weekly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172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Read to an adult or independently for 15 minutes each day; this could be a story book, newspaper, recipe or even a comic!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37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Times </a:t>
                      </a:r>
                    </a:p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Times tables will be set on Times Tables Rockstars weekly; practise for 10 minutes, 3 times a week.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1790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B8ACAB0-E329-4D93-89A9-90A69EC13C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13" y="3372678"/>
            <a:ext cx="755610" cy="55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029BB1-943A-443F-8509-FB3D298EB4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98" y="2468495"/>
            <a:ext cx="497840" cy="7162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3555371-8D2A-4B4F-BA6B-9E9FCA14E48E}"/>
              </a:ext>
            </a:extLst>
          </p:cNvPr>
          <p:cNvSpPr/>
          <p:nvPr/>
        </p:nvSpPr>
        <p:spPr>
          <a:xfrm>
            <a:off x="8165261" y="4305707"/>
            <a:ext cx="3805511" cy="2393672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Technology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DT we are going to be building bridge structures out of wood. Can you build a bridge structure using a different material e.g. clay, newspaper etc.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59273-8803-4793-9D16-8A5EE9D36748}"/>
              </a:ext>
            </a:extLst>
          </p:cNvPr>
          <p:cNvSpPr/>
          <p:nvPr/>
        </p:nvSpPr>
        <p:spPr>
          <a:xfrm>
            <a:off x="154941" y="4305707"/>
            <a:ext cx="3805512" cy="2393673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science we are learning about how animals adapt to help them survive in different places. Make a fact file about an animal of your choice and describe the way it has adapted to survive where it lives.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7B1684-4EFA-4AB3-9C23-F06C24317AE7}"/>
              </a:ext>
            </a:extLst>
          </p:cNvPr>
          <p:cNvSpPr/>
          <p:nvPr/>
        </p:nvSpPr>
        <p:spPr>
          <a:xfrm>
            <a:off x="8451032" y="1763847"/>
            <a:ext cx="3519740" cy="239367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This half term we are going to be learning about advent as we are approaching Christmas. Can you create a piece of artwork showing a scene of your choice from the Christmas story?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u="sng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6DA86-13BE-4CE8-BCAF-7FFC542CF824}"/>
              </a:ext>
            </a:extLst>
          </p:cNvPr>
          <p:cNvSpPr/>
          <p:nvPr/>
        </p:nvSpPr>
        <p:spPr>
          <a:xfrm>
            <a:off x="8008087" y="-59093"/>
            <a:ext cx="41839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r"/>
            <a:r>
              <a:rPr lang="en-US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Raging Rivers</a:t>
            </a:r>
          </a:p>
        </p:txBody>
      </p:sp>
      <p:pic>
        <p:nvPicPr>
          <p:cNvPr id="2" name="Picture 2" descr="Raging River Stock Illustrations – 37 Raging River Stock Illustrations,  Vectors &amp; Clipart - Dreamstime">
            <a:extLst>
              <a:ext uri="{FF2B5EF4-FFF2-40B4-BE49-F238E27FC236}">
                <a16:creationId xmlns:a16="http://schemas.microsoft.com/office/drawing/2014/main" id="{B2C2C6E8-E16E-BA85-DF7D-B82ABF0E7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18" y="384313"/>
            <a:ext cx="1549194" cy="13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loud 22">
            <a:extLst>
              <a:ext uri="{FF2B5EF4-FFF2-40B4-BE49-F238E27FC236}">
                <a16:creationId xmlns:a16="http://schemas.microsoft.com/office/drawing/2014/main" id="{5A170E5E-BCC8-4A00-951D-C6B0F9E02E67}"/>
              </a:ext>
            </a:extLst>
          </p:cNvPr>
          <p:cNvSpPr/>
          <p:nvPr/>
        </p:nvSpPr>
        <p:spPr>
          <a:xfrm>
            <a:off x="4548453" y="33240"/>
            <a:ext cx="4129707" cy="1938992"/>
          </a:xfrm>
          <a:prstGeom prst="cloud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bring your homework in to show to the class on the last week of half term so that we can share and celebrate all of your hard work!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3F0A2-8AFD-3DCD-4A25-77CCC99BC704}"/>
              </a:ext>
            </a:extLst>
          </p:cNvPr>
          <p:cNvSpPr/>
          <p:nvPr/>
        </p:nvSpPr>
        <p:spPr>
          <a:xfrm>
            <a:off x="4218941" y="4272982"/>
            <a:ext cx="3805512" cy="2393673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Geography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geography we have been learning about rivers. Use the sheet in your homework book to help you create your own river and	 observe what happens when you	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hake it up and make waves.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Art: How to Paint a Nativity Silouette Christmas Story, Jesus Mary and  Joseph - YouTube">
            <a:extLst>
              <a:ext uri="{FF2B5EF4-FFF2-40B4-BE49-F238E27FC236}">
                <a16:creationId xmlns:a16="http://schemas.microsoft.com/office/drawing/2014/main" id="{12F8B885-848E-FA77-6C6D-82E39FCB53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7" b="15266"/>
          <a:stretch/>
        </p:blipFill>
        <p:spPr bwMode="auto">
          <a:xfrm>
            <a:off x="9498199" y="3365793"/>
            <a:ext cx="1425406" cy="74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KS2 Building Bridges – Be Inspirational">
            <a:extLst>
              <a:ext uri="{FF2B5EF4-FFF2-40B4-BE49-F238E27FC236}">
                <a16:creationId xmlns:a16="http://schemas.microsoft.com/office/drawing/2014/main" id="{8452FD78-1373-743B-B299-4A5953247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199" y="5832183"/>
            <a:ext cx="1303163" cy="86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F474527-0E3C-78C7-744B-434B2125CC0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9457" t="43475" r="47717" b="30232"/>
          <a:stretch/>
        </p:blipFill>
        <p:spPr>
          <a:xfrm>
            <a:off x="4368606" y="5658678"/>
            <a:ext cx="781879" cy="901149"/>
          </a:xfrm>
          <a:prstGeom prst="rect">
            <a:avLst/>
          </a:prstGeom>
        </p:spPr>
      </p:pic>
      <p:pic>
        <p:nvPicPr>
          <p:cNvPr id="1032" name="Picture 8" descr="Cartoon polar bear - Stock Illustration [18841935] - PIXTA">
            <a:extLst>
              <a:ext uri="{FF2B5EF4-FFF2-40B4-BE49-F238E27FC236}">
                <a16:creationId xmlns:a16="http://schemas.microsoft.com/office/drawing/2014/main" id="{CDD926B3-7BAB-5E4C-3EDB-7E63A83E04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 b="12137"/>
          <a:stretch/>
        </p:blipFill>
        <p:spPr bwMode="auto">
          <a:xfrm>
            <a:off x="691010" y="5984873"/>
            <a:ext cx="1074375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een gecko lizard icon cartoon Royalty Free Vector Image">
            <a:extLst>
              <a:ext uri="{FF2B5EF4-FFF2-40B4-BE49-F238E27FC236}">
                <a16:creationId xmlns:a16="http://schemas.microsoft.com/office/drawing/2014/main" id="{AC0A721C-1670-72FB-2434-ADFD6C9D44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4" b="17488"/>
          <a:stretch/>
        </p:blipFill>
        <p:spPr bwMode="auto">
          <a:xfrm>
            <a:off x="2290389" y="5984873"/>
            <a:ext cx="1074374" cy="64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66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6011</TotalTime>
  <Words>250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Hutchinson</dc:creator>
  <cp:lastModifiedBy>Victoria Riding</cp:lastModifiedBy>
  <cp:revision>6</cp:revision>
  <cp:lastPrinted>2022-11-03T14:11:03Z</cp:lastPrinted>
  <dcterms:created xsi:type="dcterms:W3CDTF">2022-03-04T18:22:15Z</dcterms:created>
  <dcterms:modified xsi:type="dcterms:W3CDTF">2022-11-07T11:07:11Z</dcterms:modified>
</cp:coreProperties>
</file>