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AA9EB-ED42-5EA0-7759-22907DCE3776}" v="3" dt="2024-04-19T13:16:41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0" y="4508591"/>
            <a:ext cx="3805512" cy="21907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154940" y="50678"/>
            <a:ext cx="5128274" cy="169657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Maple Class</a:t>
            </a:r>
            <a:r>
              <a:rPr lang="en-GB" sz="2000" dirty="0">
                <a:solidFill>
                  <a:srgbClr val="FFFF00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–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Spring 1</a:t>
            </a:r>
            <a:endParaRPr lang="en-GB" sz="110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71833"/>
              </p:ext>
            </p:extLst>
          </p:nvPr>
        </p:nvGraphicFramePr>
        <p:xfrm>
          <a:off x="154940" y="1764694"/>
          <a:ext cx="8128000" cy="26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05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379495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433937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 to an adult or independently for 10 minutes each day; this could be a story book, newspaper, recipe or even a comic!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Spellings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Practise the Common Exception Words (CEW) which you are still unsure of. Read and write these trying to apply them in sentences too. Please also complete Spelling shed assignments.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1555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Continue to learn your times tables up to 12 x 12-use TTRS or </a:t>
                      </a:r>
                      <a:r>
                        <a:rPr lang="en-GB" sz="1600" b="0" dirty="0" err="1">
                          <a:latin typeface="Comic Sans MS" panose="030F0702030302020204" pitchFamily="66" charset="0"/>
                        </a:rPr>
                        <a:t>Topmarks</a:t>
                      </a:r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 ‘hit the button’.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8" y="3754575"/>
            <a:ext cx="697687" cy="50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228735"/>
            <a:ext cx="431269" cy="620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A3F-1066-45C9-AC4F-74E47159A632}"/>
              </a:ext>
            </a:extLst>
          </p:cNvPr>
          <p:cNvSpPr/>
          <p:nvPr/>
        </p:nvSpPr>
        <p:spPr>
          <a:xfrm>
            <a:off x="4126955" y="4511355"/>
            <a:ext cx="3902441" cy="219467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a family tree for those in your family. Label the member using the Spanish which you have learnt.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58" y="4515241"/>
            <a:ext cx="3805511" cy="21907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 err="1">
                <a:solidFill>
                  <a:schemeClr val="tx1"/>
                </a:solidFill>
                <a:latin typeface="Comic Sans MS"/>
                <a:cs typeface="Times New Roman"/>
              </a:rPr>
              <a:t>Maths</a:t>
            </a:r>
            <a:endParaRPr lang="en-US" sz="14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 err="1">
                <a:solidFill>
                  <a:schemeClr val="tx1"/>
                </a:solidFill>
                <a:latin typeface="Comic Sans MS"/>
                <a:cs typeface="Times New Roman"/>
              </a:rPr>
              <a:t>Maths</a:t>
            </a:r>
            <a:endParaRPr lang="en-US" sz="1200" u="sng" dirty="0">
              <a:solidFill>
                <a:schemeClr val="tx1"/>
              </a:solidFill>
              <a:latin typeface="Comic Sans MS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Comic Sans MS"/>
                <a:cs typeface="Times New Roman"/>
              </a:rPr>
              <a:t>Practice creating equivalent fractions. Using slices of bread or pieces of paper, measure (using a ruler) splitting the whole into equal parts. Repeat this into different sized fractions.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/>
                </a:solidFill>
                <a:latin typeface="Comic Sans MS"/>
                <a:cs typeface="Times New Roman"/>
              </a:rPr>
              <a:t>Can you show an understanding of equivalent fractions from the same sized ‘whole’?</a:t>
            </a:r>
            <a:endParaRPr lang="en-GB" sz="12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477600" y="1952038"/>
            <a:ext cx="3519740" cy="22960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History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Research about ‘canopic jars’ and what they were used for. Design and make </a:t>
            </a:r>
            <a:r>
              <a:rPr lang="en-US" sz="140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your own to </a:t>
            </a:r>
            <a:r>
              <a:rPr lang="en-US" sz="1400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look after something you’d like to protect</a:t>
            </a:r>
            <a:r>
              <a:rPr lang="en-US" sz="1200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170E5E-BCC8-4A00-951D-C6B0F9E02E67}"/>
              </a:ext>
            </a:extLst>
          </p:cNvPr>
          <p:cNvSpPr/>
          <p:nvPr/>
        </p:nvSpPr>
        <p:spPr>
          <a:xfrm>
            <a:off x="4406777" y="184651"/>
            <a:ext cx="4129707" cy="1938992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bring your homework in to show to the class on the last week of half term so that we can share and celebrate all of your hard work!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8282940" y="-59093"/>
            <a:ext cx="3909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41" y="4523609"/>
            <a:ext cx="3805512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b="1" u="sng" dirty="0">
                <a:latin typeface="Comic Sans MS"/>
              </a:rPr>
              <a:t>Science</a:t>
            </a:r>
          </a:p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b="1" dirty="0">
                <a:latin typeface="Comic Sans MS"/>
              </a:rPr>
              <a:t>Create a video or a poster demonstrating and explaining all about SOUND. Maybe you could include facts about volume and pitch and draw/model how our ears hear sound.</a:t>
            </a:r>
            <a:endParaRPr lang="en-US" sz="1200" b="1" dirty="0">
              <a:latin typeface="Comic Sans MS"/>
            </a:endParaRPr>
          </a:p>
          <a:p>
            <a:pPr algn="ctr"/>
            <a:endParaRPr lang="en-US" sz="1300" b="1" dirty="0">
              <a:latin typeface="Comic Sans MS"/>
            </a:endParaRPr>
          </a:p>
        </p:txBody>
      </p:sp>
      <p:sp>
        <p:nvSpPr>
          <p:cNvPr id="20" name="AutoShape 6" descr="Countries of the United Kingdo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403E-6079-3717-D459-6F9A9813F717}"/>
              </a:ext>
            </a:extLst>
          </p:cNvPr>
          <p:cNvSpPr txBox="1"/>
          <p:nvPr/>
        </p:nvSpPr>
        <p:spPr>
          <a:xfrm rot="518762">
            <a:off x="13040359" y="-2069605"/>
            <a:ext cx="3904653" cy="1028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5400" dirty="0">
              <a:solidFill>
                <a:srgbClr val="E0127D"/>
              </a:solidFill>
              <a:latin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3E8A1-55BE-BB0D-E264-30049F14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4523609"/>
            <a:ext cx="792799" cy="68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09B92-F591-7BC9-6CA5-C1FBC608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647" y="6091704"/>
            <a:ext cx="561423" cy="5795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89E62C-1932-A926-585E-EA4A00C25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396" y="167334"/>
            <a:ext cx="5155203" cy="17385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44671-F676-44B8-61E0-4FDCBF567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7829" y="3238503"/>
            <a:ext cx="1441310" cy="9941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D1AEEEA-EE05-9FB1-0851-335A5C51FCAA}"/>
              </a:ext>
            </a:extLst>
          </p:cNvPr>
          <p:cNvSpPr txBox="1"/>
          <p:nvPr/>
        </p:nvSpPr>
        <p:spPr>
          <a:xfrm>
            <a:off x="6531427" y="5445373"/>
            <a:ext cx="130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0005F82-255D-216B-732F-A0E05B18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02" y="3950079"/>
            <a:ext cx="1335483" cy="13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24ED85-0ED2-BF15-0B40-F5AD42769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1084">
            <a:off x="4431700" y="4290565"/>
            <a:ext cx="937599" cy="6545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844AB0-6AB2-85AE-E4D6-701D80E1B6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769" y="5770868"/>
            <a:ext cx="1298389" cy="9929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3C0FB5-C284-CB58-980B-C45DD9A9E9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065" y="603459"/>
            <a:ext cx="888306" cy="10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543d7-86e7-458b-be98-593ae13635fb">
      <Terms xmlns="http://schemas.microsoft.com/office/infopath/2007/PartnerControls"/>
    </lcf76f155ced4ddcb4097134ff3c332f>
    <TaxCatchAll xmlns="e1f1918f-5037-4508-a333-534cf405f0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22E9660EF7C4C8699F937F615B4B0" ma:contentTypeVersion="18" ma:contentTypeDescription="Create a new document." ma:contentTypeScope="" ma:versionID="32770c42a1bf20b1335ae71890bfd05f">
  <xsd:schema xmlns:xsd="http://www.w3.org/2001/XMLSchema" xmlns:xs="http://www.w3.org/2001/XMLSchema" xmlns:p="http://schemas.microsoft.com/office/2006/metadata/properties" xmlns:ns2="7f3543d7-86e7-458b-be98-593ae13635fb" xmlns:ns3="e1f1918f-5037-4508-a333-534cf405f039" targetNamespace="http://schemas.microsoft.com/office/2006/metadata/properties" ma:root="true" ma:fieldsID="e219a95ef49e3d14b08b266838116bed" ns2:_="" ns3:_="">
    <xsd:import namespace="7f3543d7-86e7-458b-be98-593ae13635fb"/>
    <xsd:import namespace="e1f1918f-5037-4508-a333-534cf405f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543d7-86e7-458b-be98-593ae1363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310228-0a37-4cf3-a1e0-1c2c5b364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918f-5037-4508-a333-534cf405f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633703f-53d7-40e5-b59d-6129670c9688}" ma:internalName="TaxCatchAll" ma:showField="CatchAllData" ma:web="e1f1918f-5037-4508-a333-534cf405f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8F68E-C93C-466C-BB00-4690A5174FBA}">
  <ds:schemaRefs>
    <ds:schemaRef ds:uri="http://schemas.microsoft.com/office/2006/metadata/properties"/>
    <ds:schemaRef ds:uri="http://schemas.microsoft.com/office/infopath/2007/PartnerControls"/>
    <ds:schemaRef ds:uri="7f3543d7-86e7-458b-be98-593ae13635fb"/>
    <ds:schemaRef ds:uri="e1f1918f-5037-4508-a333-534cf405f039"/>
  </ds:schemaRefs>
</ds:datastoreItem>
</file>

<file path=customXml/itemProps2.xml><?xml version="1.0" encoding="utf-8"?>
<ds:datastoreItem xmlns:ds="http://schemas.openxmlformats.org/officeDocument/2006/customXml" ds:itemID="{4BDE669D-37FD-460A-B48C-32A97A453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8B0076-6EB1-4FB1-87B3-44525C940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543d7-86e7-458b-be98-593ae13635fb"/>
    <ds:schemaRef ds:uri="e1f1918f-5037-4508-a333-534cf405f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262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Natalie Oxley</cp:lastModifiedBy>
  <cp:revision>126</cp:revision>
  <cp:lastPrinted>2022-04-22T12:30:53Z</cp:lastPrinted>
  <dcterms:created xsi:type="dcterms:W3CDTF">2022-03-04T18:22:15Z</dcterms:created>
  <dcterms:modified xsi:type="dcterms:W3CDTF">2025-12-07T16:48:39Z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0x010100B4C22E9660EF7C4C8699F937F615B4B0</vt:lpwstr>
  </property>
  <property fmtid="{D5CDD505-2E9C-101B-9397-08002B2CF9AE}" pid="3" name="MediaServiceImageTags">
    <vt:lpwstr/>
  </property>
</Properties>
</file>