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326" r:id="rId5"/>
    <p:sldId id="320" r:id="rId6"/>
    <p:sldId id="325" r:id="rId7"/>
    <p:sldId id="324" r:id="rId8"/>
    <p:sldId id="300" r:id="rId9"/>
    <p:sldId id="265" r:id="rId10"/>
    <p:sldId id="302" r:id="rId11"/>
    <p:sldId id="294" r:id="rId12"/>
    <p:sldId id="297" r:id="rId13"/>
    <p:sldId id="333" r:id="rId14"/>
    <p:sldId id="293" r:id="rId15"/>
    <p:sldId id="329" r:id="rId16"/>
    <p:sldId id="331" r:id="rId17"/>
    <p:sldId id="332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F86"/>
    <a:srgbClr val="FDEAE9"/>
    <a:srgbClr val="FCDEDC"/>
    <a:srgbClr val="F9C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568C3C-6F4C-4DA9-801E-83835F4208F2}" v="45" dt="2026-06-08T17:22:00.1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Graham (FP)" userId="26ee3cc4-b7ef-418f-9c44-ae9b0558a3a6" providerId="ADAL" clId="{9E66CD28-FAAB-42E0-AC89-720454275E8A}"/>
    <pc:docChg chg="undo redo custSel addSld delSld modSld sldOrd">
      <pc:chgData name="K Graham (FP)" userId="26ee3cc4-b7ef-418f-9c44-ae9b0558a3a6" providerId="ADAL" clId="{9E66CD28-FAAB-42E0-AC89-720454275E8A}" dt="2026-06-08T17:22:55.573" v="1197" actId="14100"/>
      <pc:docMkLst>
        <pc:docMk/>
      </pc:docMkLst>
      <pc:sldChg chg="addSp delSp modSp mod">
        <pc:chgData name="K Graham (FP)" userId="26ee3cc4-b7ef-418f-9c44-ae9b0558a3a6" providerId="ADAL" clId="{9E66CD28-FAAB-42E0-AC89-720454275E8A}" dt="2026-06-08T17:22:23.264" v="1196" actId="1076"/>
        <pc:sldMkLst>
          <pc:docMk/>
          <pc:sldMk cId="714012650" sldId="265"/>
        </pc:sldMkLst>
        <pc:spChg chg="add del">
          <ac:chgData name="K Graham (FP)" userId="26ee3cc4-b7ef-418f-9c44-ae9b0558a3a6" providerId="ADAL" clId="{9E66CD28-FAAB-42E0-AC89-720454275E8A}" dt="2026-06-08T16:40:52.855" v="925" actId="478"/>
          <ac:spMkLst>
            <pc:docMk/>
            <pc:sldMk cId="714012650" sldId="265"/>
            <ac:spMk id="5" creationId="{00000000-0000-0000-0000-000000000000}"/>
          </ac:spMkLst>
        </pc:spChg>
        <pc:spChg chg="add del mod">
          <ac:chgData name="K Graham (FP)" userId="26ee3cc4-b7ef-418f-9c44-ae9b0558a3a6" providerId="ADAL" clId="{9E66CD28-FAAB-42E0-AC89-720454275E8A}" dt="2026-06-08T17:22:23.264" v="1196" actId="1076"/>
          <ac:spMkLst>
            <pc:docMk/>
            <pc:sldMk cId="714012650" sldId="265"/>
            <ac:spMk id="9" creationId="{069C9D7C-190F-4AC0-D773-B68F9554BC56}"/>
          </ac:spMkLst>
        </pc:spChg>
        <pc:spChg chg="add del">
          <ac:chgData name="K Graham (FP)" userId="26ee3cc4-b7ef-418f-9c44-ae9b0558a3a6" providerId="ADAL" clId="{9E66CD28-FAAB-42E0-AC89-720454275E8A}" dt="2026-06-08T16:40:52.855" v="925" actId="478"/>
          <ac:spMkLst>
            <pc:docMk/>
            <pc:sldMk cId="714012650" sldId="265"/>
            <ac:spMk id="10" creationId="{00000000-0000-0000-0000-000000000000}"/>
          </ac:spMkLst>
        </pc:spChg>
        <pc:spChg chg="add del">
          <ac:chgData name="K Graham (FP)" userId="26ee3cc4-b7ef-418f-9c44-ae9b0558a3a6" providerId="ADAL" clId="{9E66CD28-FAAB-42E0-AC89-720454275E8A}" dt="2026-06-08T16:40:56.960" v="926" actId="478"/>
          <ac:spMkLst>
            <pc:docMk/>
            <pc:sldMk cId="714012650" sldId="265"/>
            <ac:spMk id="14" creationId="{00000000-0000-0000-0000-000000000000}"/>
          </ac:spMkLst>
        </pc:spChg>
        <pc:graphicFrameChg chg="add del mod modGraphic">
          <ac:chgData name="K Graham (FP)" userId="26ee3cc4-b7ef-418f-9c44-ae9b0558a3a6" providerId="ADAL" clId="{9E66CD28-FAAB-42E0-AC89-720454275E8A}" dt="2026-06-08T17:05:24.078" v="1014" actId="478"/>
          <ac:graphicFrameMkLst>
            <pc:docMk/>
            <pc:sldMk cId="714012650" sldId="265"/>
            <ac:graphicFrameMk id="2" creationId="{BC47635B-FE9C-1C22-9BF0-A6C6AB52FC00}"/>
          </ac:graphicFrameMkLst>
        </pc:graphicFrameChg>
        <pc:graphicFrameChg chg="add del mod modGraphic">
          <ac:chgData name="K Graham (FP)" userId="26ee3cc4-b7ef-418f-9c44-ae9b0558a3a6" providerId="ADAL" clId="{9E66CD28-FAAB-42E0-AC89-720454275E8A}" dt="2026-06-08T17:17:33.187" v="1043" actId="478"/>
          <ac:graphicFrameMkLst>
            <pc:docMk/>
            <pc:sldMk cId="714012650" sldId="265"/>
            <ac:graphicFrameMk id="4" creationId="{90691F10-5404-43D4-07D0-30963266FB57}"/>
          </ac:graphicFrameMkLst>
        </pc:graphicFrameChg>
        <pc:graphicFrameChg chg="add mod modGraphic">
          <ac:chgData name="K Graham (FP)" userId="26ee3cc4-b7ef-418f-9c44-ae9b0558a3a6" providerId="ADAL" clId="{9E66CD28-FAAB-42E0-AC89-720454275E8A}" dt="2026-06-08T17:22:18.354" v="1195" actId="20577"/>
          <ac:graphicFrameMkLst>
            <pc:docMk/>
            <pc:sldMk cId="714012650" sldId="265"/>
            <ac:graphicFrameMk id="6" creationId="{77659974-033C-F71C-B4D7-E043FEC0A241}"/>
          </ac:graphicFrameMkLst>
        </pc:graphicFrameChg>
        <pc:picChg chg="add del mod modCrop">
          <ac:chgData name="K Graham (FP)" userId="26ee3cc4-b7ef-418f-9c44-ae9b0558a3a6" providerId="ADAL" clId="{9E66CD28-FAAB-42E0-AC89-720454275E8A}" dt="2026-06-08T17:00:07.910" v="997" actId="478"/>
          <ac:picMkLst>
            <pc:docMk/>
            <pc:sldMk cId="714012650" sldId="265"/>
            <ac:picMk id="3" creationId="{8E580C9F-3DC3-6BD4-022B-F7BE08210CD2}"/>
          </ac:picMkLst>
        </pc:picChg>
        <pc:picChg chg="add del mod">
          <ac:chgData name="K Graham (FP)" userId="26ee3cc4-b7ef-418f-9c44-ae9b0558a3a6" providerId="ADAL" clId="{9E66CD28-FAAB-42E0-AC89-720454275E8A}" dt="2026-06-08T16:40:24.256" v="918" actId="478"/>
          <ac:picMkLst>
            <pc:docMk/>
            <pc:sldMk cId="714012650" sldId="265"/>
            <ac:picMk id="8" creationId="{F65E00EB-D688-A528-D49E-7B30C561D4F2}"/>
          </ac:picMkLst>
        </pc:picChg>
        <pc:picChg chg="add del mod">
          <ac:chgData name="K Graham (FP)" userId="26ee3cc4-b7ef-418f-9c44-ae9b0558a3a6" providerId="ADAL" clId="{9E66CD28-FAAB-42E0-AC89-720454275E8A}" dt="2026-06-08T16:40:52.855" v="925" actId="478"/>
          <ac:picMkLst>
            <pc:docMk/>
            <pc:sldMk cId="714012650" sldId="265"/>
            <ac:picMk id="12" creationId="{A0025A6D-7C99-025D-748D-94E3F25F0997}"/>
          </ac:picMkLst>
        </pc:picChg>
      </pc:sldChg>
      <pc:sldChg chg="addSp delSp modSp mod">
        <pc:chgData name="K Graham (FP)" userId="26ee3cc4-b7ef-418f-9c44-ae9b0558a3a6" providerId="ADAL" clId="{9E66CD28-FAAB-42E0-AC89-720454275E8A}" dt="2026-05-30T23:05:54.416" v="442" actId="1076"/>
        <pc:sldMkLst>
          <pc:docMk/>
          <pc:sldMk cId="748879451" sldId="293"/>
        </pc:sldMkLst>
        <pc:spChg chg="mod">
          <ac:chgData name="K Graham (FP)" userId="26ee3cc4-b7ef-418f-9c44-ae9b0558a3a6" providerId="ADAL" clId="{9E66CD28-FAAB-42E0-AC89-720454275E8A}" dt="2026-05-30T22:55:13.353" v="367" actId="20577"/>
          <ac:spMkLst>
            <pc:docMk/>
            <pc:sldMk cId="748879451" sldId="293"/>
            <ac:spMk id="5" creationId="{00000000-0000-0000-0000-000000000000}"/>
          </ac:spMkLst>
        </pc:spChg>
        <pc:picChg chg="add mod">
          <ac:chgData name="K Graham (FP)" userId="26ee3cc4-b7ef-418f-9c44-ae9b0558a3a6" providerId="ADAL" clId="{9E66CD28-FAAB-42E0-AC89-720454275E8A}" dt="2026-05-30T22:55:06.541" v="355" actId="1076"/>
          <ac:picMkLst>
            <pc:docMk/>
            <pc:sldMk cId="748879451" sldId="293"/>
            <ac:picMk id="3" creationId="{95F9C897-1713-E075-889B-95F8BD54EF3C}"/>
          </ac:picMkLst>
        </pc:picChg>
        <pc:picChg chg="add mod">
          <ac:chgData name="K Graham (FP)" userId="26ee3cc4-b7ef-418f-9c44-ae9b0558a3a6" providerId="ADAL" clId="{9E66CD28-FAAB-42E0-AC89-720454275E8A}" dt="2026-05-30T23:05:54.416" v="442" actId="1076"/>
          <ac:picMkLst>
            <pc:docMk/>
            <pc:sldMk cId="748879451" sldId="293"/>
            <ac:picMk id="4" creationId="{FEF7D573-727F-F1D3-5671-EF1632DB8332}"/>
          </ac:picMkLst>
        </pc:picChg>
      </pc:sldChg>
      <pc:sldChg chg="addSp delSp modSp mod">
        <pc:chgData name="K Graham (FP)" userId="26ee3cc4-b7ef-418f-9c44-ae9b0558a3a6" providerId="ADAL" clId="{9E66CD28-FAAB-42E0-AC89-720454275E8A}" dt="2026-06-08T16:49:05.723" v="953" actId="2711"/>
        <pc:sldMkLst>
          <pc:docMk/>
          <pc:sldMk cId="1263128909" sldId="294"/>
        </pc:sldMkLst>
        <pc:spChg chg="mod">
          <ac:chgData name="K Graham (FP)" userId="26ee3cc4-b7ef-418f-9c44-ae9b0558a3a6" providerId="ADAL" clId="{9E66CD28-FAAB-42E0-AC89-720454275E8A}" dt="2026-05-31T18:46:39.280" v="727" actId="21"/>
          <ac:spMkLst>
            <pc:docMk/>
            <pc:sldMk cId="1263128909" sldId="294"/>
            <ac:spMk id="5" creationId="{00000000-0000-0000-0000-000000000000}"/>
          </ac:spMkLst>
        </pc:spChg>
        <pc:graphicFrameChg chg="add mod modGraphic">
          <ac:chgData name="K Graham (FP)" userId="26ee3cc4-b7ef-418f-9c44-ae9b0558a3a6" providerId="ADAL" clId="{9E66CD28-FAAB-42E0-AC89-720454275E8A}" dt="2026-06-08T16:49:05.723" v="953" actId="2711"/>
          <ac:graphicFrameMkLst>
            <pc:docMk/>
            <pc:sldMk cId="1263128909" sldId="294"/>
            <ac:graphicFrameMk id="3" creationId="{4B4802BC-F327-5B77-F920-EFE74A9F1734}"/>
          </ac:graphicFrameMkLst>
        </pc:graphicFrameChg>
        <pc:graphicFrameChg chg="mod modGraphic">
          <ac:chgData name="K Graham (FP)" userId="26ee3cc4-b7ef-418f-9c44-ae9b0558a3a6" providerId="ADAL" clId="{9E66CD28-FAAB-42E0-AC89-720454275E8A}" dt="2026-05-30T23:22:44.577" v="683" actId="113"/>
          <ac:graphicFrameMkLst>
            <pc:docMk/>
            <pc:sldMk cId="1263128909" sldId="294"/>
            <ac:graphicFrameMk id="7" creationId="{7158F00B-1A90-6686-CBFA-E87F55347464}"/>
          </ac:graphicFrameMkLst>
        </pc:graphicFrameChg>
        <pc:picChg chg="mod">
          <ac:chgData name="K Graham (FP)" userId="26ee3cc4-b7ef-418f-9c44-ae9b0558a3a6" providerId="ADAL" clId="{9E66CD28-FAAB-42E0-AC89-720454275E8A}" dt="2026-05-30T23:05:37.564" v="438" actId="1076"/>
          <ac:picMkLst>
            <pc:docMk/>
            <pc:sldMk cId="1263128909" sldId="294"/>
            <ac:picMk id="2" creationId="{00000000-0000-0000-0000-000000000000}"/>
          </ac:picMkLst>
        </pc:picChg>
        <pc:picChg chg="add del mod">
          <ac:chgData name="K Graham (FP)" userId="26ee3cc4-b7ef-418f-9c44-ae9b0558a3a6" providerId="ADAL" clId="{9E66CD28-FAAB-42E0-AC89-720454275E8A}" dt="2026-06-08T16:46:51.278" v="944" actId="478"/>
          <ac:picMkLst>
            <pc:docMk/>
            <pc:sldMk cId="1263128909" sldId="294"/>
            <ac:picMk id="13" creationId="{F04EE208-2564-877E-87B6-EBCA8C86D70D}"/>
          </ac:picMkLst>
        </pc:picChg>
      </pc:sldChg>
      <pc:sldChg chg="addSp delSp modSp mod">
        <pc:chgData name="K Graham (FP)" userId="26ee3cc4-b7ef-418f-9c44-ae9b0558a3a6" providerId="ADAL" clId="{9E66CD28-FAAB-42E0-AC89-720454275E8A}" dt="2026-06-08T16:50:51.848" v="961" actId="113"/>
        <pc:sldMkLst>
          <pc:docMk/>
          <pc:sldMk cId="4212062250" sldId="297"/>
        </pc:sldMkLst>
        <pc:spChg chg="mod">
          <ac:chgData name="K Graham (FP)" userId="26ee3cc4-b7ef-418f-9c44-ae9b0558a3a6" providerId="ADAL" clId="{9E66CD28-FAAB-42E0-AC89-720454275E8A}" dt="2026-05-31T18:46:49.213" v="729"/>
          <ac:spMkLst>
            <pc:docMk/>
            <pc:sldMk cId="4212062250" sldId="297"/>
            <ac:spMk id="5" creationId="{00000000-0000-0000-0000-000000000000}"/>
          </ac:spMkLst>
        </pc:spChg>
        <pc:graphicFrameChg chg="add mod modGraphic">
          <ac:chgData name="K Graham (FP)" userId="26ee3cc4-b7ef-418f-9c44-ae9b0558a3a6" providerId="ADAL" clId="{9E66CD28-FAAB-42E0-AC89-720454275E8A}" dt="2026-06-08T16:50:51.848" v="961" actId="113"/>
          <ac:graphicFrameMkLst>
            <pc:docMk/>
            <pc:sldMk cId="4212062250" sldId="297"/>
            <ac:graphicFrameMk id="3" creationId="{73E6EAAB-D28D-B4D8-0B10-CD72694657FE}"/>
          </ac:graphicFrameMkLst>
        </pc:graphicFrameChg>
        <pc:graphicFrameChg chg="mod modGraphic">
          <ac:chgData name="K Graham (FP)" userId="26ee3cc4-b7ef-418f-9c44-ae9b0558a3a6" providerId="ADAL" clId="{9E66CD28-FAAB-42E0-AC89-720454275E8A}" dt="2026-05-30T23:22:49.003" v="684" actId="113"/>
          <ac:graphicFrameMkLst>
            <pc:docMk/>
            <pc:sldMk cId="4212062250" sldId="297"/>
            <ac:graphicFrameMk id="16" creationId="{70C3AE1F-931B-313E-4CCA-61ED86DA8F84}"/>
          </ac:graphicFrameMkLst>
        </pc:graphicFrameChg>
        <pc:picChg chg="mod">
          <ac:chgData name="K Graham (FP)" userId="26ee3cc4-b7ef-418f-9c44-ae9b0558a3a6" providerId="ADAL" clId="{9E66CD28-FAAB-42E0-AC89-720454275E8A}" dt="2026-05-30T23:05:44.633" v="439" actId="1076"/>
          <ac:picMkLst>
            <pc:docMk/>
            <pc:sldMk cId="4212062250" sldId="297"/>
            <ac:picMk id="2" creationId="{00000000-0000-0000-0000-000000000000}"/>
          </ac:picMkLst>
        </pc:picChg>
        <pc:picChg chg="add del mod">
          <ac:chgData name="K Graham (FP)" userId="26ee3cc4-b7ef-418f-9c44-ae9b0558a3a6" providerId="ADAL" clId="{9E66CD28-FAAB-42E0-AC89-720454275E8A}" dt="2026-06-08T16:49:55.438" v="954" actId="478"/>
          <ac:picMkLst>
            <pc:docMk/>
            <pc:sldMk cId="4212062250" sldId="297"/>
            <ac:picMk id="7" creationId="{8B0915BB-D628-7F0F-3F70-94521AE972A2}"/>
          </ac:picMkLst>
        </pc:picChg>
      </pc:sldChg>
      <pc:sldChg chg="addSp delSp modSp mod">
        <pc:chgData name="K Graham (FP)" userId="26ee3cc4-b7ef-418f-9c44-ae9b0558a3a6" providerId="ADAL" clId="{9E66CD28-FAAB-42E0-AC89-720454275E8A}" dt="2026-06-08T17:22:55.573" v="1197" actId="14100"/>
        <pc:sldMkLst>
          <pc:docMk/>
          <pc:sldMk cId="4003009715" sldId="300"/>
        </pc:sldMkLst>
        <pc:spChg chg="add del">
          <ac:chgData name="K Graham (FP)" userId="26ee3cc4-b7ef-418f-9c44-ae9b0558a3a6" providerId="ADAL" clId="{9E66CD28-FAAB-42E0-AC89-720454275E8A}" dt="2026-05-30T22:25:14.293" v="129" actId="478"/>
          <ac:spMkLst>
            <pc:docMk/>
            <pc:sldMk cId="4003009715" sldId="300"/>
            <ac:spMk id="5" creationId="{00000000-0000-0000-0000-000000000000}"/>
          </ac:spMkLst>
        </pc:spChg>
        <pc:graphicFrameChg chg="add mod modGraphic">
          <ac:chgData name="K Graham (FP)" userId="26ee3cc4-b7ef-418f-9c44-ae9b0558a3a6" providerId="ADAL" clId="{9E66CD28-FAAB-42E0-AC89-720454275E8A}" dt="2026-06-08T16:31:28.491" v="880" actId="1076"/>
          <ac:graphicFrameMkLst>
            <pc:docMk/>
            <pc:sldMk cId="4003009715" sldId="300"/>
            <ac:graphicFrameMk id="3" creationId="{847A0318-E508-8752-6794-601B03E0DAF2}"/>
          </ac:graphicFrameMkLst>
        </pc:graphicFrameChg>
        <pc:graphicFrameChg chg="add mod modGraphic">
          <ac:chgData name="K Graham (FP)" userId="26ee3cc4-b7ef-418f-9c44-ae9b0558a3a6" providerId="ADAL" clId="{9E66CD28-FAAB-42E0-AC89-720454275E8A}" dt="2026-06-08T16:37:56.330" v="912" actId="14734"/>
          <ac:graphicFrameMkLst>
            <pc:docMk/>
            <pc:sldMk cId="4003009715" sldId="300"/>
            <ac:graphicFrameMk id="4" creationId="{37F4FB13-A5C8-C482-2F56-C3CC21DB222D}"/>
          </ac:graphicFrameMkLst>
        </pc:graphicFrameChg>
        <pc:graphicFrameChg chg="mod modGraphic">
          <ac:chgData name="K Graham (FP)" userId="26ee3cc4-b7ef-418f-9c44-ae9b0558a3a6" providerId="ADAL" clId="{9E66CD28-FAAB-42E0-AC89-720454275E8A}" dt="2026-06-08T17:22:55.573" v="1197" actId="14100"/>
          <ac:graphicFrameMkLst>
            <pc:docMk/>
            <pc:sldMk cId="4003009715" sldId="300"/>
            <ac:graphicFrameMk id="7" creationId="{7650FCED-7054-A2A0-3C7E-2E0C7BD0752D}"/>
          </ac:graphicFrameMkLst>
        </pc:graphicFrameChg>
        <pc:picChg chg="mod">
          <ac:chgData name="K Graham (FP)" userId="26ee3cc4-b7ef-418f-9c44-ae9b0558a3a6" providerId="ADAL" clId="{9E66CD28-FAAB-42E0-AC89-720454275E8A}" dt="2026-05-30T23:05:05.046" v="431" actId="1076"/>
          <ac:picMkLst>
            <pc:docMk/>
            <pc:sldMk cId="4003009715" sldId="300"/>
            <ac:picMk id="2" creationId="{00000000-0000-0000-0000-000000000000}"/>
          </ac:picMkLst>
        </pc:picChg>
        <pc:picChg chg="add del mod">
          <ac:chgData name="K Graham (FP)" userId="26ee3cc4-b7ef-418f-9c44-ae9b0558a3a6" providerId="ADAL" clId="{9E66CD28-FAAB-42E0-AC89-720454275E8A}" dt="2026-06-08T16:30:50.323" v="875" actId="478"/>
          <ac:picMkLst>
            <pc:docMk/>
            <pc:sldMk cId="4003009715" sldId="300"/>
            <ac:picMk id="9" creationId="{F88E2B41-7272-6D80-3E0E-82412ADDBC3F}"/>
          </ac:picMkLst>
        </pc:picChg>
      </pc:sldChg>
      <pc:sldChg chg="addSp delSp modSp mod">
        <pc:chgData name="K Graham (FP)" userId="26ee3cc4-b7ef-418f-9c44-ae9b0558a3a6" providerId="ADAL" clId="{9E66CD28-FAAB-42E0-AC89-720454275E8A}" dt="2026-06-08T16:44:01.328" v="943" actId="14734"/>
        <pc:sldMkLst>
          <pc:docMk/>
          <pc:sldMk cId="583895082" sldId="302"/>
        </pc:sldMkLst>
        <pc:spChg chg="mod">
          <ac:chgData name="K Graham (FP)" userId="26ee3cc4-b7ef-418f-9c44-ae9b0558a3a6" providerId="ADAL" clId="{9E66CD28-FAAB-42E0-AC89-720454275E8A}" dt="2026-05-30T22:32:37.398" v="204" actId="20577"/>
          <ac:spMkLst>
            <pc:docMk/>
            <pc:sldMk cId="583895082" sldId="302"/>
            <ac:spMk id="13" creationId="{00000000-0000-0000-0000-000000000000}"/>
          </ac:spMkLst>
        </pc:spChg>
        <pc:graphicFrameChg chg="add mod modGraphic">
          <ac:chgData name="K Graham (FP)" userId="26ee3cc4-b7ef-418f-9c44-ae9b0558a3a6" providerId="ADAL" clId="{9E66CD28-FAAB-42E0-AC89-720454275E8A}" dt="2026-06-08T16:44:01.328" v="943" actId="14734"/>
          <ac:graphicFrameMkLst>
            <pc:docMk/>
            <pc:sldMk cId="583895082" sldId="302"/>
            <ac:graphicFrameMk id="2" creationId="{930DBAE1-1209-CA6F-DAB4-13E655BD3376}"/>
          </ac:graphicFrameMkLst>
        </pc:graphicFrameChg>
        <pc:graphicFrameChg chg="mod modGraphic">
          <ac:chgData name="K Graham (FP)" userId="26ee3cc4-b7ef-418f-9c44-ae9b0558a3a6" providerId="ADAL" clId="{9E66CD28-FAAB-42E0-AC89-720454275E8A}" dt="2026-06-08T16:43:03.953" v="935" actId="14100"/>
          <ac:graphicFrameMkLst>
            <pc:docMk/>
            <pc:sldMk cId="583895082" sldId="302"/>
            <ac:graphicFrameMk id="6" creationId="{C37D7856-8361-E8EF-7AF1-7B6F4656594E}"/>
          </ac:graphicFrameMkLst>
        </pc:graphicFrameChg>
        <pc:graphicFrameChg chg="add mod modGraphic">
          <ac:chgData name="K Graham (FP)" userId="26ee3cc4-b7ef-418f-9c44-ae9b0558a3a6" providerId="ADAL" clId="{9E66CD28-FAAB-42E0-AC89-720454275E8A}" dt="2026-06-08T16:43:07.811" v="936" actId="14100"/>
          <ac:graphicFrameMkLst>
            <pc:docMk/>
            <pc:sldMk cId="583895082" sldId="302"/>
            <ac:graphicFrameMk id="9" creationId="{E3DDB608-22B6-9144-E8DC-7EFBEC611E2A}"/>
          </ac:graphicFrameMkLst>
        </pc:graphicFrameChg>
        <pc:picChg chg="add del mod">
          <ac:chgData name="K Graham (FP)" userId="26ee3cc4-b7ef-418f-9c44-ae9b0558a3a6" providerId="ADAL" clId="{9E66CD28-FAAB-42E0-AC89-720454275E8A}" dt="2026-06-08T16:42:34.517" v="929" actId="478"/>
          <ac:picMkLst>
            <pc:docMk/>
            <pc:sldMk cId="583895082" sldId="302"/>
            <ac:picMk id="3" creationId="{08815217-C4BA-D380-7C10-5CA93662948C}"/>
          </ac:picMkLst>
        </pc:picChg>
        <pc:picChg chg="add mod">
          <ac:chgData name="K Graham (FP)" userId="26ee3cc4-b7ef-418f-9c44-ae9b0558a3a6" providerId="ADAL" clId="{9E66CD28-FAAB-42E0-AC89-720454275E8A}" dt="2026-05-30T23:05:17.859" v="432" actId="1076"/>
          <ac:picMkLst>
            <pc:docMk/>
            <pc:sldMk cId="583895082" sldId="302"/>
            <ac:picMk id="12" creationId="{866FADBD-74B6-281A-F64E-F23BDECFD1DD}"/>
          </ac:picMkLst>
        </pc:picChg>
      </pc:sldChg>
      <pc:sldChg chg="addSp delSp modSp mod">
        <pc:chgData name="K Graham (FP)" userId="26ee3cc4-b7ef-418f-9c44-ae9b0558a3a6" providerId="ADAL" clId="{9E66CD28-FAAB-42E0-AC89-720454275E8A}" dt="2026-05-30T23:04:31.419" v="429" actId="1035"/>
        <pc:sldMkLst>
          <pc:docMk/>
          <pc:sldMk cId="3557609187" sldId="320"/>
        </pc:sldMkLst>
        <pc:picChg chg="add mod">
          <ac:chgData name="K Graham (FP)" userId="26ee3cc4-b7ef-418f-9c44-ae9b0558a3a6" providerId="ADAL" clId="{9E66CD28-FAAB-42E0-AC89-720454275E8A}" dt="2026-05-30T23:04:31.419" v="429" actId="1035"/>
          <ac:picMkLst>
            <pc:docMk/>
            <pc:sldMk cId="3557609187" sldId="320"/>
            <ac:picMk id="8" creationId="{C59EFB8B-0242-D14A-7974-24DE384DCEC9}"/>
          </ac:picMkLst>
        </pc:picChg>
      </pc:sldChg>
      <pc:sldChg chg="addSp delSp modSp mod">
        <pc:chgData name="K Graham (FP)" userId="26ee3cc4-b7ef-418f-9c44-ae9b0558a3a6" providerId="ADAL" clId="{9E66CD28-FAAB-42E0-AC89-720454275E8A}" dt="2026-06-08T16:38:23.197" v="915" actId="14734"/>
        <pc:sldMkLst>
          <pc:docMk/>
          <pc:sldMk cId="1836737501" sldId="324"/>
        </pc:sldMkLst>
        <pc:spChg chg="add del mod">
          <ac:chgData name="K Graham (FP)" userId="26ee3cc4-b7ef-418f-9c44-ae9b0558a3a6" providerId="ADAL" clId="{9E66CD28-FAAB-42E0-AC89-720454275E8A}" dt="2026-05-30T22:26:23.821" v="139" actId="20577"/>
          <ac:spMkLst>
            <pc:docMk/>
            <pc:sldMk cId="1836737501" sldId="324"/>
            <ac:spMk id="5" creationId="{00000000-0000-0000-0000-000000000000}"/>
          </ac:spMkLst>
        </pc:spChg>
        <pc:spChg chg="add del mod">
          <ac:chgData name="K Graham (FP)" userId="26ee3cc4-b7ef-418f-9c44-ae9b0558a3a6" providerId="ADAL" clId="{9E66CD28-FAAB-42E0-AC89-720454275E8A}" dt="2026-06-08T16:31:50.594" v="881" actId="478"/>
          <ac:spMkLst>
            <pc:docMk/>
            <pc:sldMk cId="1836737501" sldId="324"/>
            <ac:spMk id="7" creationId="{68078880-EDE2-8FF8-525B-D63F94337BF3}"/>
          </ac:spMkLst>
        </pc:spChg>
        <pc:graphicFrameChg chg="add del mod modGraphic">
          <ac:chgData name="K Graham (FP)" userId="26ee3cc4-b7ef-418f-9c44-ae9b0558a3a6" providerId="ADAL" clId="{9E66CD28-FAAB-42E0-AC89-720454275E8A}" dt="2026-06-08T16:31:53.563" v="882" actId="478"/>
          <ac:graphicFrameMkLst>
            <pc:docMk/>
            <pc:sldMk cId="1836737501" sldId="324"/>
            <ac:graphicFrameMk id="3" creationId="{1C85B700-8E4B-3042-408F-E722A0D79413}"/>
          </ac:graphicFrameMkLst>
        </pc:graphicFrameChg>
        <pc:graphicFrameChg chg="add mod modGraphic">
          <ac:chgData name="K Graham (FP)" userId="26ee3cc4-b7ef-418f-9c44-ae9b0558a3a6" providerId="ADAL" clId="{9E66CD28-FAAB-42E0-AC89-720454275E8A}" dt="2026-06-08T16:38:23.197" v="915" actId="14734"/>
          <ac:graphicFrameMkLst>
            <pc:docMk/>
            <pc:sldMk cId="1836737501" sldId="324"/>
            <ac:graphicFrameMk id="4" creationId="{84635474-2FBC-7E3C-378C-44F1380AB91B}"/>
          </ac:graphicFrameMkLst>
        </pc:graphicFrameChg>
        <pc:graphicFrameChg chg="mod modGraphic">
          <ac:chgData name="K Graham (FP)" userId="26ee3cc4-b7ef-418f-9c44-ae9b0558a3a6" providerId="ADAL" clId="{9E66CD28-FAAB-42E0-AC89-720454275E8A}" dt="2026-06-08T14:00:54.761" v="874" actId="1076"/>
          <ac:graphicFrameMkLst>
            <pc:docMk/>
            <pc:sldMk cId="1836737501" sldId="324"/>
            <ac:graphicFrameMk id="6" creationId="{C37D7856-8361-E8EF-7AF1-7B6F4656594E}"/>
          </ac:graphicFrameMkLst>
        </pc:graphicFrameChg>
        <pc:picChg chg="mod">
          <ac:chgData name="K Graham (FP)" userId="26ee3cc4-b7ef-418f-9c44-ae9b0558a3a6" providerId="ADAL" clId="{9E66CD28-FAAB-42E0-AC89-720454275E8A}" dt="2026-06-08T13:58:24.066" v="848" actId="14100"/>
          <ac:picMkLst>
            <pc:docMk/>
            <pc:sldMk cId="1836737501" sldId="324"/>
            <ac:picMk id="2" creationId="{00000000-0000-0000-0000-000000000000}"/>
          </ac:picMkLst>
        </pc:picChg>
        <pc:picChg chg="add del mod">
          <ac:chgData name="K Graham (FP)" userId="26ee3cc4-b7ef-418f-9c44-ae9b0558a3a6" providerId="ADAL" clId="{9E66CD28-FAAB-42E0-AC89-720454275E8A}" dt="2026-06-08T13:54:33.177" v="828" actId="478"/>
          <ac:picMkLst>
            <pc:docMk/>
            <pc:sldMk cId="1836737501" sldId="324"/>
            <ac:picMk id="9" creationId="{B1952F7A-A363-FA29-6FED-879E2783D597}"/>
          </ac:picMkLst>
        </pc:picChg>
      </pc:sldChg>
      <pc:sldChg chg="addSp delSp modSp mod">
        <pc:chgData name="K Graham (FP)" userId="26ee3cc4-b7ef-418f-9c44-ae9b0558a3a6" providerId="ADAL" clId="{9E66CD28-FAAB-42E0-AC89-720454275E8A}" dt="2026-05-30T23:16:59.856" v="655" actId="14100"/>
        <pc:sldMkLst>
          <pc:docMk/>
          <pc:sldMk cId="2168250606" sldId="325"/>
        </pc:sldMkLst>
        <pc:picChg chg="add mod">
          <ac:chgData name="K Graham (FP)" userId="26ee3cc4-b7ef-418f-9c44-ae9b0558a3a6" providerId="ADAL" clId="{9E66CD28-FAAB-42E0-AC89-720454275E8A}" dt="2026-05-30T23:16:59.856" v="655" actId="14100"/>
          <ac:picMkLst>
            <pc:docMk/>
            <pc:sldMk cId="2168250606" sldId="325"/>
            <ac:picMk id="9" creationId="{25C7ECC8-D315-D77E-D5B9-5E185D120214}"/>
          </ac:picMkLst>
        </pc:picChg>
      </pc:sldChg>
      <pc:sldChg chg="modSp mod">
        <pc:chgData name="K Graham (FP)" userId="26ee3cc4-b7ef-418f-9c44-ae9b0558a3a6" providerId="ADAL" clId="{9E66CD28-FAAB-42E0-AC89-720454275E8A}" dt="2026-05-30T23:17:24.365" v="658" actId="1076"/>
        <pc:sldMkLst>
          <pc:docMk/>
          <pc:sldMk cId="3728558218" sldId="326"/>
        </pc:sldMkLst>
        <pc:spChg chg="mod">
          <ac:chgData name="K Graham (FP)" userId="26ee3cc4-b7ef-418f-9c44-ae9b0558a3a6" providerId="ADAL" clId="{9E66CD28-FAAB-42E0-AC89-720454275E8A}" dt="2026-05-30T23:17:24.365" v="658" actId="1076"/>
          <ac:spMkLst>
            <pc:docMk/>
            <pc:sldMk cId="3728558218" sldId="326"/>
            <ac:spMk id="2" creationId="{53CC7EC6-6C7E-6C0B-2086-0B7B2E5072BA}"/>
          </ac:spMkLst>
        </pc:spChg>
        <pc:spChg chg="mod">
          <ac:chgData name="K Graham (FP)" userId="26ee3cc4-b7ef-418f-9c44-ae9b0558a3a6" providerId="ADAL" clId="{9E66CD28-FAAB-42E0-AC89-720454275E8A}" dt="2026-05-30T23:17:24.365" v="658" actId="1076"/>
          <ac:spMkLst>
            <pc:docMk/>
            <pc:sldMk cId="3728558218" sldId="326"/>
            <ac:spMk id="3" creationId="{F41E729D-D06F-465B-3203-1AFC09F05EEC}"/>
          </ac:spMkLst>
        </pc:spChg>
        <pc:spChg chg="mod">
          <ac:chgData name="K Graham (FP)" userId="26ee3cc4-b7ef-418f-9c44-ae9b0558a3a6" providerId="ADAL" clId="{9E66CD28-FAAB-42E0-AC89-720454275E8A}" dt="2026-05-30T23:17:24.365" v="658" actId="1076"/>
          <ac:spMkLst>
            <pc:docMk/>
            <pc:sldMk cId="3728558218" sldId="326"/>
            <ac:spMk id="4" creationId="{CD67F947-C5D6-D36C-4AEF-4F94B82B3944}"/>
          </ac:spMkLst>
        </pc:spChg>
        <pc:picChg chg="mod">
          <ac:chgData name="K Graham (FP)" userId="26ee3cc4-b7ef-418f-9c44-ae9b0558a3a6" providerId="ADAL" clId="{9E66CD28-FAAB-42E0-AC89-720454275E8A}" dt="2026-05-30T23:17:09.172" v="657" actId="1076"/>
          <ac:picMkLst>
            <pc:docMk/>
            <pc:sldMk cId="3728558218" sldId="326"/>
            <ac:picMk id="5" creationId="{F56A678A-5E01-561C-EEFC-FCA8EB439CDA}"/>
          </ac:picMkLst>
        </pc:picChg>
        <pc:picChg chg="mod">
          <ac:chgData name="K Graham (FP)" userId="26ee3cc4-b7ef-418f-9c44-ae9b0558a3a6" providerId="ADAL" clId="{9E66CD28-FAAB-42E0-AC89-720454275E8A}" dt="2026-05-30T23:17:24.365" v="658" actId="1076"/>
          <ac:picMkLst>
            <pc:docMk/>
            <pc:sldMk cId="3728558218" sldId="326"/>
            <ac:picMk id="1026" creationId="{BB0B0050-B9B8-6AEF-DC10-735A7A111C25}"/>
          </ac:picMkLst>
        </pc:picChg>
      </pc:sldChg>
      <pc:sldChg chg="addSp delSp modSp mod">
        <pc:chgData name="K Graham (FP)" userId="26ee3cc4-b7ef-418f-9c44-ae9b0558a3a6" providerId="ADAL" clId="{9E66CD28-FAAB-42E0-AC89-720454275E8A}" dt="2026-06-08T16:54:10.781" v="983" actId="14734"/>
        <pc:sldMkLst>
          <pc:docMk/>
          <pc:sldMk cId="2454238716" sldId="329"/>
        </pc:sldMkLst>
        <pc:graphicFrameChg chg="add mod modGraphic">
          <ac:chgData name="K Graham (FP)" userId="26ee3cc4-b7ef-418f-9c44-ae9b0558a3a6" providerId="ADAL" clId="{9E66CD28-FAAB-42E0-AC89-720454275E8A}" dt="2026-06-08T16:54:10.781" v="983" actId="14734"/>
          <ac:graphicFrameMkLst>
            <pc:docMk/>
            <pc:sldMk cId="2454238716" sldId="329"/>
            <ac:graphicFrameMk id="2" creationId="{65BA6B06-3453-A3F3-98D5-E72F74437CA0}"/>
          </ac:graphicFrameMkLst>
        </pc:graphicFrameChg>
        <pc:graphicFrameChg chg="add mod modGraphic">
          <ac:chgData name="K Graham (FP)" userId="26ee3cc4-b7ef-418f-9c44-ae9b0558a3a6" providerId="ADAL" clId="{9E66CD28-FAAB-42E0-AC89-720454275E8A}" dt="2026-05-31T18:47:53.960" v="730" actId="1076"/>
          <ac:graphicFrameMkLst>
            <pc:docMk/>
            <pc:sldMk cId="2454238716" sldId="329"/>
            <ac:graphicFrameMk id="9" creationId="{90BF355A-3198-F515-98E3-286E44AB2A95}"/>
          </ac:graphicFrameMkLst>
        </pc:graphicFrameChg>
        <pc:picChg chg="add mod">
          <ac:chgData name="K Graham (FP)" userId="26ee3cc4-b7ef-418f-9c44-ae9b0558a3a6" providerId="ADAL" clId="{9E66CD28-FAAB-42E0-AC89-720454275E8A}" dt="2026-05-30T23:01:55.596" v="406" actId="1076"/>
          <ac:picMkLst>
            <pc:docMk/>
            <pc:sldMk cId="2454238716" sldId="329"/>
            <ac:picMk id="3" creationId="{95C30F1C-734C-6CAB-549E-FB9821835196}"/>
          </ac:picMkLst>
        </pc:picChg>
        <pc:picChg chg="add del mod">
          <ac:chgData name="K Graham (FP)" userId="26ee3cc4-b7ef-418f-9c44-ae9b0558a3a6" providerId="ADAL" clId="{9E66CD28-FAAB-42E0-AC89-720454275E8A}" dt="2026-06-08T16:53:06.226" v="971" actId="478"/>
          <ac:picMkLst>
            <pc:docMk/>
            <pc:sldMk cId="2454238716" sldId="329"/>
            <ac:picMk id="8" creationId="{9C6E512A-EB6B-9D5F-4525-16F63F306008}"/>
          </ac:picMkLst>
        </pc:picChg>
      </pc:sldChg>
      <pc:sldChg chg="addSp delSp modSp mod">
        <pc:chgData name="K Graham (FP)" userId="26ee3cc4-b7ef-418f-9c44-ae9b0558a3a6" providerId="ADAL" clId="{9E66CD28-FAAB-42E0-AC89-720454275E8A}" dt="2026-06-08T16:55:49.205" v="996" actId="14734"/>
        <pc:sldMkLst>
          <pc:docMk/>
          <pc:sldMk cId="3587218274" sldId="331"/>
        </pc:sldMkLst>
        <pc:graphicFrameChg chg="add mod modGraphic">
          <ac:chgData name="K Graham (FP)" userId="26ee3cc4-b7ef-418f-9c44-ae9b0558a3a6" providerId="ADAL" clId="{9E66CD28-FAAB-42E0-AC89-720454275E8A}" dt="2026-06-08T16:55:49.205" v="996" actId="14734"/>
          <ac:graphicFrameMkLst>
            <pc:docMk/>
            <pc:sldMk cId="3587218274" sldId="331"/>
            <ac:graphicFrameMk id="3" creationId="{0675AA31-CAF0-1168-ED40-CA2E069358EE}"/>
          </ac:graphicFrameMkLst>
        </pc:graphicFrameChg>
        <pc:graphicFrameChg chg="mod modGraphic">
          <ac:chgData name="K Graham (FP)" userId="26ee3cc4-b7ef-418f-9c44-ae9b0558a3a6" providerId="ADAL" clId="{9E66CD28-FAAB-42E0-AC89-720454275E8A}" dt="2026-06-08T16:55:26.698" v="994" actId="14100"/>
          <ac:graphicFrameMkLst>
            <pc:docMk/>
            <pc:sldMk cId="3587218274" sldId="331"/>
            <ac:graphicFrameMk id="6" creationId="{FB305606-C198-BFF5-B413-A32A45E1C2A1}"/>
          </ac:graphicFrameMkLst>
        </pc:graphicFrameChg>
        <pc:picChg chg="add mod">
          <ac:chgData name="K Graham (FP)" userId="26ee3cc4-b7ef-418f-9c44-ae9b0558a3a6" providerId="ADAL" clId="{9E66CD28-FAAB-42E0-AC89-720454275E8A}" dt="2026-05-30T23:06:02.240" v="443" actId="1076"/>
          <ac:picMkLst>
            <pc:docMk/>
            <pc:sldMk cId="3587218274" sldId="331"/>
            <ac:picMk id="2" creationId="{4D7CE6D3-649C-6419-2FCF-0E1711FAF240}"/>
          </ac:picMkLst>
        </pc:picChg>
        <pc:picChg chg="add del mod">
          <ac:chgData name="K Graham (FP)" userId="26ee3cc4-b7ef-418f-9c44-ae9b0558a3a6" providerId="ADAL" clId="{9E66CD28-FAAB-42E0-AC89-720454275E8A}" dt="2026-06-08T16:54:39.060" v="984" actId="478"/>
          <ac:picMkLst>
            <pc:docMk/>
            <pc:sldMk cId="3587218274" sldId="331"/>
            <ac:picMk id="9" creationId="{9ED76BAC-EB49-F8C2-72D4-E68F648DF742}"/>
          </ac:picMkLst>
        </pc:picChg>
      </pc:sldChg>
      <pc:sldChg chg="addSp delSp modSp mod">
        <pc:chgData name="K Graham (FP)" userId="26ee3cc4-b7ef-418f-9c44-ae9b0558a3a6" providerId="ADAL" clId="{9E66CD28-FAAB-42E0-AC89-720454275E8A}" dt="2026-05-31T20:45:13.680" v="827" actId="2164"/>
        <pc:sldMkLst>
          <pc:docMk/>
          <pc:sldMk cId="3010268294" sldId="332"/>
        </pc:sldMkLst>
        <pc:spChg chg="add del mod">
          <ac:chgData name="K Graham (FP)" userId="26ee3cc4-b7ef-418f-9c44-ae9b0558a3a6" providerId="ADAL" clId="{9E66CD28-FAAB-42E0-AC89-720454275E8A}" dt="2026-05-30T23:18:48.701" v="671" actId="1076"/>
          <ac:spMkLst>
            <pc:docMk/>
            <pc:sldMk cId="3010268294" sldId="332"/>
            <ac:spMk id="3" creationId="{2038CDCE-4D42-B3E9-FF5D-C83FDBE3383A}"/>
          </ac:spMkLst>
        </pc:spChg>
        <pc:spChg chg="mod">
          <ac:chgData name="K Graham (FP)" userId="26ee3cc4-b7ef-418f-9c44-ae9b0558a3a6" providerId="ADAL" clId="{9E66CD28-FAAB-42E0-AC89-720454275E8A}" dt="2026-05-30T23:18:52.388" v="672" actId="1076"/>
          <ac:spMkLst>
            <pc:docMk/>
            <pc:sldMk cId="3010268294" sldId="332"/>
            <ac:spMk id="6" creationId="{425A40FC-1553-A9EC-34DD-55381F11BEFE}"/>
          </ac:spMkLst>
        </pc:spChg>
        <pc:graphicFrameChg chg="mod modGraphic">
          <ac:chgData name="K Graham (FP)" userId="26ee3cc4-b7ef-418f-9c44-ae9b0558a3a6" providerId="ADAL" clId="{9E66CD28-FAAB-42E0-AC89-720454275E8A}" dt="2026-05-30T23:18:58.819" v="673" actId="1076"/>
          <ac:graphicFrameMkLst>
            <pc:docMk/>
            <pc:sldMk cId="3010268294" sldId="332"/>
            <ac:graphicFrameMk id="2" creationId="{9E6AE9BB-499F-EEF2-E9E7-FF7EB7E28721}"/>
          </ac:graphicFrameMkLst>
        </pc:graphicFrameChg>
        <pc:graphicFrameChg chg="mod modGraphic">
          <ac:chgData name="K Graham (FP)" userId="26ee3cc4-b7ef-418f-9c44-ae9b0558a3a6" providerId="ADAL" clId="{9E66CD28-FAAB-42E0-AC89-720454275E8A}" dt="2026-05-31T20:45:13.680" v="827" actId="2164"/>
          <ac:graphicFrameMkLst>
            <pc:docMk/>
            <pc:sldMk cId="3010268294" sldId="332"/>
            <ac:graphicFrameMk id="15" creationId="{25ECE9E0-A2BA-E3E7-BEF9-6E94FF425CF3}"/>
          </ac:graphicFrameMkLst>
        </pc:graphicFrameChg>
        <pc:picChg chg="add mod">
          <ac:chgData name="K Graham (FP)" userId="26ee3cc4-b7ef-418f-9c44-ae9b0558a3a6" providerId="ADAL" clId="{9E66CD28-FAAB-42E0-AC89-720454275E8A}" dt="2026-05-30T23:19:09.373" v="676" actId="1076"/>
          <ac:picMkLst>
            <pc:docMk/>
            <pc:sldMk cId="3010268294" sldId="332"/>
            <ac:picMk id="4" creationId="{BCB75352-D3FF-4198-3B19-7C7EE0DFEE0B}"/>
          </ac:picMkLst>
        </pc:picChg>
      </pc:sldChg>
      <pc:sldChg chg="addSp delSp modSp add mod ord">
        <pc:chgData name="K Graham (FP)" userId="26ee3cc4-b7ef-418f-9c44-ae9b0558a3a6" providerId="ADAL" clId="{9E66CD28-FAAB-42E0-AC89-720454275E8A}" dt="2026-06-08T16:52:17.085" v="970" actId="14734"/>
        <pc:sldMkLst>
          <pc:docMk/>
          <pc:sldMk cId="3321804127" sldId="333"/>
        </pc:sldMkLst>
        <pc:graphicFrameChg chg="add mod modGraphic">
          <ac:chgData name="K Graham (FP)" userId="26ee3cc4-b7ef-418f-9c44-ae9b0558a3a6" providerId="ADAL" clId="{9E66CD28-FAAB-42E0-AC89-720454275E8A}" dt="2026-06-08T16:52:17.085" v="970" actId="14734"/>
          <ac:graphicFrameMkLst>
            <pc:docMk/>
            <pc:sldMk cId="3321804127" sldId="333"/>
            <ac:graphicFrameMk id="2" creationId="{081F33CC-9C8A-501F-10A7-285E61204874}"/>
          </ac:graphicFrameMkLst>
        </pc:graphicFrameChg>
        <pc:picChg chg="mod">
          <ac:chgData name="K Graham (FP)" userId="26ee3cc4-b7ef-418f-9c44-ae9b0558a3a6" providerId="ADAL" clId="{9E66CD28-FAAB-42E0-AC89-720454275E8A}" dt="2026-05-30T23:05:49.387" v="440" actId="1076"/>
          <ac:picMkLst>
            <pc:docMk/>
            <pc:sldMk cId="3321804127" sldId="333"/>
            <ac:picMk id="4" creationId="{2BEE2182-FD34-5934-797B-74E005531672}"/>
          </ac:picMkLst>
        </pc:picChg>
        <pc:picChg chg="del mod">
          <ac:chgData name="K Graham (FP)" userId="26ee3cc4-b7ef-418f-9c44-ae9b0558a3a6" providerId="ADAL" clId="{9E66CD28-FAAB-42E0-AC89-720454275E8A}" dt="2026-06-08T16:51:27.127" v="962" actId="478"/>
          <ac:picMkLst>
            <pc:docMk/>
            <pc:sldMk cId="3321804127" sldId="333"/>
            <ac:picMk id="9" creationId="{37E384B3-ADCE-FBE5-CA10-C1D8E9BCBBC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F09D0-3620-4EB6-8F73-767A7F2A7D3E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B1EA2-12F7-4158-8D98-FF4AC85580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50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89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484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5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25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42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211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081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707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C9FAE-D93B-A337-9A4C-132A78BCC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DB0E9-50BD-6720-17B3-22BE10793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743B32-086E-BBD6-9D63-643233C4F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1C46A-C6B9-6ED7-0F35-6954D5FA0E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140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762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AB3C5-3452-DA51-DF5A-A49D858AE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12697-5794-31FA-E930-06D1D78FF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9D113-F85C-972A-7F2D-4DCE51D5B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57335-5930-0D92-3751-AAA58BDE19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210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FE5E6-A7B0-65FC-DCC3-EF6A933DA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D1D74-EA53-194F-AD37-9724C466F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91289A-0CFE-A31B-9204-B1F972DBA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67B08-B542-F36F-BAF6-AAAD7B958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581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9E89-BA56-6B41-0209-F388073FA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6097BE-7E33-4A5B-CE49-E5ADF740C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E6CF1-BA9E-37EC-AE44-B1C78A287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7E3F9-1CDA-4F15-3BCA-D06710EC7F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B1EA2-12F7-4158-8D98-FF4AC855800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436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44547-EA40-46CC-9CA3-658FE6863213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001B8-B37D-4E78-930D-954A91D20BA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ramscarf.org.uk/family-scarf/parents-and-schools-togethe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CC7EC6-6C7E-6C0B-2086-0B7B2E5072BA}"/>
              </a:ext>
            </a:extLst>
          </p:cNvPr>
          <p:cNvSpPr txBox="1"/>
          <p:nvPr/>
        </p:nvSpPr>
        <p:spPr>
          <a:xfrm>
            <a:off x="2168013" y="3520276"/>
            <a:ext cx="7855975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Topmarks" pitchFamily="2" charset="0"/>
              </a:rPr>
              <a:t>Flowery Field Primary School </a:t>
            </a:r>
          </a:p>
        </p:txBody>
      </p:sp>
      <p:pic>
        <p:nvPicPr>
          <p:cNvPr id="1026" name="Picture 2" descr="Flowery Field Primary School">
            <a:extLst>
              <a:ext uri="{FF2B5EF4-FFF2-40B4-BE49-F238E27FC236}">
                <a16:creationId xmlns:a16="http://schemas.microsoft.com/office/drawing/2014/main" id="{BB0B0050-B9B8-6AEF-DC10-735A7A111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410" y="742011"/>
            <a:ext cx="3473180" cy="277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1E729D-D06F-465B-3203-1AFC09F05EEC}"/>
              </a:ext>
            </a:extLst>
          </p:cNvPr>
          <p:cNvSpPr txBox="1"/>
          <p:nvPr/>
        </p:nvSpPr>
        <p:spPr>
          <a:xfrm>
            <a:off x="2168012" y="4096806"/>
            <a:ext cx="7855975" cy="13234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Topmarks" pitchFamily="2" charset="0"/>
              </a:rPr>
              <a:t>Nursery </a:t>
            </a:r>
          </a:p>
          <a:p>
            <a:pPr algn="ctr"/>
            <a:r>
              <a:rPr lang="en-GB" sz="4000" dirty="0">
                <a:latin typeface="Topmarks" pitchFamily="2" charset="0"/>
              </a:rPr>
              <a:t>2026-2027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7F947-C5D6-D36C-4AEF-4F94B82B3944}"/>
              </a:ext>
            </a:extLst>
          </p:cNvPr>
          <p:cNvSpPr txBox="1"/>
          <p:nvPr/>
        </p:nvSpPr>
        <p:spPr>
          <a:xfrm>
            <a:off x="2168012" y="5420245"/>
            <a:ext cx="7855975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Topmarks" pitchFamily="2" charset="0"/>
              </a:rPr>
              <a:t>Key Learning/Progression of Skills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A678A-5E01-561C-EEFC-FCA8EB439C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92994" y="5809311"/>
            <a:ext cx="1899006" cy="104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5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9EFB8B-0242-D14A-7974-24DE384DC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03" y="0"/>
            <a:ext cx="11661058" cy="685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09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C7ECC8-D315-D77E-D5B9-5E185D120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47" y="27039"/>
            <a:ext cx="11526832" cy="683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5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4083" y="164261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58680" y="6525344"/>
            <a:ext cx="609321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4107" y="153680"/>
            <a:ext cx="118521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 Communication and Language (Prime Area)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  <a:p>
            <a:endParaRPr lang="en-GB" sz="1000" dirty="0">
              <a:latin typeface="Topmarks" pitchFamily="2" charset="0"/>
            </a:endParaRPr>
          </a:p>
          <a:p>
            <a:endParaRPr lang="en-GB" dirty="0"/>
          </a:p>
          <a:p>
            <a:r>
              <a:rPr lang="en-GB" dirty="0"/>
              <a:t>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293023"/>
            <a:ext cx="985641" cy="5443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37D7856-8361-E8EF-7AF1-7B6F46565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939268"/>
              </p:ext>
            </p:extLst>
          </p:nvPr>
        </p:nvGraphicFramePr>
        <p:xfrm>
          <a:off x="124107" y="3591766"/>
          <a:ext cx="11852188" cy="2617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3170">
                  <a:extLst>
                    <a:ext uri="{9D8B030D-6E8A-4147-A177-3AD203B41FA5}">
                      <a16:colId xmlns:a16="http://schemas.microsoft.com/office/drawing/2014/main" val="3348817560"/>
                    </a:ext>
                  </a:extLst>
                </a:gridCol>
                <a:gridCol w="1693170">
                  <a:extLst>
                    <a:ext uri="{9D8B030D-6E8A-4147-A177-3AD203B41FA5}">
                      <a16:colId xmlns:a16="http://schemas.microsoft.com/office/drawing/2014/main" val="3047562853"/>
                    </a:ext>
                  </a:extLst>
                </a:gridCol>
                <a:gridCol w="1693170">
                  <a:extLst>
                    <a:ext uri="{9D8B030D-6E8A-4147-A177-3AD203B41FA5}">
                      <a16:colId xmlns:a16="http://schemas.microsoft.com/office/drawing/2014/main" val="733551350"/>
                    </a:ext>
                  </a:extLst>
                </a:gridCol>
                <a:gridCol w="1693170">
                  <a:extLst>
                    <a:ext uri="{9D8B030D-6E8A-4147-A177-3AD203B41FA5}">
                      <a16:colId xmlns:a16="http://schemas.microsoft.com/office/drawing/2014/main" val="4054933164"/>
                    </a:ext>
                  </a:extLst>
                </a:gridCol>
                <a:gridCol w="1693170">
                  <a:extLst>
                    <a:ext uri="{9D8B030D-6E8A-4147-A177-3AD203B41FA5}">
                      <a16:colId xmlns:a16="http://schemas.microsoft.com/office/drawing/2014/main" val="843235256"/>
                    </a:ext>
                  </a:extLst>
                </a:gridCol>
                <a:gridCol w="1704323">
                  <a:extLst>
                    <a:ext uri="{9D8B030D-6E8A-4147-A177-3AD203B41FA5}">
                      <a16:colId xmlns:a16="http://schemas.microsoft.com/office/drawing/2014/main" val="2933145502"/>
                    </a:ext>
                  </a:extLst>
                </a:gridCol>
                <a:gridCol w="1682015">
                  <a:extLst>
                    <a:ext uri="{9D8B030D-6E8A-4147-A177-3AD203B41FA5}">
                      <a16:colId xmlns:a16="http://schemas.microsoft.com/office/drawing/2014/main" val="2484172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Autumn 1</a:t>
                      </a:r>
                      <a:endParaRPr lang="en-GB" sz="11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Autumn 2</a:t>
                      </a:r>
                      <a:endParaRPr lang="en-GB" sz="110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Spring 1</a:t>
                      </a:r>
                      <a:endParaRPr lang="en-GB" sz="110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Spring 2</a:t>
                      </a:r>
                      <a:endParaRPr lang="en-GB" sz="110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Summer 1</a:t>
                      </a:r>
                      <a:endParaRPr lang="en-GB" sz="110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Summer 2</a:t>
                      </a:r>
                      <a:endParaRPr lang="en-GB" sz="11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77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Listening, Attention and Understanding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listen to longer stories, shift my attention when an adult helps me, and follow simple prompts.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remember key parts of a story, follow a   one-step instruction, and listen in a small group.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pay attention to more than one thing at a time and follow slightly longer instructions.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understand a two-part instruction and listen carefully on walks and journeys.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enjoy longer stories, remember more of what happens, and listen to explanations about planting and cooking.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listen for longer in imaginative play, join in with familiar books and rhymes, and remember more of what I hear.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6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Speaking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myself, my likes and dislikes, and what I can see, hear, smell, taste and touch.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start a conversation, keep it going for longer, and talk about events in more detail.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a wider range of words and use talk to organise my play and retell stories.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longer sentences to describe routes, homes and local places.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answer simple why questions and explain how to care for plants and food.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familiar books, tell a longer story, and explain my ideas and creations.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43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Opportunities for Oracy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join in with book talk, rhymes, role play and family-photo talk.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re-enactment, storytelling and discussion to share my ideas.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role play, questioning and animal talk to explain my thinking.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join in with drama, book talk and collaborative play about buildings and journeys.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debate likes and dislikes and explain how to care for the garden.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explain my monster models, dens and story ideas in imaginative play.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85914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635474-2FBC-7E3C-378C-44F1380AB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690969"/>
              </p:ext>
            </p:extLst>
          </p:nvPr>
        </p:nvGraphicFramePr>
        <p:xfrm>
          <a:off x="154083" y="558952"/>
          <a:ext cx="11822209" cy="289720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037349">
                  <a:extLst>
                    <a:ext uri="{9D8B030D-6E8A-4147-A177-3AD203B41FA5}">
                      <a16:colId xmlns:a16="http://schemas.microsoft.com/office/drawing/2014/main" val="3408409563"/>
                    </a:ext>
                  </a:extLst>
                </a:gridCol>
                <a:gridCol w="6784860">
                  <a:extLst>
                    <a:ext uri="{9D8B030D-6E8A-4147-A177-3AD203B41FA5}">
                      <a16:colId xmlns:a16="http://schemas.microsoft.com/office/drawing/2014/main" val="993911486"/>
                    </a:ext>
                  </a:extLst>
                </a:gridCol>
              </a:tblGrid>
              <a:tr h="19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Listening, Attention &amp; Understanding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Speaking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6204209"/>
                  </a:ext>
                </a:extLst>
              </a:tr>
              <a:tr h="2705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</a:t>
                      </a: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Enjoy listening to longer stories and can remember much of what happens.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Can find it difficult to pay attention to more than one thing at a time.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Understand a question or instruction that has two parts, such as “Get your coat and wait at the door”. 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Understand ‘why’ questions, like: “Why do you think the caterpillar got so fat?”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Can shift from one task to another if you fully obtain their attention. </a:t>
                      </a:r>
                      <a:endParaRPr lang="en-GB" sz="1000" b="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Use a wider range of vocabulary.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Sing a large repertoire of songs. 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Know many rhymes, be able to talk about familiar books, and be able to tell a long story.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Develop their communication, but may continue to have problems with irregular tenses and plurals, such as ‘</a:t>
                      </a:r>
                      <a:r>
                        <a:rPr lang="en-GB" sz="1000" dirty="0" err="1">
                          <a:effectLst/>
                          <a:latin typeface="Topmarks" pitchFamily="2" charset="0"/>
                        </a:rPr>
                        <a:t>runned</a:t>
                      </a: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’ for ‘ran’, ‘</a:t>
                      </a:r>
                      <a:r>
                        <a:rPr lang="en-GB" sz="1000" dirty="0" err="1">
                          <a:effectLst/>
                          <a:latin typeface="Topmarks" pitchFamily="2" charset="0"/>
                        </a:rPr>
                        <a:t>swimmed</a:t>
                      </a: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’ for ‘swam’. 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May have problems saying: - some sounds: r, j, </a:t>
                      </a:r>
                      <a:r>
                        <a:rPr lang="en-GB" sz="1000" dirty="0" err="1">
                          <a:effectLst/>
                          <a:latin typeface="Topmarks" pitchFamily="2" charset="0"/>
                        </a:rPr>
                        <a:t>th</a:t>
                      </a: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, </a:t>
                      </a:r>
                      <a:r>
                        <a:rPr lang="en-GB" sz="1000" dirty="0" err="1">
                          <a:effectLst/>
                          <a:latin typeface="Topmarks" pitchFamily="2" charset="0"/>
                        </a:rPr>
                        <a:t>ch</a:t>
                      </a: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, and </a:t>
                      </a:r>
                      <a:r>
                        <a:rPr lang="en-GB" sz="1000" dirty="0" err="1">
                          <a:effectLst/>
                          <a:latin typeface="Topmarks" pitchFamily="2" charset="0"/>
                        </a:rPr>
                        <a:t>sh</a:t>
                      </a: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 - multisyllabic words such as ‘pterodactyl’, ‘planetarium’ or ‘hippopotamus’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Use longer sentences of four to six words.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Be able to express a point of view and to debate when they disagree with an adult or a friend, using words as well as actions. 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Can start a conversation with an adult or a friend and continue it for many turns. 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Use talk to organise themselves and their play: “Let’s go on a bus... you sit there... I’ll be the driver.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Uses sentences of four to six words e.g. I want to play with cars. Can join up sentences using ‘because/ or/ and’ and use future and past tense. Can answer simple why questions. 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747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73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41470" y="148380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58680" y="6525344"/>
            <a:ext cx="609321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4108" y="146331"/>
            <a:ext cx="9934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Personal, Social and Emotional 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D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evelopment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 (Prime Area)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7928" y="6253193"/>
            <a:ext cx="985641" cy="54430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650FCED-7054-A2A0-3C7E-2E0C7BD07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4399"/>
              </p:ext>
            </p:extLst>
          </p:nvPr>
        </p:nvGraphicFramePr>
        <p:xfrm>
          <a:off x="141471" y="3372809"/>
          <a:ext cx="11822209" cy="2691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6860">
                  <a:extLst>
                    <a:ext uri="{9D8B030D-6E8A-4147-A177-3AD203B41FA5}">
                      <a16:colId xmlns:a16="http://schemas.microsoft.com/office/drawing/2014/main" val="3348817560"/>
                    </a:ext>
                  </a:extLst>
                </a:gridCol>
                <a:gridCol w="1830914">
                  <a:extLst>
                    <a:ext uri="{9D8B030D-6E8A-4147-A177-3AD203B41FA5}">
                      <a16:colId xmlns:a16="http://schemas.microsoft.com/office/drawing/2014/main" val="3047562853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733551350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4054933164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843235256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2933145502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2484172599"/>
                    </a:ext>
                  </a:extLst>
                </a:gridCol>
              </a:tblGrid>
              <a:tr h="255371"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latin typeface="Topmark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Autumn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Autumn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Spring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Spring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Summer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Summer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77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Self-Regulation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begin to settle into routines, respond to prompts and talk about my feelings in simple ways.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think about other people’s feelings and begin to regulate my behaviour with support.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keep trying, pay attention for longer and feel proud of my achievements.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talk to solve simple problems, negotiate roles and begin to manage my impulses.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reflect on what I have done well, keep trying and persevere with shared tasks.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start my own play, keep an imaginative story going and explain my ideas simply.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6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Managing Self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become more independent with eating, toileting, handwashing and toothbrushing.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areas and equipment appropriately, try new things and follow simple rules.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show a preference for a dominant hand and manage my own care needs more independently.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put on my coat and shoes and begin to use zips; I know what helps me feel safe and ready to learn.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hold pencils and tools with more control and talk about what I have achieved.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begin to use a knife and fork and make healthy choices about food, drink, activity and toothbrushing.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00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Building Relationships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play alongside others, begin to make friends and feel confident with familiar adults.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take turns, share and notice that other people’s homes and experiences can be different to mine.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play cooperatively and work positively with adults and children.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negotiate roles with my friends, ask questions and listen to other people’s ideas.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help with shared garden, cooking and classroom jobs and feel that I belong to my class.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sustain friendships, appreciate differences and work together in imaginative play.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08849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F4FB13-A5C8-C482-2F56-C3CC21DB2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128083"/>
              </p:ext>
            </p:extLst>
          </p:nvPr>
        </p:nvGraphicFramePr>
        <p:xfrm>
          <a:off x="141470" y="625079"/>
          <a:ext cx="11822210" cy="255921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457136">
                  <a:extLst>
                    <a:ext uri="{9D8B030D-6E8A-4147-A177-3AD203B41FA5}">
                      <a16:colId xmlns:a16="http://schemas.microsoft.com/office/drawing/2014/main" val="2858293624"/>
                    </a:ext>
                  </a:extLst>
                </a:gridCol>
                <a:gridCol w="4975123">
                  <a:extLst>
                    <a:ext uri="{9D8B030D-6E8A-4147-A177-3AD203B41FA5}">
                      <a16:colId xmlns:a16="http://schemas.microsoft.com/office/drawing/2014/main" val="2165452698"/>
                    </a:ext>
                  </a:extLst>
                </a:gridCol>
                <a:gridCol w="3389951">
                  <a:extLst>
                    <a:ext uri="{9D8B030D-6E8A-4147-A177-3AD203B41FA5}">
                      <a16:colId xmlns:a16="http://schemas.microsoft.com/office/drawing/2014/main" val="3770857372"/>
                    </a:ext>
                  </a:extLst>
                </a:gridCol>
              </a:tblGrid>
              <a:tr h="230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Managing Self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Self-Regulation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Building relationships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941730"/>
                  </a:ext>
                </a:extLst>
              </a:tr>
              <a:tr h="23284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</a:t>
                      </a: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Select and use activities and resources, with help when needed. This helps them to achieve a goal they have chosen, or one which is suggested to them.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Increasingly follow rules, understanding why they are important. 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Do not always need an adult to remind them of a rule.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Child can play alongside others and take part in pretend play.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122170" algn="l"/>
                        </a:tabLst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	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Help to find solutions to conflicts and rivalries. For example, accepting that not everyone can be Spider-Man in the game, and suggesting other ideas.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Develop appropriate ways of being assertive. 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Talk with others to solve conflicts. 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Talk about their feelings using words like ‘happy’, ‘sad’, ‘angry’ or ‘worried’.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Begin to understand how others might be feeling.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Sometimes manage to share or take turns with others, with adult guidance and understanding ‘yours’ and ‘mine’.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Develop their sense of responsibility and membership of a community.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Become more outgoing with unfamiliar people, in the safe context of their setting. 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Show more confidence in new social situations.</a:t>
                      </a:r>
                      <a:br>
                        <a:rPr lang="en-GB" sz="100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Play with one or more other children, extending and elaborating play ideas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8832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009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60208" y="168348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208" y="152997"/>
            <a:ext cx="1119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Personal, Social and Emotional 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D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evelopment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 (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SCARF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 PSH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9C9D7C-190F-4AC0-D773-B68F9554BC56}"/>
              </a:ext>
            </a:extLst>
          </p:cNvPr>
          <p:cNvSpPr txBox="1"/>
          <p:nvPr/>
        </p:nvSpPr>
        <p:spPr>
          <a:xfrm>
            <a:off x="160208" y="5015912"/>
            <a:ext cx="4038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opmark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for more information:</a:t>
            </a:r>
          </a:p>
          <a:p>
            <a:r>
              <a:rPr lang="en-US" sz="1200" dirty="0">
                <a:solidFill>
                  <a:srgbClr val="0000FF"/>
                </a:solidFill>
                <a:latin typeface="Topmark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Parents and schools together - Family SCARF</a:t>
            </a:r>
            <a:endParaRPr lang="en-GB" sz="1200" dirty="0">
              <a:latin typeface="Topmarks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025A6D-7C99-025D-748D-94E3F25F09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28907" y="6313699"/>
            <a:ext cx="985641" cy="544301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659974-033C-F71C-B4D7-E043FEC0A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514622"/>
              </p:ext>
            </p:extLst>
          </p:nvPr>
        </p:nvGraphicFramePr>
        <p:xfrm>
          <a:off x="160208" y="666136"/>
          <a:ext cx="11822211" cy="417515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940737">
                  <a:extLst>
                    <a:ext uri="{9D8B030D-6E8A-4147-A177-3AD203B41FA5}">
                      <a16:colId xmlns:a16="http://schemas.microsoft.com/office/drawing/2014/main" val="546372097"/>
                    </a:ext>
                  </a:extLst>
                </a:gridCol>
                <a:gridCol w="3940737">
                  <a:extLst>
                    <a:ext uri="{9D8B030D-6E8A-4147-A177-3AD203B41FA5}">
                      <a16:colId xmlns:a16="http://schemas.microsoft.com/office/drawing/2014/main" val="3234568322"/>
                    </a:ext>
                  </a:extLst>
                </a:gridCol>
                <a:gridCol w="3940737">
                  <a:extLst>
                    <a:ext uri="{9D8B030D-6E8A-4147-A177-3AD203B41FA5}">
                      <a16:colId xmlns:a16="http://schemas.microsoft.com/office/drawing/2014/main" val="4203625056"/>
                    </a:ext>
                  </a:extLst>
                </a:gridCol>
              </a:tblGrid>
              <a:tr h="3859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Me and My Relationships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Valuing Difference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Keeping Safe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055059"/>
                  </a:ext>
                </a:extLst>
              </a:tr>
              <a:tr h="164580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Marvellous me!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I'm special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People who are special to me </a:t>
                      </a:r>
                      <a:endParaRPr lang="en-GB" sz="1400" dirty="0">
                        <a:effectLst/>
                        <a:latin typeface="Topmarks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Me and my friends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Friends and family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Including everyone</a:t>
                      </a:r>
                      <a:endParaRPr lang="en-GB" sz="1400" dirty="0">
                        <a:effectLst/>
                        <a:latin typeface="Topmarks" pitchFamily="2" charset="0"/>
                      </a:endParaRPr>
                    </a:p>
                    <a:p>
                      <a:pPr algn="ctr">
                        <a:buNone/>
                      </a:pPr>
                      <a:endParaRPr lang="en-GB" sz="1400" dirty="0">
                        <a:effectLst/>
                        <a:latin typeface="Topmarks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People who help me and keep me safe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Safety Indoors and Outdoors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What's safe to go into my body</a:t>
                      </a:r>
                      <a:endParaRPr lang="en-GB" sz="1400" dirty="0">
                        <a:effectLst/>
                        <a:latin typeface="Topmarks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092922"/>
                  </a:ext>
                </a:extLst>
              </a:tr>
              <a:tr h="49762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Rights and Respect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Being my Best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Growing and Changing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935118"/>
                  </a:ext>
                </a:extLst>
              </a:tr>
              <a:tr h="164580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dirty="0">
                          <a:effectLst/>
                          <a:latin typeface="Topmarks" pitchFamily="2" charset="0"/>
                        </a:rPr>
                        <a:t>Looking after myself </a:t>
                      </a:r>
                    </a:p>
                    <a:p>
                      <a:pPr algn="ctr">
                        <a:buNone/>
                      </a:pPr>
                      <a:r>
                        <a:rPr lang="en-US" sz="1400" b="0" dirty="0">
                          <a:effectLst/>
                          <a:latin typeface="Topmarks" pitchFamily="2" charset="0"/>
                        </a:rPr>
                        <a:t>Looking after others</a:t>
                      </a:r>
                    </a:p>
                    <a:p>
                      <a:pPr algn="ctr">
                        <a:buNone/>
                      </a:pPr>
                      <a:r>
                        <a:rPr lang="en-US" sz="1400" b="0" dirty="0">
                          <a:effectLst/>
                          <a:latin typeface="Topmarks" pitchFamily="2" charset="0"/>
                        </a:rPr>
                        <a:t>Looking after my environment</a:t>
                      </a:r>
                      <a:endParaRPr lang="en-GB" sz="1400" b="0" dirty="0">
                        <a:effectLst/>
                        <a:latin typeface="Topmarks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What does my body need?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I can keep trying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I can do it!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Growing and changing in nature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When I was a baby 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Topmarks" pitchFamily="2" charset="0"/>
                        </a:rPr>
                        <a:t>Girls, boys and families </a:t>
                      </a:r>
                      <a:endParaRPr lang="en-GB" sz="1400" dirty="0">
                        <a:effectLst/>
                        <a:latin typeface="Topmarks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4581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012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7736" y="138588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736" y="129066"/>
            <a:ext cx="9934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P</a:t>
            </a:r>
            <a:r>
              <a:rPr lang="en-GB" dirty="0" err="1">
                <a:solidFill>
                  <a:schemeClr val="bg1"/>
                </a:solidFill>
                <a:latin typeface="Topmarks" pitchFamily="2" charset="0"/>
              </a:rPr>
              <a:t>hysical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 Development (Prime Area)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107" y="503549"/>
            <a:ext cx="1182221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opmark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37D7856-8361-E8EF-7AF1-7B6F46565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768245"/>
              </p:ext>
            </p:extLst>
          </p:nvPr>
        </p:nvGraphicFramePr>
        <p:xfrm>
          <a:off x="157735" y="2960535"/>
          <a:ext cx="11822209" cy="2250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887">
                  <a:extLst>
                    <a:ext uri="{9D8B030D-6E8A-4147-A177-3AD203B41FA5}">
                      <a16:colId xmlns:a16="http://schemas.microsoft.com/office/drawing/2014/main" val="3348817560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3047562853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733551350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4054933164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843235256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2933145502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2484172599"/>
                    </a:ext>
                  </a:extLst>
                </a:gridCol>
              </a:tblGrid>
              <a:tr h="254047">
                <a:tc>
                  <a:txBody>
                    <a:bodyPr/>
                    <a:lstStyle/>
                    <a:p>
                      <a:endParaRPr lang="en-GB" sz="1000" dirty="0">
                        <a:latin typeface="Tw Cen MT" panose="020B06020201040206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Autumn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Autumn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Topmarks" pitchFamily="2" charset="0"/>
                        </a:rPr>
                        <a:t>Spring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Topmarks" pitchFamily="2" charset="0"/>
                        </a:rPr>
                        <a:t>Spring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Topmarks" pitchFamily="2" charset="0"/>
                        </a:rPr>
                        <a:t>Summer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Summer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773356"/>
                  </a:ext>
                </a:extLst>
              </a:tr>
              <a:tr h="1089624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Topmarks" pitchFamily="2" charset="0"/>
                        </a:rPr>
                        <a:t>Fine Motor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one-handed tools, begin to eat independently and make free movements with ribbons, scarves and crayons.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snips in paper with scissors and become more independent with aprons and dress-up.</a:t>
                      </a:r>
                      <a:endParaRPr lang="en-GB" sz="10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show a preference for a dominant hand, use small parts in art and </a:t>
                      </a:r>
                      <a:r>
                        <a:rPr lang="en-US" sz="1000" dirty="0" err="1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practiсe</a:t>
                      </a: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pre-writing shapes.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become more independent with coats, shoes and zips and make pre-writing shapes with dry-wipe tools.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hold pens and pencils with a comfortable grip and use more control in my mark making.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begin to use a knife and fork, write my name and use known letters in early writing.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69695"/>
                  </a:ext>
                </a:extLst>
              </a:tr>
              <a:tr h="907028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Topmarks" pitchFamily="2" charset="0"/>
                        </a:rPr>
                        <a:t>Gross Motor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roll, crawl, walk, climb and balance, developing strength and co-ordination.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big movements in role play; water play and outdoor play and move with growing confidence.</a:t>
                      </a:r>
                      <a:endParaRPr lang="en-GB" sz="10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care for living things and use large movements for ribbons, kites and flags.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walk around the school grounds, ride bikes and trikes and move using direction words.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dig, carry, plant, cook and explore in the garden using my whole body.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build dens, compare spaces and keep an energetic imaginative game going with my friends.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43266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3DDB608-22B6-9144-E8DC-7EFBEC611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15766"/>
              </p:ext>
            </p:extLst>
          </p:nvPr>
        </p:nvGraphicFramePr>
        <p:xfrm>
          <a:off x="157736" y="5295233"/>
          <a:ext cx="11822209" cy="929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887">
                  <a:extLst>
                    <a:ext uri="{9D8B030D-6E8A-4147-A177-3AD203B41FA5}">
                      <a16:colId xmlns:a16="http://schemas.microsoft.com/office/drawing/2014/main" val="3348817560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3047562853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733551350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4054933164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843235256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2933145502"/>
                    </a:ext>
                  </a:extLst>
                </a:gridCol>
                <a:gridCol w="1688887">
                  <a:extLst>
                    <a:ext uri="{9D8B030D-6E8A-4147-A177-3AD203B41FA5}">
                      <a16:colId xmlns:a16="http://schemas.microsoft.com/office/drawing/2014/main" val="2484172599"/>
                    </a:ext>
                  </a:extLst>
                </a:gridCol>
              </a:tblGrid>
              <a:tr h="265474">
                <a:tc>
                  <a:txBody>
                    <a:bodyPr/>
                    <a:lstStyle/>
                    <a:p>
                      <a:endParaRPr lang="en-GB" sz="1000" dirty="0">
                        <a:latin typeface="Tw Cen MT" panose="020B06020201040206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Autumn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Topmarks" pitchFamily="2" charset="0"/>
                        </a:rPr>
                        <a:t>Autumn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Topmarks" pitchFamily="2" charset="0"/>
                        </a:rPr>
                        <a:t>Spring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Topmarks" pitchFamily="2" charset="0"/>
                        </a:rPr>
                        <a:t>Spring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Topmarks" pitchFamily="2" charset="0"/>
                        </a:rPr>
                        <a:t>Summer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latin typeface="Topmarks" pitchFamily="2" charset="0"/>
                        </a:rPr>
                        <a:t>Summer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773356"/>
                  </a:ext>
                </a:extLst>
              </a:tr>
              <a:tr h="663685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Topmarks" pitchFamily="2" charset="0"/>
                        </a:rPr>
                        <a:t>PE Overview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Agility, balance and coordination</a:t>
                      </a:r>
                    </a:p>
                    <a:p>
                      <a:pPr algn="ctr">
                        <a:buNone/>
                      </a:pP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Gymnastics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Orienteering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Basketball/ invasion games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Striking and fielding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 and wall.</a:t>
                      </a:r>
                    </a:p>
                    <a:p>
                      <a:pPr algn="ctr"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Sports Day.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69695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66FADBD-74B6-281A-F64E-F23BDECFD1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313699"/>
            <a:ext cx="985641" cy="54430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0DBAE1-1209-CA6F-DAB4-13E655BD3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685901"/>
              </p:ext>
            </p:extLst>
          </p:nvPr>
        </p:nvGraphicFramePr>
        <p:xfrm>
          <a:off x="157735" y="633608"/>
          <a:ext cx="11822210" cy="2152456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948097">
                  <a:extLst>
                    <a:ext uri="{9D8B030D-6E8A-4147-A177-3AD203B41FA5}">
                      <a16:colId xmlns:a16="http://schemas.microsoft.com/office/drawing/2014/main" val="427081737"/>
                    </a:ext>
                  </a:extLst>
                </a:gridCol>
                <a:gridCol w="5874113">
                  <a:extLst>
                    <a:ext uri="{9D8B030D-6E8A-4147-A177-3AD203B41FA5}">
                      <a16:colId xmlns:a16="http://schemas.microsoft.com/office/drawing/2014/main" val="735813277"/>
                    </a:ext>
                  </a:extLst>
                </a:gridCol>
              </a:tblGrid>
              <a:tr h="2611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Gross Motor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Fine Motor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0053768"/>
                  </a:ext>
                </a:extLst>
              </a:tr>
              <a:tr h="18913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</a:t>
                      </a: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Be increasingly independent as they get dressed and undressed, for example, putting coats on and doing up zips.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Be increasingly independent in meeting their own care needs, e.g. brushing teeth, using the toilet, washing and drying their hands thoroughly.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Make healthy choices about food, drink, activity and tooth brushing.</a:t>
                      </a:r>
                      <a:endParaRPr lang="en-GB" sz="1000" b="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Use one-handed tools and equipment, for example, making snips in paper with scissors.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Use a comfortable grip with good control when holding pens and pencils.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Start to eat independently and learning how to use a knife and fork.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Show a preference for a dominant hand. 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8677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89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6731" y="167795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58680" y="6525344"/>
            <a:ext cx="609321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4417" y="154329"/>
            <a:ext cx="849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Literacy (Specific Area)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313699"/>
            <a:ext cx="985641" cy="5443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158F00B-1A90-6686-CBFA-E87F55347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260144"/>
              </p:ext>
            </p:extLst>
          </p:nvPr>
        </p:nvGraphicFramePr>
        <p:xfrm>
          <a:off x="194649" y="3067064"/>
          <a:ext cx="11814292" cy="211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756">
                  <a:extLst>
                    <a:ext uri="{9D8B030D-6E8A-4147-A177-3AD203B41FA5}">
                      <a16:colId xmlns:a16="http://schemas.microsoft.com/office/drawing/2014/main" val="4254559205"/>
                    </a:ext>
                  </a:extLst>
                </a:gridCol>
                <a:gridCol w="1687756">
                  <a:extLst>
                    <a:ext uri="{9D8B030D-6E8A-4147-A177-3AD203B41FA5}">
                      <a16:colId xmlns:a16="http://schemas.microsoft.com/office/drawing/2014/main" val="1138619236"/>
                    </a:ext>
                  </a:extLst>
                </a:gridCol>
                <a:gridCol w="1687756">
                  <a:extLst>
                    <a:ext uri="{9D8B030D-6E8A-4147-A177-3AD203B41FA5}">
                      <a16:colId xmlns:a16="http://schemas.microsoft.com/office/drawing/2014/main" val="8698186"/>
                    </a:ext>
                  </a:extLst>
                </a:gridCol>
                <a:gridCol w="1687756">
                  <a:extLst>
                    <a:ext uri="{9D8B030D-6E8A-4147-A177-3AD203B41FA5}">
                      <a16:colId xmlns:a16="http://schemas.microsoft.com/office/drawing/2014/main" val="4041360329"/>
                    </a:ext>
                  </a:extLst>
                </a:gridCol>
                <a:gridCol w="1687756">
                  <a:extLst>
                    <a:ext uri="{9D8B030D-6E8A-4147-A177-3AD203B41FA5}">
                      <a16:colId xmlns:a16="http://schemas.microsoft.com/office/drawing/2014/main" val="3917632501"/>
                    </a:ext>
                  </a:extLst>
                </a:gridCol>
                <a:gridCol w="1687756">
                  <a:extLst>
                    <a:ext uri="{9D8B030D-6E8A-4147-A177-3AD203B41FA5}">
                      <a16:colId xmlns:a16="http://schemas.microsoft.com/office/drawing/2014/main" val="3046871660"/>
                    </a:ext>
                  </a:extLst>
                </a:gridCol>
                <a:gridCol w="1687756">
                  <a:extLst>
                    <a:ext uri="{9D8B030D-6E8A-4147-A177-3AD203B41FA5}">
                      <a16:colId xmlns:a16="http://schemas.microsoft.com/office/drawing/2014/main" val="837970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tx1"/>
                        </a:solidFill>
                        <a:latin typeface="Topmark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Autumn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Autumn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Spring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Spring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Summer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Summer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53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Word reading / early reading </a:t>
                      </a:r>
                      <a:r>
                        <a:rPr lang="en-US" sz="1000" b="1" dirty="0" err="1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behaviours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handle books carefully, know that print has meaning and join in with repeated refrains.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begin to understand page order and tune into sounds in phonics.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notice that books have parts and </a:t>
                      </a:r>
                      <a:r>
                        <a:rPr lang="en-US" sz="1000" dirty="0" err="1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recognise</a:t>
                      </a: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words with the same initial sound.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understand page sequencing more confidently and spot and suggest rhymes.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count or clap syllables and know that we read from left to right and top to bottom.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my print and letter knowledge in early reading and orally segment and blend simple words.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23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Comprehension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listen to and enjoy a wide range of books and retell familiar events from stories and rhymes.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what happened in a story and learn new words.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retell familiar stories using repeated phrases and my own words.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sequence pictures from a story and make simple predictions.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join in with extended conversations about stories and non-fiction and use new vocabulary.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familiar books, tell longer stories and share my opinions about characters and events.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23318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4802BC-F327-5B77-F920-EFE74A9F1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286167"/>
              </p:ext>
            </p:extLst>
          </p:nvPr>
        </p:nvGraphicFramePr>
        <p:xfrm>
          <a:off x="194649" y="649664"/>
          <a:ext cx="11814292" cy="2298663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901351">
                  <a:extLst>
                    <a:ext uri="{9D8B030D-6E8A-4147-A177-3AD203B41FA5}">
                      <a16:colId xmlns:a16="http://schemas.microsoft.com/office/drawing/2014/main" val="1863261054"/>
                    </a:ext>
                  </a:extLst>
                </a:gridCol>
                <a:gridCol w="5912941">
                  <a:extLst>
                    <a:ext uri="{9D8B030D-6E8A-4147-A177-3AD203B41FA5}">
                      <a16:colId xmlns:a16="http://schemas.microsoft.com/office/drawing/2014/main" val="1009356034"/>
                    </a:ext>
                  </a:extLst>
                </a:gridCol>
              </a:tblGrid>
              <a:tr h="4307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Comprehension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Word reading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6151240"/>
                  </a:ext>
                </a:extLst>
              </a:tr>
              <a:tr h="18679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122170" algn="l"/>
                        </a:tabLst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</a:t>
                      </a: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Understand the five key concepts about print: - print has meaning - print can have different purposes - we read English text from left to right and from top to bottom - the names of the different parts of a book - page sequencing.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122170" algn="l"/>
                        </a:tabLst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Engage in extended conversations about stories, learning new vocabulary.</a:t>
                      </a: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	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Develop their phonological awareness, so that they can: - spot and suggest rhymes - count or clap syllables in a word - recognise words with the same initial sound, such as money and mother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9208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12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9118" y="161129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58680" y="6525344"/>
            <a:ext cx="609321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6142" y="146994"/>
            <a:ext cx="8492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Literacy (Specific Area)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 - continued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253193"/>
            <a:ext cx="985641" cy="5443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0C3AE1F-931B-313E-4CCA-61ED86DA8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148302"/>
              </p:ext>
            </p:extLst>
          </p:nvPr>
        </p:nvGraphicFramePr>
        <p:xfrm>
          <a:off x="197630" y="2677531"/>
          <a:ext cx="11785186" cy="3497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598">
                  <a:extLst>
                    <a:ext uri="{9D8B030D-6E8A-4147-A177-3AD203B41FA5}">
                      <a16:colId xmlns:a16="http://schemas.microsoft.com/office/drawing/2014/main" val="357123734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1556526982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2852599349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694734478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467292615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2974462167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40112855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dirty="0">
                        <a:latin typeface="Topmark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Autumn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Autumn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Spring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Spring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Summer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Summer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26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Writing opportunities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draw things I like and help to make cards, labels and class poems.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sequence story pictures and help create a class poem.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sequence story pictures, make a simple map and help create a class poem.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a playground photo map, order story pictures and help make a class poem.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a healthy foods poster and sequence story pictures.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design a monster and share a simple book review.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956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Composition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marks and use talk to organise my play, ideas and special events.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begin to give meaning to my marks and orally say what I want to write.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hold an idea in mind and use emerging letters or shapes to represent it.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say a sentence aloud and attempt to record parts of it.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through ideas for posters, labels and simple information writing.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my own experiences and stories to create early written messages.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92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Transcription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experiment with mark making and begin to use letters from my name.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give meaning to my marks and write some familiar letters.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some letter shapes and initial sounds in writing.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write some letters accurately and write some or all of my name.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write some letters accurately with a comfortable grip and use known sounds in my writing.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write all of my name, write some unfamiliar letters accurately and use print and letter knowledge in early writing.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5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Handwriting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big free movements with ribbons, scarves and crayons.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follow directional language when I move and mark make.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practise pre-writing shapes using different tools.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pre-writing shapes on a dry-wipe board.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refine pre-writing shapes with pencils and dry-wipe tools.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pencils with greater control to make pre-writing shapes and letters.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90431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3E6EAAB-D28D-B4D8-0B10-CD7269465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47728"/>
              </p:ext>
            </p:extLst>
          </p:nvPr>
        </p:nvGraphicFramePr>
        <p:xfrm>
          <a:off x="179118" y="672668"/>
          <a:ext cx="11785186" cy="141200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1785186">
                  <a:extLst>
                    <a:ext uri="{9D8B030D-6E8A-4147-A177-3AD203B41FA5}">
                      <a16:colId xmlns:a16="http://schemas.microsoft.com/office/drawing/2014/main" val="3315849378"/>
                    </a:ext>
                  </a:extLst>
                </a:gridCol>
              </a:tblGrid>
              <a:tr h="2869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>
                          <a:effectLst/>
                        </a:rPr>
                        <a:t>Writing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2383801"/>
                  </a:ext>
                </a:extLst>
              </a:tr>
              <a:tr h="1125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• </a:t>
                      </a: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Use some of their print and letter knowledge in their early writing. For example: writing a pretend shopping list that starts at the top of the page; write ‘m’ for mummy.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Write some or all of their name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Write some letters accurately.</a:t>
                      </a:r>
                      <a:endParaRPr lang="en-GB" sz="1000" b="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0697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062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D3D97-C5D5-E8F3-948B-056521248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8AC5E2-095B-7C47-0C9A-46A79A65A304}"/>
              </a:ext>
            </a:extLst>
          </p:cNvPr>
          <p:cNvSpPr/>
          <p:nvPr/>
        </p:nvSpPr>
        <p:spPr>
          <a:xfrm>
            <a:off x="160208" y="110581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91942-855A-FDB5-01E1-041519AB1CE0}"/>
              </a:ext>
            </a:extLst>
          </p:cNvPr>
          <p:cNvSpPr txBox="1"/>
          <p:nvPr/>
        </p:nvSpPr>
        <p:spPr>
          <a:xfrm>
            <a:off x="133685" y="89409"/>
            <a:ext cx="849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Maths (Specific Area)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04ECC-2F33-BA68-A05B-3452AD094F90}"/>
              </a:ext>
            </a:extLst>
          </p:cNvPr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116313-3449-9FA2-4301-55949BA32998}"/>
              </a:ext>
            </a:extLst>
          </p:cNvPr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104298-D6A7-65B8-D2FE-6E86BC5DB634}"/>
              </a:ext>
            </a:extLst>
          </p:cNvPr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9DBA5B-BBBA-6BE7-9BF8-786C2BB8DFF7}"/>
              </a:ext>
            </a:extLst>
          </p:cNvPr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EE2182-FD34-5934-797B-74E0055316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313699"/>
            <a:ext cx="985641" cy="544301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81F33CC-9C8A-501F-10A7-285E61204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47641"/>
              </p:ext>
            </p:extLst>
          </p:nvPr>
        </p:nvGraphicFramePr>
        <p:xfrm>
          <a:off x="160208" y="605140"/>
          <a:ext cx="11822210" cy="453090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925960">
                  <a:extLst>
                    <a:ext uri="{9D8B030D-6E8A-4147-A177-3AD203B41FA5}">
                      <a16:colId xmlns:a16="http://schemas.microsoft.com/office/drawing/2014/main" val="1150331969"/>
                    </a:ext>
                  </a:extLst>
                </a:gridCol>
                <a:gridCol w="5896250">
                  <a:extLst>
                    <a:ext uri="{9D8B030D-6E8A-4147-A177-3AD203B41FA5}">
                      <a16:colId xmlns:a16="http://schemas.microsoft.com/office/drawing/2014/main" val="2794256669"/>
                    </a:ext>
                  </a:extLst>
                </a:gridCol>
              </a:tblGrid>
              <a:tr h="155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Number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89" marR="569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Numerical pattern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89" marR="56989" marT="0" marB="0"/>
                </a:tc>
                <a:extLst>
                  <a:ext uri="{0D108BD9-81ED-4DB2-BD59-A6C34878D82A}">
                    <a16:rowId xmlns:a16="http://schemas.microsoft.com/office/drawing/2014/main" val="543059724"/>
                  </a:ext>
                </a:extLst>
              </a:tr>
              <a:tr h="437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</a:t>
                      </a: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Fast recognition of up to 3 objects, without having to count them individually (‘subitising’).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Recite numbers past 5.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Say one number for each item in order: 1,2,3,4,5.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Know that the last number reached when counting a small set of objects tells you how many there are in total (‘cardinal principle’).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Show ‘finger numbers’ up to 5.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Link numerals and amounts: for example, showing the right number of objects to match the numeral, up to 5.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 </a:t>
                      </a:r>
                      <a:endParaRPr lang="en-GB" sz="1000" b="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89" marR="569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 • Experiment with their own symbols and marks as well as numerals.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Solve real world mathematical problems with numbers up to 5.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Compare quantities using language: ‘more than’, ‘fewer than’.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Talk about and explore 2D and 3D shapes (for example, circles, rectangles, triangles and cuboids) using informal and mathematical language: ‘sides’, ‘corners’; ‘straight’, ‘flat’, ‘round’.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•Understand position through words alone – for example, “The bag is under the table,” – with no pointing.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Describe a familiar route.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Discuss routes and locations, using words like ‘in front of’ and ‘behind’.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Make comparisons between objects relating to size, length, weight and capacity.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Select shapes appropriately: flat surfaces for building, a triangular prism for a roof etc.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Combine shapes to make new ones – an arch, a bigger triangle etc.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Talk about and identifies the patterns around them. For example: stripes on clothes, designs on rugs and wallpaper. Use informal language like ‘pointy’, ‘spotty’, ‘blobs’ etc.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Extend and create ABAB patterns – stick, leaf, stick, leaf.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Notice and correct an error in a repeating pattern.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Begin to describe a sequence of events, real or fictional, using words such as ‘first’, ‘then...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89" marR="56989" marT="0" marB="0"/>
                </a:tc>
                <a:extLst>
                  <a:ext uri="{0D108BD9-81ED-4DB2-BD59-A6C34878D82A}">
                    <a16:rowId xmlns:a16="http://schemas.microsoft.com/office/drawing/2014/main" val="871345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804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60208" y="110581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685" y="89409"/>
            <a:ext cx="849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Maths (Specific Area) - continued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9C897-1713-E075-889B-95F8BD54E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5" y="656013"/>
            <a:ext cx="12170195" cy="52963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F7D573-727F-F1D3-5671-EF1632DB83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313699"/>
            <a:ext cx="985641" cy="54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79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F79F0-A296-D535-37BD-7C4B2791A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615CE3A-CCA2-87B4-9A95-295BBCF860EA}"/>
              </a:ext>
            </a:extLst>
          </p:cNvPr>
          <p:cNvSpPr/>
          <p:nvPr/>
        </p:nvSpPr>
        <p:spPr>
          <a:xfrm>
            <a:off x="160208" y="110581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F34489-C34D-DCD8-B363-BB5277239205}"/>
              </a:ext>
            </a:extLst>
          </p:cNvPr>
          <p:cNvSpPr txBox="1"/>
          <p:nvPr/>
        </p:nvSpPr>
        <p:spPr>
          <a:xfrm>
            <a:off x="133685" y="89409"/>
            <a:ext cx="849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Understanding the World (Specific Area)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7CC7E0A-0EA1-5010-3247-379FBCC7E033}"/>
              </a:ext>
            </a:extLst>
          </p:cNvPr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6068BE-D33D-3A6B-E309-A4C08868CC49}"/>
              </a:ext>
            </a:extLst>
          </p:cNvPr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9EB5B2-0AAB-9C48-EA4C-5B95C74B934F}"/>
              </a:ext>
            </a:extLst>
          </p:cNvPr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C30F1C-734C-6CAB-549E-FB98218351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313699"/>
            <a:ext cx="985641" cy="544301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BF355A-3198-F515-98E3-286E44AB2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74910"/>
              </p:ext>
            </p:extLst>
          </p:nvPr>
        </p:nvGraphicFramePr>
        <p:xfrm>
          <a:off x="133685" y="2896678"/>
          <a:ext cx="11785186" cy="3503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598">
                  <a:extLst>
                    <a:ext uri="{9D8B030D-6E8A-4147-A177-3AD203B41FA5}">
                      <a16:colId xmlns:a16="http://schemas.microsoft.com/office/drawing/2014/main" val="357123734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1556526982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2852599349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694734478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467292615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2974462167"/>
                    </a:ext>
                  </a:extLst>
                </a:gridCol>
                <a:gridCol w="1683598">
                  <a:extLst>
                    <a:ext uri="{9D8B030D-6E8A-4147-A177-3AD203B41FA5}">
                      <a16:colId xmlns:a16="http://schemas.microsoft.com/office/drawing/2014/main" val="40112855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dirty="0">
                        <a:latin typeface="Topmark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Autumn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Autumn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Spring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Spring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Summer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Topmarks" pitchFamily="2" charset="0"/>
                        </a:rPr>
                        <a:t>Summer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26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Past and Present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what happened before I started nursery and who is in my family.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understand that adults were once babies and sequence familiar life events using time words.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remember my previous experiences of farms and notice how animals change as they grow.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remember visits to buildings, homes and journeys and talk about where I have been.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remember foods I have tasted and previous experiences of plants and gardens.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remember experiences from modelling, cooking, stories and my family life.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956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Natural World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my senses to explore natural materials and talk about what I notice.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notice seasonal change and changes across human life stages.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compare animals and their young and talk about life cycles and animal sounds.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explore forces and materials by pushing, pulling, bending, twisting and rolling objects.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plant and care for seeds, bulbs and vegetable tops and observe growth and decay over time.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explore changing materials through baking, melting, mixing and fizzing.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92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People, Culture and Communities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my family, what makes people special, and some similarities and differences between home and nursery.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nursery adults, where they grew up and people who help us in the community, and learn about celebrations such as Diwali, Bonfire Night and Christmas.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talk about farms, the countryside and where some animals live in the world, and recognise celebrations such as Lunar New Year and Ramadan / Eid-al-Fitr.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name buildings and vehicles around school, make maps of familiar places and recognise that some places are special, including a church and mosque.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investigate where some fruit comes from and care for the school vegetable beds.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compare story settings and habitats, learn that people and animals live in different places, and talk about belonging and my hopes for the future.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57287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BA6B06-3453-A3F3-98D5-E72F74437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187395"/>
              </p:ext>
            </p:extLst>
          </p:nvPr>
        </p:nvGraphicFramePr>
        <p:xfrm>
          <a:off x="160208" y="575776"/>
          <a:ext cx="11822210" cy="220088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011560">
                  <a:extLst>
                    <a:ext uri="{9D8B030D-6E8A-4147-A177-3AD203B41FA5}">
                      <a16:colId xmlns:a16="http://schemas.microsoft.com/office/drawing/2014/main" val="519106577"/>
                    </a:ext>
                  </a:extLst>
                </a:gridCol>
                <a:gridCol w="3372464">
                  <a:extLst>
                    <a:ext uri="{9D8B030D-6E8A-4147-A177-3AD203B41FA5}">
                      <a16:colId xmlns:a16="http://schemas.microsoft.com/office/drawing/2014/main" val="2510970413"/>
                    </a:ext>
                  </a:extLst>
                </a:gridCol>
                <a:gridCol w="3438186">
                  <a:extLst>
                    <a:ext uri="{9D8B030D-6E8A-4147-A177-3AD203B41FA5}">
                      <a16:colId xmlns:a16="http://schemas.microsoft.com/office/drawing/2014/main" val="1178015997"/>
                    </a:ext>
                  </a:extLst>
                </a:gridCol>
              </a:tblGrid>
              <a:tr h="162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>
                          <a:effectLst/>
                          <a:latin typeface="Topmarks" pitchFamily="2" charset="0"/>
                        </a:rPr>
                        <a:t>The Natural World</a:t>
                      </a:r>
                      <a:endParaRPr lang="en-GB" sz="1000" b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People, Culture &amp; Communities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Past and present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5295916"/>
                  </a:ext>
                </a:extLst>
              </a:tr>
              <a:tr h="2038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122170" algn="l"/>
                        </a:tabLst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Use all their senses in hands-on exploration of natural materials. 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Explore collections of materials with similar and/or different properties. 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Talk about what they see, using a wide vocabulary.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Plant seeds and care for growing plants. 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Understand the key features of the life cycle of a plant and an animal. </a:t>
                      </a:r>
                      <a:br>
                        <a:rPr lang="en-GB" sz="1000" b="0" dirty="0">
                          <a:effectLst/>
                          <a:latin typeface="Topmarks" pitchFamily="2" charset="0"/>
                        </a:rPr>
                      </a:b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Begin to understand the need to respect and care for the natural environment and all living things.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122170" algn="l"/>
                        </a:tabLst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Explore and talk about different forces they can feel.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122170" algn="l"/>
                        </a:tabLst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Talk about the differences between materials and changes they notice.</a:t>
                      </a:r>
                      <a:endParaRPr lang="en-GB" sz="1000" b="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Begin to make sense of their own life-story and family’s history.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Explore how things work.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Continue to develop positive attitudes about the differences between people.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Know that there are different countries in the world and talk about the differences they have experienced or seen in photos.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Show interest in different occupations.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4628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4238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91015-38DC-5009-7181-42329FA9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B12DEF-7663-9A78-886B-D3D273AD5E82}"/>
              </a:ext>
            </a:extLst>
          </p:cNvPr>
          <p:cNvSpPr/>
          <p:nvPr/>
        </p:nvSpPr>
        <p:spPr>
          <a:xfrm>
            <a:off x="160208" y="110581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75AF1-C92B-B3EA-540B-B66AF5833BDA}"/>
              </a:ext>
            </a:extLst>
          </p:cNvPr>
          <p:cNvSpPr txBox="1"/>
          <p:nvPr/>
        </p:nvSpPr>
        <p:spPr>
          <a:xfrm>
            <a:off x="133685" y="89409"/>
            <a:ext cx="849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Progression for Expressive Arts and Design (Specific Area)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BAF9B03-07F9-77B8-477D-98119A9E109C}"/>
              </a:ext>
            </a:extLst>
          </p:cNvPr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2C75606-036F-183A-4130-D4538F0036E8}"/>
              </a:ext>
            </a:extLst>
          </p:cNvPr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7B2823-4DCE-747C-BBD1-AE08A89ECFE7}"/>
              </a:ext>
            </a:extLst>
          </p:cNvPr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B305606-C198-BFF5-B413-A32A45E1C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677855"/>
              </p:ext>
            </p:extLst>
          </p:nvPr>
        </p:nvGraphicFramePr>
        <p:xfrm>
          <a:off x="133685" y="3901986"/>
          <a:ext cx="11848733" cy="2219311"/>
        </p:xfrm>
        <a:graphic>
          <a:graphicData uri="http://schemas.openxmlformats.org/drawingml/2006/table">
            <a:tbl>
              <a:tblPr firstRow="1" firstCol="1" bandRow="1"/>
              <a:tblGrid>
                <a:gridCol w="1244444">
                  <a:extLst>
                    <a:ext uri="{9D8B030D-6E8A-4147-A177-3AD203B41FA5}">
                      <a16:colId xmlns:a16="http://schemas.microsoft.com/office/drawing/2014/main" val="2969254294"/>
                    </a:ext>
                  </a:extLst>
                </a:gridCol>
                <a:gridCol w="1669136">
                  <a:extLst>
                    <a:ext uri="{9D8B030D-6E8A-4147-A177-3AD203B41FA5}">
                      <a16:colId xmlns:a16="http://schemas.microsoft.com/office/drawing/2014/main" val="3918944247"/>
                    </a:ext>
                  </a:extLst>
                </a:gridCol>
                <a:gridCol w="1787655">
                  <a:extLst>
                    <a:ext uri="{9D8B030D-6E8A-4147-A177-3AD203B41FA5}">
                      <a16:colId xmlns:a16="http://schemas.microsoft.com/office/drawing/2014/main" val="3634469502"/>
                    </a:ext>
                  </a:extLst>
                </a:gridCol>
                <a:gridCol w="1744884">
                  <a:extLst>
                    <a:ext uri="{9D8B030D-6E8A-4147-A177-3AD203B41FA5}">
                      <a16:colId xmlns:a16="http://schemas.microsoft.com/office/drawing/2014/main" val="305656995"/>
                    </a:ext>
                  </a:extLst>
                </a:gridCol>
                <a:gridCol w="1889684">
                  <a:extLst>
                    <a:ext uri="{9D8B030D-6E8A-4147-A177-3AD203B41FA5}">
                      <a16:colId xmlns:a16="http://schemas.microsoft.com/office/drawing/2014/main" val="1847307233"/>
                    </a:ext>
                  </a:extLst>
                </a:gridCol>
                <a:gridCol w="1739797">
                  <a:extLst>
                    <a:ext uri="{9D8B030D-6E8A-4147-A177-3AD203B41FA5}">
                      <a16:colId xmlns:a16="http://schemas.microsoft.com/office/drawing/2014/main" val="3475865985"/>
                    </a:ext>
                  </a:extLst>
                </a:gridCol>
                <a:gridCol w="1773133">
                  <a:extLst>
                    <a:ext uri="{9D8B030D-6E8A-4147-A177-3AD203B41FA5}">
                      <a16:colId xmlns:a16="http://schemas.microsoft.com/office/drawing/2014/main" val="1494604072"/>
                    </a:ext>
                  </a:extLst>
                </a:gridCol>
              </a:tblGrid>
              <a:tr h="1660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138795" algn="l"/>
                        </a:tabLst>
                      </a:pP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138795" algn="l"/>
                        </a:tabLs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Autumn 1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138795" algn="l"/>
                        </a:tabLs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Autumn 2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138795" algn="l"/>
                        </a:tabLs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Spring 1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138795" algn="l"/>
                        </a:tabLs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Spring 2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138795" algn="l"/>
                        </a:tabLs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Summer 1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8138795" algn="l"/>
                        </a:tabLs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Summer 2</a:t>
                      </a:r>
                      <a:endParaRPr lang="en-GB" sz="1400" b="1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375460"/>
                  </a:ext>
                </a:extLst>
              </a:tr>
              <a:tr h="962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Creating with Materials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explore paint, name colours and use natural and loose parts to create portraits.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draw humans at different ages and paint people who help us.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draw and paint animals and their young with more detail and more accurate colours.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draw buildings and experiment with paint colours and different media.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print with vegetables and garden materials and draw seeds and bulbs.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draw and paint monsters, compare monster footprints and create observational animal drawings.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523649"/>
                  </a:ext>
                </a:extLst>
              </a:tr>
              <a:tr h="10323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b="1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Being Imaginative and Expressive</a:t>
                      </a:r>
                      <a:endParaRPr lang="en-GB" sz="1100" b="1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listen, respond and dance to songs and explore simple instruments.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move and dance to music and use a large drum to explore sound and character.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dance to different music, keep a steady rhythm and create farm or animal narratives.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sing, move and use percussion to clap and play syllables.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create garden music using pots and pans and copy simple rhythms.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junk-model instruments, accompany songs and perform dances and imaginative monster stories.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682288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4D7CE6D3-649C-6419-2FCF-0E1711FAF2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14976" y="6258750"/>
            <a:ext cx="985641" cy="54430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75AA31-CAF0-1168-ED40-CA2E06935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271183"/>
              </p:ext>
            </p:extLst>
          </p:nvPr>
        </p:nvGraphicFramePr>
        <p:xfrm>
          <a:off x="133685" y="595426"/>
          <a:ext cx="11848732" cy="319201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6444096">
                  <a:extLst>
                    <a:ext uri="{9D8B030D-6E8A-4147-A177-3AD203B41FA5}">
                      <a16:colId xmlns:a16="http://schemas.microsoft.com/office/drawing/2014/main" val="2524601617"/>
                    </a:ext>
                  </a:extLst>
                </a:gridCol>
                <a:gridCol w="5404636">
                  <a:extLst>
                    <a:ext uri="{9D8B030D-6E8A-4147-A177-3AD203B41FA5}">
                      <a16:colId xmlns:a16="http://schemas.microsoft.com/office/drawing/2014/main" val="23914117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Being Imaginative and Expressive  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>
                          <a:effectLst/>
                          <a:latin typeface="Topmarks" pitchFamily="2" charset="0"/>
                        </a:rPr>
                        <a:t>Creating with Materials</a:t>
                      </a:r>
                      <a:endParaRPr lang="en-GB" sz="100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2326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031875" algn="l"/>
                        </a:tabLst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Take part in simple pretend play, using an object to represent something else even though they are not similar.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031875" algn="l"/>
                        </a:tabLst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Begin to develop complex stories using small world equipment like animal sets, dolls and dolls houses etc.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031875" algn="l"/>
                        </a:tabLst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Make imaginative and complex ‘small worlds’ with blocks and construction kits, such as a city with different buildings and a park.	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Listen with increased attention to sounds.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Respond to what they have heard, expressing their thoughts and feelings.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Remember and sing entire songs.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Sing the pitch of a tone sung by another person (‘pitch match’).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Sing the melodic shape (moving melody, such as up and down, down and up) of familiar songs.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Create their own songs, or improvise a song around one they know.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b="0" dirty="0">
                          <a:effectLst/>
                          <a:latin typeface="Topmarks" pitchFamily="2" charset="0"/>
                        </a:rPr>
                        <a:t>• Play instruments with increasing control to express their feelings and ideas.</a:t>
                      </a:r>
                      <a:endParaRPr lang="en-GB" sz="1000" b="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 • Explore different materials freely, in order to develop their ideas about how to use them and what to make.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Develop their own ideas and then decide which materials to use to express them.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Join different materials and explore different textures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Create closed shapes with continuous lines and begin to use these shapes to represent objects.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Draw with increasing complexity and detail, such as representing a face with a circle and including details.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Use drawing to represent ideas like movement or loud noises.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Show different emotions in their drawings and paintings, like happiness, sadness, fear etc.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dirty="0">
                          <a:effectLst/>
                          <a:latin typeface="Topmarks" pitchFamily="2" charset="0"/>
                        </a:rPr>
                        <a:t>• Explore colour and colour-mixing.</a:t>
                      </a:r>
                      <a:endParaRPr lang="en-GB" sz="1000" dirty="0"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7669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21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C036F-A3B2-87F4-2CC5-D4F163A71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DCB4EDC-3B78-8B64-0E33-936BC456DC2C}"/>
              </a:ext>
            </a:extLst>
          </p:cNvPr>
          <p:cNvSpPr txBox="1"/>
          <p:nvPr/>
        </p:nvSpPr>
        <p:spPr>
          <a:xfrm>
            <a:off x="-847904" y="5295234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TPreCursivefk" panose="03000400000000000000" pitchFamily="66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7C52F9C-E786-711C-B3E1-81AB0C674303}"/>
              </a:ext>
            </a:extLst>
          </p:cNvPr>
          <p:cNvSpPr txBox="1"/>
          <p:nvPr/>
        </p:nvSpPr>
        <p:spPr>
          <a:xfrm>
            <a:off x="10363340" y="3432177"/>
            <a:ext cx="20061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853B3A-37B4-F37C-2A93-E0E9B8B84B04}"/>
              </a:ext>
            </a:extLst>
          </p:cNvPr>
          <p:cNvSpPr txBox="1"/>
          <p:nvPr/>
        </p:nvSpPr>
        <p:spPr>
          <a:xfrm>
            <a:off x="8992431" y="4563647"/>
            <a:ext cx="19450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TPreCursivefk" panose="03000400000000000000" pitchFamily="66" charset="0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158B40-EE96-F5D4-424D-F17D2D35BA0E}"/>
              </a:ext>
            </a:extLst>
          </p:cNvPr>
          <p:cNvSpPr/>
          <p:nvPr/>
        </p:nvSpPr>
        <p:spPr>
          <a:xfrm>
            <a:off x="160208" y="168348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55B55-B7BA-3A31-7EE7-F244A535FE88}"/>
              </a:ext>
            </a:extLst>
          </p:cNvPr>
          <p:cNvSpPr/>
          <p:nvPr/>
        </p:nvSpPr>
        <p:spPr>
          <a:xfrm>
            <a:off x="160208" y="2981028"/>
            <a:ext cx="3589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ypewriter" panose="02020500000000000000" pitchFamily="18" charset="0"/>
              <a:ea typeface="+mn-ea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5ECE9E0-A2BA-E3E7-BEF9-6E94FF425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26513"/>
              </p:ext>
            </p:extLst>
          </p:nvPr>
        </p:nvGraphicFramePr>
        <p:xfrm>
          <a:off x="160208" y="671091"/>
          <a:ext cx="11827447" cy="2737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9769">
                  <a:extLst>
                    <a:ext uri="{9D8B030D-6E8A-4147-A177-3AD203B41FA5}">
                      <a16:colId xmlns:a16="http://schemas.microsoft.com/office/drawing/2014/main" val="2921073582"/>
                    </a:ext>
                  </a:extLst>
                </a:gridCol>
                <a:gridCol w="3918839">
                  <a:extLst>
                    <a:ext uri="{9D8B030D-6E8A-4147-A177-3AD203B41FA5}">
                      <a16:colId xmlns:a16="http://schemas.microsoft.com/office/drawing/2014/main" val="4293829077"/>
                    </a:ext>
                  </a:extLst>
                </a:gridCol>
                <a:gridCol w="3918839">
                  <a:extLst>
                    <a:ext uri="{9D8B030D-6E8A-4147-A177-3AD203B41FA5}">
                      <a16:colId xmlns:a16="http://schemas.microsoft.com/office/drawing/2014/main" val="3726171966"/>
                    </a:ext>
                  </a:extLst>
                </a:gridCol>
              </a:tblGrid>
              <a:tr h="10885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0" dirty="0">
                        <a:solidFill>
                          <a:schemeClr val="tx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can discuss the different features of artists’ work.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can talk about what I notice, like and dislike when looking at the work of artists.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can use the work of the following artists to inspire my own work.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can reflect on my artwork, accepting praise and constructive criticism.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can add improvements to my artwork.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717715"/>
                  </a:ext>
                </a:extLst>
              </a:tr>
              <a:tr h="108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Autumn 2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Spring 2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Summer 2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38026"/>
                  </a:ext>
                </a:extLst>
              </a:tr>
              <a:tr h="1347216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000" b="1" i="0" dirty="0">
                          <a:effectLst/>
                          <a:latin typeface="Topmarks" pitchFamily="2" charset="0"/>
                        </a:rPr>
                        <a:t>Andy Goldsworthy – Self Portraits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000" b="0" i="1" dirty="0">
                          <a:effectLst/>
                          <a:latin typeface="Topmarks" pitchFamily="2" charset="0"/>
                        </a:rPr>
                        <a:t>(Seasonal Link)</a:t>
                      </a:r>
                      <a:endParaRPr lang="en-US" sz="1000" b="0" i="0" dirty="0">
                        <a:effectLst/>
                        <a:latin typeface="Topmarks" pitchFamily="2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en-US" sz="1000" b="0" i="0" dirty="0">
                          <a:effectLst/>
                          <a:latin typeface="Topmarks" pitchFamily="2" charset="0"/>
                        </a:rPr>
                      </a:br>
                      <a:r>
                        <a:rPr lang="en-US" sz="1000" b="0" i="0" dirty="0">
                          <a:effectLst/>
                          <a:latin typeface="Topmarks" pitchFamily="2" charset="0"/>
                        </a:rPr>
                        <a:t>I can talk about what I notice, like and dislike in artwork, and use natural materials, portraits and people studies to create my own art inspired by Andy Goldsworthy.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000" b="1" i="0" dirty="0">
                          <a:effectLst/>
                          <a:latin typeface="Topmarks" pitchFamily="2" charset="0"/>
                        </a:rPr>
                        <a:t>Vincent Van Gogh – Sunflowers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000" b="0" i="1" dirty="0">
                          <a:effectLst/>
                          <a:latin typeface="Topmarks" pitchFamily="2" charset="0"/>
                        </a:rPr>
                        <a:t>(Landscapes)</a:t>
                      </a:r>
                      <a:endParaRPr lang="en-US" sz="1000" b="0" i="0" dirty="0">
                        <a:effectLst/>
                        <a:latin typeface="Topmarks" pitchFamily="2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en-US" sz="1000" b="0" i="0" dirty="0">
                          <a:effectLst/>
                          <a:latin typeface="Topmarks" pitchFamily="2" charset="0"/>
                        </a:rPr>
                      </a:br>
                      <a:r>
                        <a:rPr lang="en-US" sz="1000" b="0" i="0" dirty="0">
                          <a:effectLst/>
                          <a:latin typeface="Topmarks" pitchFamily="2" charset="0"/>
                        </a:rPr>
                        <a:t>I can explore </a:t>
                      </a:r>
                      <a:r>
                        <a:rPr lang="en-US" sz="1000" b="0" i="0" dirty="0" err="1">
                          <a:effectLst/>
                          <a:latin typeface="Topmarks" pitchFamily="2" charset="0"/>
                        </a:rPr>
                        <a:t>colour</a:t>
                      </a:r>
                      <a:r>
                        <a:rPr lang="en-US" sz="1000" b="0" i="0" dirty="0">
                          <a:effectLst/>
                          <a:latin typeface="Topmarks" pitchFamily="2" charset="0"/>
                        </a:rPr>
                        <a:t> mixing, tints and shades in landscape and sunflower artwork inspired by Vincent van Gogh.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000" b="1" i="0" dirty="0">
                          <a:effectLst/>
                          <a:latin typeface="Topmarks" pitchFamily="2" charset="0"/>
                        </a:rPr>
                        <a:t>Henri Rousseau – Animals and Plants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000" b="0" i="1" dirty="0">
                          <a:effectLst/>
                          <a:latin typeface="Topmarks" pitchFamily="2" charset="0"/>
                        </a:rPr>
                        <a:t>(Exploring and creating with materials)</a:t>
                      </a:r>
                      <a:endParaRPr lang="en-US" sz="1000" b="0" i="0" dirty="0">
                        <a:effectLst/>
                        <a:latin typeface="Topmarks" pitchFamily="2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US" sz="1000" b="0" i="0" dirty="0">
                        <a:effectLst/>
                        <a:latin typeface="Topmarks" pitchFamily="2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000" b="0" i="0" dirty="0">
                          <a:effectLst/>
                          <a:latin typeface="Topmarks" pitchFamily="2" charset="0"/>
                        </a:rPr>
                        <a:t>I can explore, choose, tear, scrunch, arrange and stick materials to create jungle artwork with animals and plants, inspired by Henri Rousseau.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6743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D6A61D-44AC-6C75-3963-E9F6DA9A9260}"/>
              </a:ext>
            </a:extLst>
          </p:cNvPr>
          <p:cNvSpPr txBox="1"/>
          <p:nvPr/>
        </p:nvSpPr>
        <p:spPr>
          <a:xfrm>
            <a:off x="160208" y="152997"/>
            <a:ext cx="1119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Key Learning Opportunities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 for </a:t>
            </a: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Art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opmarks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E6AE9BB-499F-EEF2-E9E7-FF7EB7E28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448229"/>
              </p:ext>
            </p:extLst>
          </p:nvPr>
        </p:nvGraphicFramePr>
        <p:xfrm>
          <a:off x="149734" y="4170282"/>
          <a:ext cx="11827450" cy="1341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885">
                  <a:extLst>
                    <a:ext uri="{9D8B030D-6E8A-4147-A177-3AD203B41FA5}">
                      <a16:colId xmlns:a16="http://schemas.microsoft.com/office/drawing/2014/main" val="2921073582"/>
                    </a:ext>
                  </a:extLst>
                </a:gridCol>
                <a:gridCol w="1994885">
                  <a:extLst>
                    <a:ext uri="{9D8B030D-6E8A-4147-A177-3AD203B41FA5}">
                      <a16:colId xmlns:a16="http://schemas.microsoft.com/office/drawing/2014/main" val="1306927970"/>
                    </a:ext>
                  </a:extLst>
                </a:gridCol>
                <a:gridCol w="1959420">
                  <a:extLst>
                    <a:ext uri="{9D8B030D-6E8A-4147-A177-3AD203B41FA5}">
                      <a16:colId xmlns:a16="http://schemas.microsoft.com/office/drawing/2014/main" val="4293829077"/>
                    </a:ext>
                  </a:extLst>
                </a:gridCol>
                <a:gridCol w="1959420">
                  <a:extLst>
                    <a:ext uri="{9D8B030D-6E8A-4147-A177-3AD203B41FA5}">
                      <a16:colId xmlns:a16="http://schemas.microsoft.com/office/drawing/2014/main" val="3924127655"/>
                    </a:ext>
                  </a:extLst>
                </a:gridCol>
                <a:gridCol w="1959420">
                  <a:extLst>
                    <a:ext uri="{9D8B030D-6E8A-4147-A177-3AD203B41FA5}">
                      <a16:colId xmlns:a16="http://schemas.microsoft.com/office/drawing/2014/main" val="3726171966"/>
                    </a:ext>
                  </a:extLst>
                </a:gridCol>
                <a:gridCol w="1959420">
                  <a:extLst>
                    <a:ext uri="{9D8B030D-6E8A-4147-A177-3AD203B41FA5}">
                      <a16:colId xmlns:a16="http://schemas.microsoft.com/office/drawing/2014/main" val="3467265726"/>
                    </a:ext>
                  </a:extLst>
                </a:gridCol>
              </a:tblGrid>
              <a:tr h="108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Autumn 1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Autumn 2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Spring 1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Spring 2</a:t>
                      </a: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</a:rPr>
                        <a:t>Summer 1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Topmarks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Topmarks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Summer 2</a:t>
                      </a:r>
                    </a:p>
                  </a:txBody>
                  <a:tcPr marL="45688" marR="45688" marT="22844" marB="228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38026"/>
                  </a:ext>
                </a:extLst>
              </a:tr>
              <a:tr h="1135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binoculars to explore sight, build a wall for </a:t>
                      </a:r>
                      <a:r>
                        <a:rPr lang="en-US" sz="1000" dirty="0" err="1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Humpty</a:t>
                      </a: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Dumpty and prepare and taste healthy foods.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make tools for people who help us and bake biscuits, juice and bread with support.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build houses for the three little pigs and a bridge for the goats.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junk-model buildings for a class town and build and test a boat in water.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use clay to collect textures from the garden and make a bucket for transporting water.</a:t>
                      </a:r>
                      <a:endParaRPr lang="en-GB" sz="110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Topmarks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 can create monsters using mixed media and build dens, caves, masks and props.</a:t>
                      </a:r>
                      <a:endParaRPr lang="en-GB" sz="1100" dirty="0">
                        <a:effectLst/>
                        <a:latin typeface="Topmarks" pitchFamily="2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6743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25A40FC-1553-A9EC-34DD-55381F11BEFE}"/>
              </a:ext>
            </a:extLst>
          </p:cNvPr>
          <p:cNvSpPr/>
          <p:nvPr/>
        </p:nvSpPr>
        <p:spPr>
          <a:xfrm>
            <a:off x="141470" y="3680721"/>
            <a:ext cx="11822210" cy="323166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38CDCE-4D42-B3E9-FF5D-C83FDBE3383A}"/>
              </a:ext>
            </a:extLst>
          </p:cNvPr>
          <p:cNvSpPr txBox="1"/>
          <p:nvPr/>
        </p:nvSpPr>
        <p:spPr>
          <a:xfrm>
            <a:off x="149734" y="3666222"/>
            <a:ext cx="1119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Topmarks" pitchFamily="2" charset="0"/>
              </a:rPr>
              <a:t>Key Learning Opportunities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opmarks" pitchFamily="2" charset="0"/>
              </a:rPr>
              <a:t> for Modelling/DT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75352-D3FF-4198-3B19-7C7EE0DFEE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06359" y="6313699"/>
            <a:ext cx="985641" cy="54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268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BCF20CD945264FB6F05FACF8DC2AFA" ma:contentTypeVersion="16" ma:contentTypeDescription="Create a new document." ma:contentTypeScope="" ma:versionID="64a9095a848c1ff01de96ee934230684">
  <xsd:schema xmlns:xsd="http://www.w3.org/2001/XMLSchema" xmlns:xs="http://www.w3.org/2001/XMLSchema" xmlns:p="http://schemas.microsoft.com/office/2006/metadata/properties" xmlns:ns2="ddd7e3de-e97b-437d-bda0-6f1ce4855c86" xmlns:ns3="b3918de8-28e0-4007-916e-6d8ef032717d" targetNamespace="http://schemas.microsoft.com/office/2006/metadata/properties" ma:root="true" ma:fieldsID="8024966496d0f33f2f9aaff8753565ca" ns2:_="" ns3:_="">
    <xsd:import namespace="ddd7e3de-e97b-437d-bda0-6f1ce4855c86"/>
    <xsd:import namespace="b3918de8-28e0-4007-916e-6d8ef03271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d7e3de-e97b-437d-bda0-6f1ce4855c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18de8-28e0-4007-916e-6d8ef032717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ddccc5d-84d5-42d6-a27f-37e1652336a6}" ma:internalName="TaxCatchAll" ma:showField="CatchAllData" ma:web="b3918de8-28e0-4007-916e-6d8ef03271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d7e3de-e97b-437d-bda0-6f1ce4855c86">
      <Terms xmlns="http://schemas.microsoft.com/office/infopath/2007/PartnerControls"/>
    </lcf76f155ced4ddcb4097134ff3c332f>
    <TaxCatchAll xmlns="b3918de8-28e0-4007-916e-6d8ef032717d" xsi:nil="true"/>
  </documentManagement>
</p:properties>
</file>

<file path=customXml/itemProps1.xml><?xml version="1.0" encoding="utf-8"?>
<ds:datastoreItem xmlns:ds="http://schemas.openxmlformats.org/officeDocument/2006/customXml" ds:itemID="{F591B099-BB39-4756-8480-300E210CE0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9D16B1-72C7-4F21-9785-379DC7215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d7e3de-e97b-437d-bda0-6f1ce4855c86"/>
    <ds:schemaRef ds:uri="b3918de8-28e0-4007-916e-6d8ef03271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D9C4BC-742E-44F5-BE1D-B5397535472F}">
  <ds:schemaRefs>
    <ds:schemaRef ds:uri="http://purl.org/dc/elements/1.1/"/>
    <ds:schemaRef ds:uri="ddd7e3de-e97b-437d-bda0-6f1ce4855c86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b3918de8-28e0-4007-916e-6d8ef032717d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39880</TotalTime>
  <Words>4379</Words>
  <Application>Microsoft Office PowerPoint</Application>
  <PresentationFormat>Widescreen</PresentationFormat>
  <Paragraphs>420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NTPreCursivefk</vt:lpstr>
      <vt:lpstr>Symbol</vt:lpstr>
      <vt:lpstr>Topmarks</vt:lpstr>
      <vt:lpstr>Tw Cen MT</vt:lpstr>
      <vt:lpstr>Typewriter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Nathan Chamberlain</dc:creator>
  <cp:lastModifiedBy>K Graham (FP)</cp:lastModifiedBy>
  <cp:revision>3</cp:revision>
  <cp:lastPrinted>2024-06-17T11:19:17Z</cp:lastPrinted>
  <dcterms:created xsi:type="dcterms:W3CDTF">2020-05-07T13:24:39Z</dcterms:created>
  <dcterms:modified xsi:type="dcterms:W3CDTF">2026-06-08T17:22:56Z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0x010100EBBCF20CD945264FB6F05FACF8DC2AFA</vt:lpwstr>
  </property>
  <property fmtid="{D5CDD505-2E9C-101B-9397-08002B2CF9AE}" pid="3" name="Order">
    <vt:r8>219800</vt:r8>
  </property>
  <property fmtid="{D5CDD505-2E9C-101B-9397-08002B2CF9AE}" pid="4" name="MediaServiceImageTags">
    <vt:lpwstr/>
  </property>
</Properties>
</file>