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0E947-0526-4F8A-BE77-BC717D3ECC9F}" v="3" dt="2024-07-25T12:42:28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DF80-33B0-436E-F0C8-9AC314C68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4BA25-E88A-9F4F-C80C-18FB821C52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3A2E1-DE7D-FF4E-66FA-3AB4D947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04E29-4603-9A51-D45A-A52F151B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68530-32F5-A1D1-CB2C-F7BABB81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55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19FD-23A3-821A-47CB-70F1199F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ED0724-1CF3-D06B-8754-93FBDA8C6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ED067-9E4C-DB3E-76D0-4EBF82297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B372D-A5DC-510B-E667-4982A8CF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04071-93BD-62AD-5B37-D4D32622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40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299D7-F2B1-C4DA-2C78-2ACDE72E7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241DA-8A30-F99B-D2B1-EA1B4A0C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92940-B372-6914-2B31-F159DE5E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9920-667B-BCAB-6098-4A9BB32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DCB3-9BAB-E856-7F0A-258F81986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65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C755-883C-0E92-6319-2951C0B5F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88E8-C67D-F769-DAFF-8FFD7C06E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7F3E2-B34A-FEC3-59B2-7CB45FE3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D58BE-B298-DDE5-85E4-8803E3DA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F9E70-1E1A-E59D-7085-754EA84B7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34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6F46-D285-81A9-E3F8-67B21A1D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FBAF6-71D3-851E-87BD-E4BE4C2BE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979D6-D134-E02C-8B8C-AC484B1B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74197-1A9D-48D3-D842-379153B8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5B93F-625E-AF89-AB21-EA5EE683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53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C32D-38BF-9EAA-E50D-77983DAB1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1EA41-1D2D-271A-2DC3-B475ADFD9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657B5-77E6-BF6E-764E-171DDC555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0A6A2-43CA-C2B7-452B-98E4D2AC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52B5A-FFE3-282B-21B7-87FBE199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364AE8-F3DD-61F2-5382-0CC475C1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38EF-5BB9-5FD2-CFA7-75E73F52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35D4F-01B8-AB8A-2884-12F8F5241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E35DA-C186-16C8-EE63-1A54E716D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7C9B5-4429-6100-3A88-ACA9BD54F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B0EC1F-6019-86FA-E365-F275B184A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2D5B9-A514-B568-B1CF-F8996F76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DC817-BE2E-2474-3173-DB2C2F80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BC96F-9C93-65B1-5532-99D6368A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3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B42F-B12E-83CE-B059-1352D30B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2FCD3-0912-ED86-2527-6AA80326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792E4-755A-460B-E2E7-14AC25003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44A40-897B-D2E4-3465-8356D4B93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77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3AD69-B183-42D6-0EF2-BFA9938C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288DCA-C1CC-C5E8-F071-9B35EEAA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394B1-253E-E434-4922-C7C9E823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119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768E0-3FB0-E3C1-F0B0-240B5084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288A9-1AA7-87E5-DF08-1D3E4B4F0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3A140-2CD4-242D-20A5-96A51CE76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3D339-936C-1391-AC5B-701B9B6C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BCABE-AC48-0595-B9A6-8B2C3A99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A8B7B-E87E-FA3A-AA58-337E08CE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98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6428-8217-EB35-F006-40731EBB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CA73C3-3FAE-8D8B-12E0-6B9ABC813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CE68A-2A5D-2FDD-27D2-8AFC92E3E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5B829-5819-A792-535F-F9524B51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ABEAB-E9A7-171C-3954-C539C738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F4754-E232-93BE-258A-504439BA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0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D9EF9-FE6A-4EF7-F10F-D15DEC17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24F6A-961F-B384-59F1-11DCD91E0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3E91A-02E5-B7C8-84D7-A30563575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4D38A-C137-4DFC-88FC-634E93FFFC39}" type="datetimeFigureOut">
              <a:rPr lang="en-GB" smtClean="0"/>
              <a:t>25/07/2024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7ACCF-9A3D-C415-4F65-B7484A7A4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A309B-52AF-A100-BB10-2C798858B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1C152-12D2-451E-896B-831F65EE0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assroom with a table and chairs&#10;&#10;Description automatically generated">
            <a:extLst>
              <a:ext uri="{FF2B5EF4-FFF2-40B4-BE49-F238E27FC236}">
                <a16:creationId xmlns:a16="http://schemas.microsoft.com/office/drawing/2014/main" id="{46633FB8-44CE-F238-50F0-ED1294DE0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r="16240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Picture 6" descr="A classroom with a large bulletin board&#10;&#10;Description automatically generated">
            <a:extLst>
              <a:ext uri="{FF2B5EF4-FFF2-40B4-BE49-F238E27FC236}">
                <a16:creationId xmlns:a16="http://schemas.microsoft.com/office/drawing/2014/main" id="{EF33A3D2-EDF6-831D-DA16-BE9F31710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6031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classroom with a large bulletin board&#10;&#10;Description automatically generated">
            <a:extLst>
              <a:ext uri="{FF2B5EF4-FFF2-40B4-BE49-F238E27FC236}">
                <a16:creationId xmlns:a16="http://schemas.microsoft.com/office/drawing/2014/main" id="{38438FF9-F1EC-FB49-136E-82A185BAE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r="-1" b="1135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368DC-E6FD-C00B-46D6-62696801C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548" y="1831539"/>
            <a:ext cx="5020056" cy="1812818"/>
          </a:xfrm>
        </p:spPr>
        <p:txBody>
          <a:bodyPr>
            <a:normAutofit/>
          </a:bodyPr>
          <a:lstStyle/>
          <a:p>
            <a:pPr algn="l"/>
            <a:r>
              <a:rPr lang="en-GB" sz="5400" b="1" dirty="0">
                <a:latin typeface="Topmarks" pitchFamily="2" charset="0"/>
              </a:rPr>
              <a:t>Welcome to Nursery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61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esk with blue chairs and a tray of food&#10;&#10;Description automatically generated">
            <a:extLst>
              <a:ext uri="{FF2B5EF4-FFF2-40B4-BE49-F238E27FC236}">
                <a16:creationId xmlns:a16="http://schemas.microsoft.com/office/drawing/2014/main" id="{8C0D75A4-37EC-E2E0-71BB-DFE940530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2" r="-2" b="22514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Content Placeholder 4" descr="A classroom with a bulletin board and shelves&#10;&#10;Description automatically generated">
            <a:extLst>
              <a:ext uri="{FF2B5EF4-FFF2-40B4-BE49-F238E27FC236}">
                <a16:creationId xmlns:a16="http://schemas.microsoft.com/office/drawing/2014/main" id="{99943F91-5CCD-9E5F-8B8B-93357D9B8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8" r="-3" b="15909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shelf with toys on it&#10;&#10;Description automatically generated">
            <a:extLst>
              <a:ext uri="{FF2B5EF4-FFF2-40B4-BE49-F238E27FC236}">
                <a16:creationId xmlns:a16="http://schemas.microsoft.com/office/drawing/2014/main" id="{06647EE3-6442-6D96-9678-48E2DBC03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6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room with a carpet and toys&#10;&#10;Description automatically generated with medium confidence">
            <a:extLst>
              <a:ext uri="{FF2B5EF4-FFF2-40B4-BE49-F238E27FC236}">
                <a16:creationId xmlns:a16="http://schemas.microsoft.com/office/drawing/2014/main" id="{3EB4ED39-FB4E-BC7F-AE42-33B653431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0" r="-2" b="33896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436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B4F69-E4EA-86AA-A379-704673A4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8" y="291423"/>
            <a:ext cx="5034496" cy="8968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Topmarks" pitchFamily="2" charset="0"/>
              </a:rPr>
              <a:t>Meet the Staff</a:t>
            </a:r>
            <a:endParaRPr lang="en-US" sz="5200" kern="1200" dirty="0">
              <a:solidFill>
                <a:schemeClr val="tx1"/>
              </a:solidFill>
              <a:latin typeface="Topmarks" pitchFamily="2" charset="0"/>
            </a:endParaRPr>
          </a:p>
        </p:txBody>
      </p:sp>
      <p:pic>
        <p:nvPicPr>
          <p:cNvPr id="11" name="Picture 10" descr="A person with long black hair&#10;&#10;Description automatically generated">
            <a:extLst>
              <a:ext uri="{FF2B5EF4-FFF2-40B4-BE49-F238E27FC236}">
                <a16:creationId xmlns:a16="http://schemas.microsoft.com/office/drawing/2014/main" id="{610C1CA3-12BD-2384-4634-FCBF508B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" r="-3" b="20528"/>
          <a:stretch/>
        </p:blipFill>
        <p:spPr>
          <a:xfrm>
            <a:off x="9687900" y="1320190"/>
            <a:ext cx="2255462" cy="3155238"/>
          </a:xfrm>
          <a:prstGeom prst="rect">
            <a:avLst/>
          </a:prstGeom>
        </p:spPr>
      </p:pic>
      <p:pic>
        <p:nvPicPr>
          <p:cNvPr id="13" name="Picture 12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E816CFC7-A415-ABAD-06BD-8C2764CBB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308"/>
          <a:stretch/>
        </p:blipFill>
        <p:spPr>
          <a:xfrm>
            <a:off x="7327322" y="1308852"/>
            <a:ext cx="2255462" cy="3155238"/>
          </a:xfrm>
          <a:prstGeom prst="rect">
            <a:avLst/>
          </a:prstGeom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A748D0C6-22BF-A514-1FD4-D5AF4BAE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r="-3" b="19278"/>
          <a:stretch/>
        </p:blipFill>
        <p:spPr>
          <a:xfrm>
            <a:off x="2599870" y="1320190"/>
            <a:ext cx="2255462" cy="3155238"/>
          </a:xfrm>
          <a:prstGeom prst="rect">
            <a:avLst/>
          </a:prstGeom>
        </p:spPr>
      </p:pic>
      <p:pic>
        <p:nvPicPr>
          <p:cNvPr id="15" name="Picture 14" descr="A person taking a selfie&#10;&#10;Description automatically generated">
            <a:extLst>
              <a:ext uri="{FF2B5EF4-FFF2-40B4-BE49-F238E27FC236}">
                <a16:creationId xmlns:a16="http://schemas.microsoft.com/office/drawing/2014/main" id="{5ABC095D-81A1-C95A-FBC0-799F88F06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9" r="-1" b="-1"/>
          <a:stretch/>
        </p:blipFill>
        <p:spPr>
          <a:xfrm rot="5400000">
            <a:off x="4516856" y="1770078"/>
            <a:ext cx="3155238" cy="2255462"/>
          </a:xfrm>
          <a:prstGeom prst="rect">
            <a:avLst/>
          </a:pr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84A44BAD-AE14-2A7E-726D-41816BA99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308"/>
          <a:stretch/>
        </p:blipFill>
        <p:spPr>
          <a:xfrm>
            <a:off x="232996" y="1320190"/>
            <a:ext cx="2255462" cy="31552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132DAF-4EF9-8EEF-E529-58F8A443274E}"/>
              </a:ext>
            </a:extLst>
          </p:cNvPr>
          <p:cNvSpPr txBox="1"/>
          <p:nvPr/>
        </p:nvSpPr>
        <p:spPr>
          <a:xfrm>
            <a:off x="232996" y="4592350"/>
            <a:ext cx="2255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opmarks" pitchFamily="2" charset="0"/>
              </a:rPr>
              <a:t>My name is Mrs Edmundson.</a:t>
            </a:r>
          </a:p>
          <a:p>
            <a:r>
              <a:rPr lang="en-GB" dirty="0">
                <a:latin typeface="Topmarks" pitchFamily="2" charset="0"/>
              </a:rPr>
              <a:t>I am a Nursery teacher. I am the reading and phonics lead.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20E7D0-88E1-3A7A-6E9D-967E221AB05B}"/>
              </a:ext>
            </a:extLst>
          </p:cNvPr>
          <p:cNvSpPr txBox="1"/>
          <p:nvPr/>
        </p:nvSpPr>
        <p:spPr>
          <a:xfrm>
            <a:off x="2599870" y="4592349"/>
            <a:ext cx="225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opmarks" pitchFamily="2" charset="0"/>
              </a:rPr>
              <a:t>My name is Miss Murray.</a:t>
            </a:r>
          </a:p>
          <a:p>
            <a:r>
              <a:rPr lang="en-GB" dirty="0">
                <a:latin typeface="Topmarks" pitchFamily="2" charset="0"/>
              </a:rPr>
              <a:t>I am a Nursery teacher.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4C74D7-13E4-8927-E78F-A76ED31D2153}"/>
              </a:ext>
            </a:extLst>
          </p:cNvPr>
          <p:cNvSpPr txBox="1"/>
          <p:nvPr/>
        </p:nvSpPr>
        <p:spPr>
          <a:xfrm>
            <a:off x="4966744" y="4592349"/>
            <a:ext cx="2255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opmarks" pitchFamily="2" charset="0"/>
              </a:rPr>
              <a:t>My name is Miss Sharples. I am a teaching assistant, I work with Mrs Edmundson.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A957DE-C1D9-73E5-FBDC-9BFB6CC26CB4}"/>
              </a:ext>
            </a:extLst>
          </p:cNvPr>
          <p:cNvSpPr txBox="1"/>
          <p:nvPr/>
        </p:nvSpPr>
        <p:spPr>
          <a:xfrm>
            <a:off x="7336668" y="4567728"/>
            <a:ext cx="2255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opmarks" pitchFamily="2" charset="0"/>
              </a:rPr>
              <a:t>My name is Miss Bartlett. I am a teaching assistant, I work with Miss Murray.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90B7A4-D29B-0604-53DF-1A0F97A00492}"/>
              </a:ext>
            </a:extLst>
          </p:cNvPr>
          <p:cNvSpPr txBox="1"/>
          <p:nvPr/>
        </p:nvSpPr>
        <p:spPr>
          <a:xfrm>
            <a:off x="9687900" y="4567728"/>
            <a:ext cx="2255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opmarks" pitchFamily="2" charset="0"/>
              </a:rPr>
              <a:t>My name is Mrs Syed. I am a teaching assistant, I work in both Nursery classrooms. </a:t>
            </a:r>
          </a:p>
        </p:txBody>
      </p:sp>
    </p:spTree>
    <p:extLst>
      <p:ext uri="{BB962C8B-B14F-4D97-AF65-F5344CB8AC3E}">
        <p14:creationId xmlns:p14="http://schemas.microsoft.com/office/powerpoint/2010/main" val="26594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BCF20CD945264FB6F05FACF8DC2AFA" ma:contentTypeVersion="15" ma:contentTypeDescription="Create a new document." ma:contentTypeScope="" ma:versionID="cf07e401ba66ecd68faa8c9e308bfe89">
  <xsd:schema xmlns:xsd="http://www.w3.org/2001/XMLSchema" xmlns:xs="http://www.w3.org/2001/XMLSchema" xmlns:p="http://schemas.microsoft.com/office/2006/metadata/properties" xmlns:ns2="ddd7e3de-e97b-437d-bda0-6f1ce4855c86" xmlns:ns3="b3918de8-28e0-4007-916e-6d8ef032717d" targetNamespace="http://schemas.microsoft.com/office/2006/metadata/properties" ma:root="true" ma:fieldsID="404cb82c913607fac4894fdeccfb1193" ns2:_="" ns3:_="">
    <xsd:import namespace="ddd7e3de-e97b-437d-bda0-6f1ce4855c86"/>
    <xsd:import namespace="b3918de8-28e0-4007-916e-6d8ef0327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e3de-e97b-437d-bda0-6f1ce4855c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ee90a1c-6484-4b97-8607-00254b61c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18de8-28e0-4007-916e-6d8ef032717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ddccc5d-84d5-42d6-a27f-37e1652336a6}" ma:internalName="TaxCatchAll" ma:showField="CatchAllData" ma:web="b3918de8-28e0-4007-916e-6d8ef0327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d7e3de-e97b-437d-bda0-6f1ce4855c86">
      <Terms xmlns="http://schemas.microsoft.com/office/infopath/2007/PartnerControls"/>
    </lcf76f155ced4ddcb4097134ff3c332f>
    <TaxCatchAll xmlns="b3918de8-28e0-4007-916e-6d8ef032717d" xsi:nil="true"/>
  </documentManagement>
</p:properties>
</file>

<file path=customXml/itemProps1.xml><?xml version="1.0" encoding="utf-8"?>
<ds:datastoreItem xmlns:ds="http://schemas.openxmlformats.org/officeDocument/2006/customXml" ds:itemID="{5CEE35F6-BE35-40D0-B94F-35BCE9B0B8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d7e3de-e97b-437d-bda0-6f1ce4855c86"/>
    <ds:schemaRef ds:uri="b3918de8-28e0-4007-916e-6d8ef03271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6D98F6-1536-42AF-A91B-EDFA9EC2F6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1A12B9-E920-4D9B-8812-985FE4E2999C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3918de8-28e0-4007-916e-6d8ef032717d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dd7e3de-e97b-437d-bda0-6f1ce4855c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93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Topmarks</vt:lpstr>
      <vt:lpstr>Office Theme</vt:lpstr>
      <vt:lpstr>Welcome to Nursery </vt:lpstr>
      <vt:lpstr>PowerPoint Presentation</vt:lpstr>
      <vt:lpstr>Meet the Staff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Redfern, Taryn</dc:creator>
  <cp:lastModifiedBy>Redfern, Taryn</cp:lastModifiedBy>
  <cp:revision>2</cp:revision>
  <dcterms:created xsi:type="dcterms:W3CDTF">2024-07-25T12:06:56Z</dcterms:created>
  <dcterms:modified xsi:type="dcterms:W3CDTF">2024-07-25T12:42:29Z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0x010100EBBCF20CD945264FB6F05FACF8DC2AFA</vt:lpwstr>
  </property>
  <property fmtid="{D5CDD505-2E9C-101B-9397-08002B2CF9AE}" pid="3" name="MediaServiceImageTags">
    <vt:lpwstr/>
  </property>
</Properties>
</file>