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8FC43-8D8E-46B9-8E9D-E3DD6348CCF2}" v="29" dt="2024-07-25T12:50:40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6BD0-4FF7-5B53-73F4-3EA533AB6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C103-E6E6-26B2-5648-B9E97FFB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D2F4E-AD8B-804F-85CB-2BF0CA89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A8CB-0422-733C-A1EC-5C95F320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F9B4D-4A72-3AE3-C902-C983DFE6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7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78E4-43F9-53BA-BFDA-E1FEE35F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24D72-ABDF-49F0-CA4E-759F7676F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DA04-2D89-72F4-B288-6928DD59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3325-35E2-B42E-30C0-72F31F95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FAA8-51C7-DBD2-CD2A-67514460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6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8E4BC-D589-7050-CBD1-B540DFC4E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F2507-BC73-200E-5980-CC921DE12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313BF-7D5B-1E9E-BBFD-0F3D46F3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08E5-CB9B-8A34-5F5D-401AAF00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34862-76DE-FAFB-6C6A-33CF12DC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8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7117-FC5A-21E0-130A-2F55E31A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E566-682B-A90E-9A12-2AF2E6E9B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208C-9F81-B6FE-2B1C-7D3F5B54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1811D-8454-F571-A4DD-959CA234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A0827-657A-1BBF-7A39-2F197EA5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9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A789-7075-B052-17F0-E7409901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FB6D2-33DD-B684-70EE-E39EE28AA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99B0A-BDF1-9A24-F8B6-C5489C85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F49D2-A6E8-F36C-9AE5-C8938488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AFE6-9D3C-F4F8-79FA-ADC09C3C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30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6563-0FCF-B29F-8B3C-79160F6E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CEF7-F4EE-A23E-F580-FA1A95970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09772-0123-975D-E409-730EE49BE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D4CEC-790E-C316-64F7-AC050451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661C8-58AF-DD7D-C516-03B26DD1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F339C-C2F5-0BA8-94D3-9A4DD9F1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CD33-D802-36EE-454C-8C5EE598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A4CD-B023-8FB5-C11F-1B7E6B1A1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6E205-376C-D91F-06A9-F05D7DB5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44CBC-77C7-F202-C28C-B0D570818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F1214-6A87-D6D6-53E4-6C5C3EFF0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2E929-4292-98E1-4B3F-9D22A29E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5FB25-0028-452B-C18E-EA271DC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B5AEE-91A8-2805-F877-068CBB6F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8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67ED-BB67-9D3F-4769-9499FEF2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0918A-8861-AE4E-9016-35834222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B63C7-F145-2B4E-86B2-2D16125C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4FEB-2B7A-5AF2-C182-C608D7D8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20FBA-89D1-3FCE-295C-84E2AC56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A36CA-FFE5-4331-1746-31B7A43C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6B61C-4DF1-9B32-7B99-A38BDD22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5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31F4-ABC7-6ABA-B609-2CF165A6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BDF2-393D-DE21-9CCB-7FDC5226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2D933-17F1-24B6-8610-02AAA68B6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C1154-BCBE-469C-2FF0-BAA36601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7548C-2ADD-6303-98FF-A603A829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345B2-520D-23F4-6A77-E730AD00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1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8148-7B73-C4D9-7FAC-C95345D7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6B9B9-DEA5-2AF8-3042-D79F18151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7A943-3C04-F0A2-A48F-A0BCF92CA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64A3F-0802-E084-37A4-51259B3C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7D15C-5C8D-E187-C82D-F96FC487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752BD-14F4-5A65-0C77-B65A58E8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9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9C3C2-772C-5546-A5DE-D830C3DC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7265D-934D-6254-1C74-9A6CBF4D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1DEC-11AB-1641-F80C-7903DAE3E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AF05C-D3BF-496E-8BFD-36584EA519B5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31F42-7F02-143A-C7EE-09B416C68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ACE5-C1D1-22B7-D082-C701594D5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5E64C-BCE1-4548-B423-DB106C99F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om with a table with a group of objects on it&#10;&#10;Description automatically generated">
            <a:extLst>
              <a:ext uri="{FF2B5EF4-FFF2-40B4-BE49-F238E27FC236}">
                <a16:creationId xmlns:a16="http://schemas.microsoft.com/office/drawing/2014/main" id="{A0EA61E1-6654-901C-4503-2CAF48E0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r="13154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9" name="Picture 8" descr="A play table with objects on it&#10;&#10;Description automatically generated">
            <a:extLst>
              <a:ext uri="{FF2B5EF4-FFF2-40B4-BE49-F238E27FC236}">
                <a16:creationId xmlns:a16="http://schemas.microsoft.com/office/drawing/2014/main" id="{A1A9C414-E1CA-BFDC-4461-0DF6184B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4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Content Placeholder 4" descr="A room with a bed and bookshelves&#10;&#10;Description automatically generated">
            <a:extLst>
              <a:ext uri="{FF2B5EF4-FFF2-40B4-BE49-F238E27FC236}">
                <a16:creationId xmlns:a16="http://schemas.microsoft.com/office/drawing/2014/main" id="{0BA62211-7338-CCC1-D89C-20E7D8E78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" r="-1" b="32422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4BD41-6B72-9418-4EDB-0C426835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50" y="2089941"/>
            <a:ext cx="5821613" cy="1792224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Topmarks" pitchFamily="2" charset="0"/>
              </a:rPr>
              <a:t>Welcome to Reception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85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assroom with blue chairs and a table with a grass table and magnifying glass&#10;&#10;Description automatically generated">
            <a:extLst>
              <a:ext uri="{FF2B5EF4-FFF2-40B4-BE49-F238E27FC236}">
                <a16:creationId xmlns:a16="http://schemas.microsoft.com/office/drawing/2014/main" id="{D0C6DDA4-1316-9C75-AC5B-73AA027C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5" r="-2" b="22092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classroom with blue chairs and tables&#10;&#10;Description automatically generated">
            <a:extLst>
              <a:ext uri="{FF2B5EF4-FFF2-40B4-BE49-F238E27FC236}">
                <a16:creationId xmlns:a16="http://schemas.microsoft.com/office/drawing/2014/main" id="{AAFF7541-11D9-D5B5-32D1-1D14B95A4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r="-3" b="11251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 descr="A classroom with a blue table and blue chairs&#10;&#10;Description automatically generated">
            <a:extLst>
              <a:ext uri="{FF2B5EF4-FFF2-40B4-BE49-F238E27FC236}">
                <a16:creationId xmlns:a16="http://schemas.microsoft.com/office/drawing/2014/main" id="{FA4FF035-A7D9-3647-94DD-F3800094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5" r="2" b="1883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 descr="A classroom with a group of children's art&#10;&#10;Description automatically generated">
            <a:extLst>
              <a:ext uri="{FF2B5EF4-FFF2-40B4-BE49-F238E27FC236}">
                <a16:creationId xmlns:a16="http://schemas.microsoft.com/office/drawing/2014/main" id="{BEBE6B35-9C09-79FD-4F22-15B4E5D8F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0" r="-2" b="15696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727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wearing a lanyard&#10;&#10;Description automatically generated">
            <a:extLst>
              <a:ext uri="{FF2B5EF4-FFF2-40B4-BE49-F238E27FC236}">
                <a16:creationId xmlns:a16="http://schemas.microsoft.com/office/drawing/2014/main" id="{0B45FAC0-9BC8-F3EC-E6FF-317226702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5" r="-1" b="35064"/>
          <a:stretch/>
        </p:blipFill>
        <p:spPr>
          <a:xfrm>
            <a:off x="4472447" y="3657629"/>
            <a:ext cx="3247106" cy="2748958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B86F5F-4CDB-9A92-97EC-A627562FA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0" t="868" r="16324" b="-4"/>
          <a:stretch/>
        </p:blipFill>
        <p:spPr bwMode="auto">
          <a:xfrm rot="5400000">
            <a:off x="630943" y="26481"/>
            <a:ext cx="2748958" cy="32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miling at camera&#10;&#10;Description automatically generated">
            <a:extLst>
              <a:ext uri="{FF2B5EF4-FFF2-40B4-BE49-F238E27FC236}">
                <a16:creationId xmlns:a16="http://schemas.microsoft.com/office/drawing/2014/main" id="{C692A969-9F74-7FE5-8CBD-DE9A29FC9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0" r="-2" b="39478"/>
          <a:stretch/>
        </p:blipFill>
        <p:spPr>
          <a:xfrm>
            <a:off x="8546626" y="255938"/>
            <a:ext cx="3256541" cy="2752344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ith curly red hair wearing a floral shirt&#10;&#10;Description automatically generated">
            <a:extLst>
              <a:ext uri="{FF2B5EF4-FFF2-40B4-BE49-F238E27FC236}">
                <a16:creationId xmlns:a16="http://schemas.microsoft.com/office/drawing/2014/main" id="{FFBCDC49-3340-8A50-3144-58DC9ABA2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5" r="-1" b="31043"/>
          <a:stretch/>
        </p:blipFill>
        <p:spPr>
          <a:xfrm>
            <a:off x="4498483" y="265205"/>
            <a:ext cx="3265437" cy="2752344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118BAC39-350B-AE73-9E7B-CC0F35556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r="-2" b="35685"/>
          <a:stretch/>
        </p:blipFill>
        <p:spPr>
          <a:xfrm>
            <a:off x="8561017" y="3657629"/>
            <a:ext cx="3242150" cy="2752344"/>
          </a:xfrm>
          <a:prstGeom prst="rect">
            <a:avLst/>
          </a:prstGeom>
        </p:spPr>
      </p:pic>
      <p:pic>
        <p:nvPicPr>
          <p:cNvPr id="5" name="Picture 4" descr="A person smiling at camera&#10;&#10;Description automatically generated">
            <a:extLst>
              <a:ext uri="{FF2B5EF4-FFF2-40B4-BE49-F238E27FC236}">
                <a16:creationId xmlns:a16="http://schemas.microsoft.com/office/drawing/2014/main" id="{80007AFC-693C-15E3-35BD-57D9E69C3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5" r="-1" b="30564"/>
          <a:stretch/>
        </p:blipFill>
        <p:spPr>
          <a:xfrm>
            <a:off x="324023" y="3657629"/>
            <a:ext cx="3251105" cy="2752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11B0E7-A3D2-7E7E-1C09-FACA1F9342C6}"/>
              </a:ext>
            </a:extLst>
          </p:cNvPr>
          <p:cNvSpPr txBox="1"/>
          <p:nvPr/>
        </p:nvSpPr>
        <p:spPr>
          <a:xfrm>
            <a:off x="192505" y="2438768"/>
            <a:ext cx="36004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opmarks" pitchFamily="2" charset="0"/>
              </a:rPr>
              <a:t>My name is Miss Redfern. I am a Reception teacher and the Early Years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4A010-DF13-68FC-0BCF-05C95E115F37}"/>
              </a:ext>
            </a:extLst>
          </p:cNvPr>
          <p:cNvSpPr txBox="1"/>
          <p:nvPr/>
        </p:nvSpPr>
        <p:spPr>
          <a:xfrm>
            <a:off x="4301322" y="2715767"/>
            <a:ext cx="360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opmarks" pitchFamily="2" charset="0"/>
              </a:rPr>
              <a:t>My name is Mrs Marsh. I am a Reception teacher.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73546-06FE-A966-BC87-4D6E7D1769F1}"/>
              </a:ext>
            </a:extLst>
          </p:cNvPr>
          <p:cNvSpPr txBox="1"/>
          <p:nvPr/>
        </p:nvSpPr>
        <p:spPr>
          <a:xfrm>
            <a:off x="8374651" y="2656707"/>
            <a:ext cx="360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opmarks" pitchFamily="2" charset="0"/>
              </a:rPr>
              <a:t>My name is Mrs Roche. I am a Reception teacher.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3263A0-0217-631C-DCD8-ADD68E505581}"/>
              </a:ext>
            </a:extLst>
          </p:cNvPr>
          <p:cNvSpPr txBox="1"/>
          <p:nvPr/>
        </p:nvSpPr>
        <p:spPr>
          <a:xfrm>
            <a:off x="149330" y="6211757"/>
            <a:ext cx="360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opmarks" pitchFamily="2" charset="0"/>
              </a:rPr>
              <a:t>My name is Mrs Arnold. I work with Miss Redfern.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FF176-9DA1-0A89-F77A-560047ADA8E5}"/>
              </a:ext>
            </a:extLst>
          </p:cNvPr>
          <p:cNvSpPr txBox="1"/>
          <p:nvPr/>
        </p:nvSpPr>
        <p:spPr>
          <a:xfrm>
            <a:off x="4285713" y="6211756"/>
            <a:ext cx="360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opmarks" pitchFamily="2" charset="0"/>
              </a:rPr>
              <a:t>My name is Mrs Cooke. I work with Mrs Marsh.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156BC9-6D2E-FFD7-536B-BBBBEFEC7386}"/>
              </a:ext>
            </a:extLst>
          </p:cNvPr>
          <p:cNvSpPr txBox="1"/>
          <p:nvPr/>
        </p:nvSpPr>
        <p:spPr>
          <a:xfrm>
            <a:off x="8374651" y="6205876"/>
            <a:ext cx="36004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Topmarks" pitchFamily="2" charset="0"/>
              </a:rPr>
              <a:t>My name is Mrs Caldecott. I work with Mrs Roche. </a:t>
            </a:r>
          </a:p>
        </p:txBody>
      </p:sp>
    </p:spTree>
    <p:extLst>
      <p:ext uri="{BB962C8B-B14F-4D97-AF65-F5344CB8AC3E}">
        <p14:creationId xmlns:p14="http://schemas.microsoft.com/office/powerpoint/2010/main" val="204509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BCF20CD945264FB6F05FACF8DC2AFA" ma:contentTypeVersion="15" ma:contentTypeDescription="Create a new document." ma:contentTypeScope="" ma:versionID="cf07e401ba66ecd68faa8c9e308bfe89">
  <xsd:schema xmlns:xsd="http://www.w3.org/2001/XMLSchema" xmlns:xs="http://www.w3.org/2001/XMLSchema" xmlns:p="http://schemas.microsoft.com/office/2006/metadata/properties" xmlns:ns2="ddd7e3de-e97b-437d-bda0-6f1ce4855c86" xmlns:ns3="b3918de8-28e0-4007-916e-6d8ef032717d" targetNamespace="http://schemas.microsoft.com/office/2006/metadata/properties" ma:root="true" ma:fieldsID="404cb82c913607fac4894fdeccfb1193" ns2:_="" ns3:_="">
    <xsd:import namespace="ddd7e3de-e97b-437d-bda0-6f1ce4855c86"/>
    <xsd:import namespace="b3918de8-28e0-4007-916e-6d8ef0327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7e3de-e97b-437d-bda0-6f1ce4855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18de8-28e0-4007-916e-6d8ef032717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dccc5d-84d5-42d6-a27f-37e1652336a6}" ma:internalName="TaxCatchAll" ma:showField="CatchAllData" ma:web="b3918de8-28e0-4007-916e-6d8ef03271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d7e3de-e97b-437d-bda0-6f1ce4855c86">
      <Terms xmlns="http://schemas.microsoft.com/office/infopath/2007/PartnerControls"/>
    </lcf76f155ced4ddcb4097134ff3c332f>
    <TaxCatchAll xmlns="b3918de8-28e0-4007-916e-6d8ef032717d" xsi:nil="true"/>
  </documentManagement>
</p:properties>
</file>

<file path=customXml/itemProps1.xml><?xml version="1.0" encoding="utf-8"?>
<ds:datastoreItem xmlns:ds="http://schemas.openxmlformats.org/officeDocument/2006/customXml" ds:itemID="{F608E55A-C072-4849-A841-FA88BE16AF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5EF126-D54E-4FC4-9A81-58B0EE53B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d7e3de-e97b-437d-bda0-6f1ce4855c86"/>
    <ds:schemaRef ds:uri="b3918de8-28e0-4007-916e-6d8ef03271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33B66A-360C-4638-B940-4626892846AC}">
  <ds:schemaRefs>
    <ds:schemaRef ds:uri="http://www.w3.org/XML/1998/namespace"/>
    <ds:schemaRef ds:uri="http://schemas.microsoft.com/office/2006/metadata/properties"/>
    <ds:schemaRef ds:uri="http://purl.org/dc/dcmitype/"/>
    <ds:schemaRef ds:uri="ddd7e3de-e97b-437d-bda0-6f1ce4855c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3918de8-28e0-4007-916e-6d8ef032717d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Topmarks</vt:lpstr>
      <vt:lpstr>Office Theme</vt:lpstr>
      <vt:lpstr>Welcome to Reception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Redfern, Taryn</dc:creator>
  <cp:lastModifiedBy>Redfern, Taryn</cp:lastModifiedBy>
  <cp:revision>2</cp:revision>
  <dcterms:created xsi:type="dcterms:W3CDTF">2024-07-25T12:01:24Z</dcterms:created>
  <dcterms:modified xsi:type="dcterms:W3CDTF">2024-07-25T13:06:10Z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0x010100EBBCF20CD945264FB6F05FACF8DC2AFA</vt:lpwstr>
  </property>
  <property fmtid="{D5CDD505-2E9C-101B-9397-08002B2CF9AE}" pid="3" name="MediaServiceImageTags">
    <vt:lpwstr/>
  </property>
</Properties>
</file>