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5" r:id="rId5"/>
    <p:sldId id="287" r:id="rId6"/>
    <p:sldId id="289" r:id="rId7"/>
    <p:sldId id="350" r:id="rId8"/>
    <p:sldId id="355" r:id="rId9"/>
    <p:sldId id="356" r:id="rId10"/>
    <p:sldId id="351" r:id="rId11"/>
    <p:sldId id="352" r:id="rId12"/>
    <p:sldId id="345" r:id="rId13"/>
    <p:sldId id="358" r:id="rId14"/>
    <p:sldId id="357" r:id="rId15"/>
    <p:sldId id="264"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17C56-8989-15D5-05C8-A14E95AEA707}" v="234" dt="2024-03-12T15:48:31.912"/>
    <p1510:client id="{4790F1A9-DEA7-1DE7-7D21-0588FB1BAC7F}" v="396" dt="2024-03-12T08:33:15.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Bridewell" userId="03f451f4-579b-407d-901e-32a6d52db573" providerId="ADAL" clId="{CDC13747-F81E-4378-B339-CA474225A667}"/>
    <pc:docChg chg="undo custSel addSld delSld modSld sldOrd">
      <pc:chgData name="Evan Bridewell" userId="03f451f4-579b-407d-901e-32a6d52db573" providerId="ADAL" clId="{CDC13747-F81E-4378-B339-CA474225A667}" dt="2024-03-11T17:01:29.321" v="3328" actId="404"/>
      <pc:docMkLst>
        <pc:docMk/>
      </pc:docMkLst>
      <pc:sldChg chg="modSp mod modAnim modNotesTx">
        <pc:chgData name="Evan Bridewell" userId="03f451f4-579b-407d-901e-32a6d52db573" providerId="ADAL" clId="{CDC13747-F81E-4378-B339-CA474225A667}" dt="2024-03-11T17:01:29.321" v="3328" actId="404"/>
        <pc:sldMkLst>
          <pc:docMk/>
          <pc:sldMk cId="1519356648" sldId="289"/>
        </pc:sldMkLst>
        <pc:spChg chg="mod">
          <ac:chgData name="Evan Bridewell" userId="03f451f4-579b-407d-901e-32a6d52db573" providerId="ADAL" clId="{CDC13747-F81E-4378-B339-CA474225A667}" dt="2024-03-11T16:36:00.842" v="730" actId="20577"/>
          <ac:spMkLst>
            <pc:docMk/>
            <pc:sldMk cId="1519356648" sldId="289"/>
            <ac:spMk id="3" creationId="{00000000-0000-0000-0000-000000000000}"/>
          </ac:spMkLst>
        </pc:spChg>
      </pc:sldChg>
      <pc:sldChg chg="modSp modAnim">
        <pc:chgData name="Evan Bridewell" userId="03f451f4-579b-407d-901e-32a6d52db573" providerId="ADAL" clId="{CDC13747-F81E-4378-B339-CA474225A667}" dt="2024-03-11T16:50:44.116" v="2192" actId="20577"/>
        <pc:sldMkLst>
          <pc:docMk/>
          <pc:sldMk cId="181400893" sldId="345"/>
        </pc:sldMkLst>
        <pc:spChg chg="mod">
          <ac:chgData name="Evan Bridewell" userId="03f451f4-579b-407d-901e-32a6d52db573" providerId="ADAL" clId="{CDC13747-F81E-4378-B339-CA474225A667}" dt="2024-03-11T16:50:44.116" v="2192" actId="20577"/>
          <ac:spMkLst>
            <pc:docMk/>
            <pc:sldMk cId="181400893" sldId="345"/>
            <ac:spMk id="7" creationId="{1C1B7580-0FF2-4C09-94C9-052442D1781D}"/>
          </ac:spMkLst>
        </pc:spChg>
      </pc:sldChg>
      <pc:sldChg chg="modNotesTx">
        <pc:chgData name="Evan Bridewell" userId="03f451f4-579b-407d-901e-32a6d52db573" providerId="ADAL" clId="{CDC13747-F81E-4378-B339-CA474225A667}" dt="2024-03-11T16:47:56.866" v="1987" actId="20577"/>
        <pc:sldMkLst>
          <pc:docMk/>
          <pc:sldMk cId="2179833932" sldId="350"/>
        </pc:sldMkLst>
      </pc:sldChg>
      <pc:sldChg chg="addSp delSp modSp add mod ord delAnim modAnim modNotesTx">
        <pc:chgData name="Evan Bridewell" userId="03f451f4-579b-407d-901e-32a6d52db573" providerId="ADAL" clId="{CDC13747-F81E-4378-B339-CA474225A667}" dt="2024-03-11T16:59:12.484" v="3324"/>
        <pc:sldMkLst>
          <pc:docMk/>
          <pc:sldMk cId="2545846182" sldId="357"/>
        </pc:sldMkLst>
        <pc:spChg chg="del">
          <ac:chgData name="Evan Bridewell" userId="03f451f4-579b-407d-901e-32a6d52db573" providerId="ADAL" clId="{CDC13747-F81E-4378-B339-CA474225A667}" dt="2024-03-11T16:51:27.333" v="2217" actId="478"/>
          <ac:spMkLst>
            <pc:docMk/>
            <pc:sldMk cId="2545846182" sldId="357"/>
            <ac:spMk id="5" creationId="{C8EECC70-9A30-4C53-A37B-128A340B96D4}"/>
          </ac:spMkLst>
        </pc:spChg>
        <pc:spChg chg="mod">
          <ac:chgData name="Evan Bridewell" userId="03f451f4-579b-407d-901e-32a6d52db573" providerId="ADAL" clId="{CDC13747-F81E-4378-B339-CA474225A667}" dt="2024-03-11T16:51:20.860" v="2215" actId="20577"/>
          <ac:spMkLst>
            <pc:docMk/>
            <pc:sldMk cId="2545846182" sldId="357"/>
            <ac:spMk id="6" creationId="{1DEC2B69-43B7-4EB2-B412-770D81CB7A6D}"/>
          </ac:spMkLst>
        </pc:spChg>
        <pc:spChg chg="del mod">
          <ac:chgData name="Evan Bridewell" userId="03f451f4-579b-407d-901e-32a6d52db573" providerId="ADAL" clId="{CDC13747-F81E-4378-B339-CA474225A667}" dt="2024-03-11T16:57:17.017" v="3061" actId="478"/>
          <ac:spMkLst>
            <pc:docMk/>
            <pc:sldMk cId="2545846182" sldId="357"/>
            <ac:spMk id="7" creationId="{1C1B7580-0FF2-4C09-94C9-052442D1781D}"/>
          </ac:spMkLst>
        </pc:spChg>
        <pc:graphicFrameChg chg="add del modGraphic">
          <ac:chgData name="Evan Bridewell" userId="03f451f4-579b-407d-901e-32a6d52db573" providerId="ADAL" clId="{CDC13747-F81E-4378-B339-CA474225A667}" dt="2024-03-11T16:51:23.584" v="2216" actId="478"/>
          <ac:graphicFrameMkLst>
            <pc:docMk/>
            <pc:sldMk cId="2545846182" sldId="357"/>
            <ac:graphicFrameMk id="3" creationId="{8F962266-607F-4666-AD31-73F843D644A6}"/>
          </ac:graphicFrameMkLst>
        </pc:graphicFrameChg>
        <pc:picChg chg="add mod">
          <ac:chgData name="Evan Bridewell" userId="03f451f4-579b-407d-901e-32a6d52db573" providerId="ADAL" clId="{CDC13747-F81E-4378-B339-CA474225A667}" dt="2024-03-11T16:51:53.193" v="2221" actId="1076"/>
          <ac:picMkLst>
            <pc:docMk/>
            <pc:sldMk cId="2545846182" sldId="357"/>
            <ac:picMk id="8" creationId="{4B2519D5-FB72-4136-9860-B67503A5C247}"/>
          </ac:picMkLst>
        </pc:picChg>
        <pc:picChg chg="add mod">
          <ac:chgData name="Evan Bridewell" userId="03f451f4-579b-407d-901e-32a6d52db573" providerId="ADAL" clId="{CDC13747-F81E-4378-B339-CA474225A667}" dt="2024-03-11T16:58:09.952" v="3078" actId="1076"/>
          <ac:picMkLst>
            <pc:docMk/>
            <pc:sldMk cId="2545846182" sldId="357"/>
            <ac:picMk id="9" creationId="{C9C11F1F-FB28-4BDD-96C3-97DC5C88BCDC}"/>
          </ac:picMkLst>
        </pc:picChg>
        <pc:picChg chg="add mod modCrop">
          <ac:chgData name="Evan Bridewell" userId="03f451f4-579b-407d-901e-32a6d52db573" providerId="ADAL" clId="{CDC13747-F81E-4378-B339-CA474225A667}" dt="2024-03-11T16:58:12.258" v="3079" actId="1076"/>
          <ac:picMkLst>
            <pc:docMk/>
            <pc:sldMk cId="2545846182" sldId="357"/>
            <ac:picMk id="10" creationId="{B1405E42-EFDB-4588-888A-1A697DBA31AF}"/>
          </ac:picMkLst>
        </pc:picChg>
      </pc:sldChg>
      <pc:sldChg chg="del">
        <pc:chgData name="Evan Bridewell" userId="03f451f4-579b-407d-901e-32a6d52db573" providerId="ADAL" clId="{CDC13747-F81E-4378-B339-CA474225A667}" dt="2024-03-11T16:51:05.320" v="2193" actId="47"/>
        <pc:sldMkLst>
          <pc:docMk/>
          <pc:sldMk cId="3611939711" sldId="357"/>
        </pc:sldMkLst>
      </pc:sldChg>
      <pc:sldChg chg="add">
        <pc:chgData name="Evan Bridewell" userId="03f451f4-579b-407d-901e-32a6d52db573" providerId="ADAL" clId="{CDC13747-F81E-4378-B339-CA474225A667}" dt="2024-03-11T16:57:13.208" v="3060"/>
        <pc:sldMkLst>
          <pc:docMk/>
          <pc:sldMk cId="3559932787" sldId="358"/>
        </pc:sldMkLst>
      </pc:sldChg>
    </pc:docChg>
  </pc:docChgLst>
  <pc:docChgLst>
    <pc:chgData name="Lisa Tiddy" userId="S::ltiddy@forestsandridge.wilts.sch.uk::6e9caf2d-bf6d-424a-9d90-c36224aeb789" providerId="AD" clId="Web-{4790F1A9-DEA7-1DE7-7D21-0588FB1BAC7F}"/>
    <pc:docChg chg="modSld">
      <pc:chgData name="Lisa Tiddy" userId="S::ltiddy@forestsandridge.wilts.sch.uk::6e9caf2d-bf6d-424a-9d90-c36224aeb789" providerId="AD" clId="Web-{4790F1A9-DEA7-1DE7-7D21-0588FB1BAC7F}" dt="2024-03-12T08:33:15.257" v="360" actId="1076"/>
      <pc:docMkLst>
        <pc:docMk/>
      </pc:docMkLst>
      <pc:sldChg chg="modSp">
        <pc:chgData name="Lisa Tiddy" userId="S::ltiddy@forestsandridge.wilts.sch.uk::6e9caf2d-bf6d-424a-9d90-c36224aeb789" providerId="AD" clId="Web-{4790F1A9-DEA7-1DE7-7D21-0588FB1BAC7F}" dt="2024-03-12T08:29:13.985" v="293" actId="14100"/>
        <pc:sldMkLst>
          <pc:docMk/>
          <pc:sldMk cId="181400893" sldId="345"/>
        </pc:sldMkLst>
        <pc:spChg chg="mod">
          <ac:chgData name="Lisa Tiddy" userId="S::ltiddy@forestsandridge.wilts.sch.uk::6e9caf2d-bf6d-424a-9d90-c36224aeb789" providerId="AD" clId="Web-{4790F1A9-DEA7-1DE7-7D21-0588FB1BAC7F}" dt="2024-03-12T08:18:49.734" v="290" actId="20577"/>
          <ac:spMkLst>
            <pc:docMk/>
            <pc:sldMk cId="181400893" sldId="345"/>
            <ac:spMk id="5" creationId="{C8EECC70-9A30-4C53-A37B-128A340B96D4}"/>
          </ac:spMkLst>
        </pc:spChg>
        <pc:spChg chg="mod">
          <ac:chgData name="Lisa Tiddy" userId="S::ltiddy@forestsandridge.wilts.sch.uk::6e9caf2d-bf6d-424a-9d90-c36224aeb789" providerId="AD" clId="Web-{4790F1A9-DEA7-1DE7-7D21-0588FB1BAC7F}" dt="2024-03-12T08:29:13.985" v="293" actId="14100"/>
          <ac:spMkLst>
            <pc:docMk/>
            <pc:sldMk cId="181400893" sldId="345"/>
            <ac:spMk id="7" creationId="{1C1B7580-0FF2-4C09-94C9-052442D1781D}"/>
          </ac:spMkLst>
        </pc:spChg>
      </pc:sldChg>
      <pc:sldChg chg="addSp delSp modSp delAnim">
        <pc:chgData name="Lisa Tiddy" userId="S::ltiddy@forestsandridge.wilts.sch.uk::6e9caf2d-bf6d-424a-9d90-c36224aeb789" providerId="AD" clId="Web-{4790F1A9-DEA7-1DE7-7D21-0588FB1BAC7F}" dt="2024-03-12T08:33:15.257" v="360" actId="1076"/>
        <pc:sldMkLst>
          <pc:docMk/>
          <pc:sldMk cId="4026478679" sldId="351"/>
        </pc:sldMkLst>
        <pc:spChg chg="mod">
          <ac:chgData name="Lisa Tiddy" userId="S::ltiddy@forestsandridge.wilts.sch.uk::6e9caf2d-bf6d-424a-9d90-c36224aeb789" providerId="AD" clId="Web-{4790F1A9-DEA7-1DE7-7D21-0588FB1BAC7F}" dt="2024-03-12T08:30:45.706" v="316" actId="1076"/>
          <ac:spMkLst>
            <pc:docMk/>
            <pc:sldMk cId="4026478679" sldId="351"/>
            <ac:spMk id="2" creationId="{00000000-0000-0000-0000-000000000000}"/>
          </ac:spMkLst>
        </pc:spChg>
        <pc:spChg chg="del">
          <ac:chgData name="Lisa Tiddy" userId="S::ltiddy@forestsandridge.wilts.sch.uk::6e9caf2d-bf6d-424a-9d90-c36224aeb789" providerId="AD" clId="Web-{4790F1A9-DEA7-1DE7-7D21-0588FB1BAC7F}" dt="2024-03-12T08:04:06.555" v="4"/>
          <ac:spMkLst>
            <pc:docMk/>
            <pc:sldMk cId="4026478679" sldId="351"/>
            <ac:spMk id="3" creationId="{00000000-0000-0000-0000-000000000000}"/>
          </ac:spMkLst>
        </pc:spChg>
        <pc:graphicFrameChg chg="add mod ord modGraphic">
          <ac:chgData name="Lisa Tiddy" userId="S::ltiddy@forestsandridge.wilts.sch.uk::6e9caf2d-bf6d-424a-9d90-c36224aeb789" providerId="AD" clId="Web-{4790F1A9-DEA7-1DE7-7D21-0588FB1BAC7F}" dt="2024-03-12T08:33:15.257" v="360" actId="1076"/>
          <ac:graphicFrameMkLst>
            <pc:docMk/>
            <pc:sldMk cId="4026478679" sldId="351"/>
            <ac:graphicFrameMk id="7" creationId="{D40B656B-F173-28A3-57D2-599B70F38724}"/>
          </ac:graphicFrameMkLst>
        </pc:graphicFrameChg>
        <pc:picChg chg="mod">
          <ac:chgData name="Lisa Tiddy" userId="S::ltiddy@forestsandridge.wilts.sch.uk::6e9caf2d-bf6d-424a-9d90-c36224aeb789" providerId="AD" clId="Web-{4790F1A9-DEA7-1DE7-7D21-0588FB1BAC7F}" dt="2024-03-12T08:12:04.708" v="113" actId="14100"/>
          <ac:picMkLst>
            <pc:docMk/>
            <pc:sldMk cId="4026478679" sldId="351"/>
            <ac:picMk id="6" creationId="{A1BEC0CF-FFC8-4E5C-8B0D-E395DFFF9AC1}"/>
          </ac:picMkLst>
        </pc:picChg>
      </pc:sldChg>
      <pc:sldChg chg="addSp delSp modSp">
        <pc:chgData name="Lisa Tiddy" userId="S::ltiddy@forestsandridge.wilts.sch.uk::6e9caf2d-bf6d-424a-9d90-c36224aeb789" providerId="AD" clId="Web-{4790F1A9-DEA7-1DE7-7D21-0588FB1BAC7F}" dt="2024-03-12T08:03:17.116" v="3" actId="1076"/>
        <pc:sldMkLst>
          <pc:docMk/>
          <pc:sldMk cId="1539312926" sldId="352"/>
        </pc:sldMkLst>
        <pc:picChg chg="add mod">
          <ac:chgData name="Lisa Tiddy" userId="S::ltiddy@forestsandridge.wilts.sch.uk::6e9caf2d-bf6d-424a-9d90-c36224aeb789" providerId="AD" clId="Web-{4790F1A9-DEA7-1DE7-7D21-0588FB1BAC7F}" dt="2024-03-12T08:03:17.116" v="3" actId="1076"/>
          <ac:picMkLst>
            <pc:docMk/>
            <pc:sldMk cId="1539312926" sldId="352"/>
            <ac:picMk id="5" creationId="{9D1515F7-19E4-99E7-4230-A541E336A467}"/>
          </ac:picMkLst>
        </pc:picChg>
        <pc:picChg chg="del">
          <ac:chgData name="Lisa Tiddy" userId="S::ltiddy@forestsandridge.wilts.sch.uk::6e9caf2d-bf6d-424a-9d90-c36224aeb789" providerId="AD" clId="Web-{4790F1A9-DEA7-1DE7-7D21-0588FB1BAC7F}" dt="2024-03-12T08:03:07.632" v="0"/>
          <ac:picMkLst>
            <pc:docMk/>
            <pc:sldMk cId="1539312926" sldId="352"/>
            <ac:picMk id="6" creationId="{34E4BD30-B3FF-46F7-81A8-C5F543D6F7DA}"/>
          </ac:picMkLst>
        </pc:picChg>
      </pc:sldChg>
    </pc:docChg>
  </pc:docChgLst>
  <pc:docChgLst>
    <pc:chgData name="Lisa Tiddy" userId="S::ltiddy@forestsandridge.wilts.sch.uk::6e9caf2d-bf6d-424a-9d90-c36224aeb789" providerId="AD" clId="Web-{0AD17C56-8989-15D5-05C8-A14E95AEA707}"/>
    <pc:docChg chg="modSld">
      <pc:chgData name="Lisa Tiddy" userId="S::ltiddy@forestsandridge.wilts.sch.uk::6e9caf2d-bf6d-424a-9d90-c36224aeb789" providerId="AD" clId="Web-{0AD17C56-8989-15D5-05C8-A14E95AEA707}" dt="2024-03-12T15:48:31.912" v="214"/>
      <pc:docMkLst>
        <pc:docMk/>
      </pc:docMkLst>
      <pc:sldChg chg="modSp addAnim delAnim">
        <pc:chgData name="Lisa Tiddy" userId="S::ltiddy@forestsandridge.wilts.sch.uk::6e9caf2d-bf6d-424a-9d90-c36224aeb789" providerId="AD" clId="Web-{0AD17C56-8989-15D5-05C8-A14E95AEA707}" dt="2024-03-12T15:46:52.972" v="184" actId="14100"/>
        <pc:sldMkLst>
          <pc:docMk/>
          <pc:sldMk cId="181400893" sldId="345"/>
        </pc:sldMkLst>
        <pc:spChg chg="mod">
          <ac:chgData name="Lisa Tiddy" userId="S::ltiddy@forestsandridge.wilts.sch.uk::6e9caf2d-bf6d-424a-9d90-c36224aeb789" providerId="AD" clId="Web-{0AD17C56-8989-15D5-05C8-A14E95AEA707}" dt="2024-03-12T15:46:52.972" v="184" actId="14100"/>
          <ac:spMkLst>
            <pc:docMk/>
            <pc:sldMk cId="181400893" sldId="345"/>
            <ac:spMk id="5" creationId="{C8EECC70-9A30-4C53-A37B-128A340B96D4}"/>
          </ac:spMkLst>
        </pc:spChg>
        <pc:spChg chg="mod">
          <ac:chgData name="Lisa Tiddy" userId="S::ltiddy@forestsandridge.wilts.sch.uk::6e9caf2d-bf6d-424a-9d90-c36224aeb789" providerId="AD" clId="Web-{0AD17C56-8989-15D5-05C8-A14E95AEA707}" dt="2024-03-12T15:46:50.534" v="183" actId="20577"/>
          <ac:spMkLst>
            <pc:docMk/>
            <pc:sldMk cId="181400893" sldId="345"/>
            <ac:spMk id="7" creationId="{1C1B7580-0FF2-4C09-94C9-052442D1781D}"/>
          </ac:spMkLst>
        </pc:spChg>
      </pc:sldChg>
      <pc:sldChg chg="modSp">
        <pc:chgData name="Lisa Tiddy" userId="S::ltiddy@forestsandridge.wilts.sch.uk::6e9caf2d-bf6d-424a-9d90-c36224aeb789" providerId="AD" clId="Web-{0AD17C56-8989-15D5-05C8-A14E95AEA707}" dt="2024-03-12T15:48:31.912" v="214"/>
        <pc:sldMkLst>
          <pc:docMk/>
          <pc:sldMk cId="4026478679" sldId="351"/>
        </pc:sldMkLst>
        <pc:graphicFrameChg chg="mod modGraphic">
          <ac:chgData name="Lisa Tiddy" userId="S::ltiddy@forestsandridge.wilts.sch.uk::6e9caf2d-bf6d-424a-9d90-c36224aeb789" providerId="AD" clId="Web-{0AD17C56-8989-15D5-05C8-A14E95AEA707}" dt="2024-03-12T15:48:31.912" v="214"/>
          <ac:graphicFrameMkLst>
            <pc:docMk/>
            <pc:sldMk cId="4026478679" sldId="351"/>
            <ac:graphicFrameMk id="7" creationId="{D40B656B-F173-28A3-57D2-599B70F3872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CA5BC3-B3DB-4F94-8D7E-0869CA1EDFD2}" type="datetimeFigureOut">
              <a:rPr lang="en-GB" smtClean="0"/>
              <a:t>12/03/2024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8D91F-A2AE-450D-BF56-6DB9E927CC7D}" type="slidenum">
              <a:rPr lang="en-GB" smtClean="0"/>
              <a:t>‹#›</a:t>
            </a:fld>
            <a:endParaRPr lang="en-GB"/>
          </a:p>
        </p:txBody>
      </p:sp>
    </p:spTree>
    <p:extLst>
      <p:ext uri="{BB962C8B-B14F-4D97-AF65-F5344CB8AC3E}">
        <p14:creationId xmlns:p14="http://schemas.microsoft.com/office/powerpoint/2010/main" val="2248515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F8D91F-A2AE-450D-BF56-6DB9E927CC7D}" type="slidenum">
              <a:rPr lang="en-GB" smtClean="0"/>
              <a:t>1</a:t>
            </a:fld>
            <a:endParaRPr lang="en-GB"/>
          </a:p>
        </p:txBody>
      </p:sp>
    </p:spTree>
    <p:extLst>
      <p:ext uri="{BB962C8B-B14F-4D97-AF65-F5344CB8AC3E}">
        <p14:creationId xmlns:p14="http://schemas.microsoft.com/office/powerpoint/2010/main" val="268173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We are taking part in an Art Day very soon and we have recently introduced the painting that will inspire the children for the day. The first thing we did with the children to introduce the picture was to get them to listen to the soundscape and imagine what they thought the painting would look like. </a:t>
            </a:r>
          </a:p>
        </p:txBody>
      </p:sp>
      <p:sp>
        <p:nvSpPr>
          <p:cNvPr id="4" name="Slide Number Placeholder 3"/>
          <p:cNvSpPr>
            <a:spLocks noGrp="1"/>
          </p:cNvSpPr>
          <p:nvPr>
            <p:ph type="sldNum" sz="quarter" idx="5"/>
          </p:nvPr>
        </p:nvSpPr>
        <p:spPr/>
        <p:txBody>
          <a:bodyPr/>
          <a:lstStyle/>
          <a:p>
            <a:fld id="{DED491D0-8E1B-49C7-849B-A28568D94497}" type="slidenum">
              <a:rPr lang="en-GB" smtClean="0"/>
              <a:t>10</a:t>
            </a:fld>
            <a:endParaRPr lang="en-GB"/>
          </a:p>
        </p:txBody>
      </p:sp>
    </p:spTree>
    <p:extLst>
      <p:ext uri="{BB962C8B-B14F-4D97-AF65-F5344CB8AC3E}">
        <p14:creationId xmlns:p14="http://schemas.microsoft.com/office/powerpoint/2010/main" val="376209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We then revealed the picture to see if they had guessed correctly. The children then had 5 minutes to do a quick line drawing of the painting. </a:t>
            </a:r>
          </a:p>
        </p:txBody>
      </p:sp>
      <p:sp>
        <p:nvSpPr>
          <p:cNvPr id="4" name="Slide Number Placeholder 3"/>
          <p:cNvSpPr>
            <a:spLocks noGrp="1"/>
          </p:cNvSpPr>
          <p:nvPr>
            <p:ph type="sldNum" sz="quarter" idx="5"/>
          </p:nvPr>
        </p:nvSpPr>
        <p:spPr/>
        <p:txBody>
          <a:bodyPr/>
          <a:lstStyle/>
          <a:p>
            <a:fld id="{DED491D0-8E1B-49C7-849B-A28568D94497}" type="slidenum">
              <a:rPr lang="en-GB" smtClean="0"/>
              <a:t>11</a:t>
            </a:fld>
            <a:endParaRPr lang="en-GB"/>
          </a:p>
        </p:txBody>
      </p:sp>
    </p:spTree>
    <p:extLst>
      <p:ext uri="{BB962C8B-B14F-4D97-AF65-F5344CB8AC3E}">
        <p14:creationId xmlns:p14="http://schemas.microsoft.com/office/powerpoint/2010/main" val="4199559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F8D91F-A2AE-450D-BF56-6DB9E927CC7D}" type="slidenum">
              <a:rPr lang="en-GB" smtClean="0"/>
              <a:t>12</a:t>
            </a:fld>
            <a:endParaRPr lang="en-GB"/>
          </a:p>
        </p:txBody>
      </p:sp>
    </p:spTree>
    <p:extLst>
      <p:ext uri="{BB962C8B-B14F-4D97-AF65-F5344CB8AC3E}">
        <p14:creationId xmlns:p14="http://schemas.microsoft.com/office/powerpoint/2010/main" val="45612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F8D91F-A2AE-450D-BF56-6DB9E927CC7D}" type="slidenum">
              <a:rPr lang="en-GB" smtClean="0"/>
              <a:t>13</a:t>
            </a:fld>
            <a:endParaRPr lang="en-GB"/>
          </a:p>
        </p:txBody>
      </p:sp>
    </p:spTree>
    <p:extLst>
      <p:ext uri="{BB962C8B-B14F-4D97-AF65-F5344CB8AC3E}">
        <p14:creationId xmlns:p14="http://schemas.microsoft.com/office/powerpoint/2010/main" val="74839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p:txBody>
      </p:sp>
      <p:sp>
        <p:nvSpPr>
          <p:cNvPr id="4" name="Slide Number Placeholder 3"/>
          <p:cNvSpPr>
            <a:spLocks noGrp="1"/>
          </p:cNvSpPr>
          <p:nvPr>
            <p:ph type="sldNum" sz="quarter" idx="10"/>
          </p:nvPr>
        </p:nvSpPr>
        <p:spPr/>
        <p:txBody>
          <a:bodyPr/>
          <a:lstStyle/>
          <a:p>
            <a:fld id="{DED491D0-8E1B-49C7-849B-A28568D94497}" type="slidenum">
              <a:rPr lang="en-GB" smtClean="0"/>
              <a:t>2</a:t>
            </a:fld>
            <a:endParaRPr lang="en-GB"/>
          </a:p>
        </p:txBody>
      </p:sp>
    </p:spTree>
    <p:extLst>
      <p:ext uri="{BB962C8B-B14F-4D97-AF65-F5344CB8AC3E}">
        <p14:creationId xmlns:p14="http://schemas.microsoft.com/office/powerpoint/2010/main" val="388113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buFont typeface="Arial" panose="020B0604020202020204" pitchFamily="34" charset="0"/>
              <a:buChar char="•"/>
            </a:pPr>
            <a:r>
              <a:rPr lang="en-US" sz="1600" b="0" i="0">
                <a:effectLst/>
                <a:latin typeface="Arial" panose="020B0604020202020204" pitchFamily="34" charset="0"/>
              </a:rPr>
              <a:t>We want children to develop their creative imagination and enjoy talking about art. We want the children to feel confident in communicating what they see, feel and think through a range of tools, media and materials. </a:t>
            </a:r>
          </a:p>
          <a:p>
            <a:pPr marL="457200" indent="-457200" algn="l">
              <a:buFont typeface="Arial" panose="020B0604020202020204" pitchFamily="34" charset="0"/>
              <a:buChar char="•"/>
            </a:pPr>
            <a:r>
              <a:rPr lang="en-US" sz="1600" b="0" i="0">
                <a:effectLst/>
                <a:latin typeface="Arial" panose="020B0604020202020204" pitchFamily="34" charset="0"/>
              </a:rPr>
              <a:t>We intend to give the children lots of opportunities to experiment, invent and create art. </a:t>
            </a:r>
          </a:p>
          <a:p>
            <a:pPr marL="457200" indent="-457200" algn="l">
              <a:buFont typeface="Arial" panose="020B0604020202020204" pitchFamily="34" charset="0"/>
              <a:buChar char="•"/>
            </a:pPr>
            <a:r>
              <a:rPr lang="en-US" sz="1600" b="0" i="0">
                <a:effectLst/>
                <a:latin typeface="Arial" panose="020B0604020202020204" pitchFamily="34" charset="0"/>
              </a:rPr>
              <a:t>We want the children to be inspired by famous artists. </a:t>
            </a:r>
          </a:p>
          <a:p>
            <a:pPr marL="457200" indent="-457200" algn="l">
              <a:buFont typeface="Arial" panose="020B0604020202020204" pitchFamily="34" charset="0"/>
              <a:buChar char="•"/>
            </a:pPr>
            <a:r>
              <a:rPr lang="en-US" sz="1600" b="0" i="0">
                <a:effectLst/>
                <a:latin typeface="Arial" panose="020B0604020202020204" pitchFamily="34" charset="0"/>
              </a:rPr>
              <a:t>We want the children to be able to leave Forest and Sandridge with the skills needed that they can continue to develop throughout secondary school.</a:t>
            </a:r>
          </a:p>
          <a:p>
            <a:br>
              <a:rPr lang="en-US" sz="2800"/>
            </a:br>
            <a:endParaRPr lang="en-GB" sz="18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3</a:t>
            </a:fld>
            <a:endParaRPr lang="en-GB"/>
          </a:p>
        </p:txBody>
      </p:sp>
    </p:spTree>
    <p:extLst>
      <p:ext uri="{BB962C8B-B14F-4D97-AF65-F5344CB8AC3E}">
        <p14:creationId xmlns:p14="http://schemas.microsoft.com/office/powerpoint/2010/main" val="44097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Every year group will do Drawing, collage, painting and sculpture over the year. They will be given a key artist and a set of skills to look at during that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For example as you can see KS1 will focus on drawing self portraits in the style of Monet. They will be working on skills like- To be able to show pattern and texture using dots and lines. The year after they will re-visit drawing with a different artist and different skills.</a:t>
            </a:r>
          </a:p>
        </p:txBody>
      </p:sp>
      <p:sp>
        <p:nvSpPr>
          <p:cNvPr id="4" name="Slide Number Placeholder 3"/>
          <p:cNvSpPr>
            <a:spLocks noGrp="1"/>
          </p:cNvSpPr>
          <p:nvPr>
            <p:ph type="sldNum" sz="quarter" idx="10"/>
          </p:nvPr>
        </p:nvSpPr>
        <p:spPr/>
        <p:txBody>
          <a:bodyPr/>
          <a:lstStyle/>
          <a:p>
            <a:fld id="{DED491D0-8E1B-49C7-849B-A28568D94497}" type="slidenum">
              <a:rPr lang="en-GB" smtClean="0"/>
              <a:t>4</a:t>
            </a:fld>
            <a:endParaRPr lang="en-GB"/>
          </a:p>
        </p:txBody>
      </p:sp>
    </p:spTree>
    <p:extLst>
      <p:ext uri="{BB962C8B-B14F-4D97-AF65-F5344CB8AC3E}">
        <p14:creationId xmlns:p14="http://schemas.microsoft.com/office/powerpoint/2010/main" val="2655344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F8D91F-A2AE-450D-BF56-6DB9E927CC7D}" type="slidenum">
              <a:rPr lang="en-GB" smtClean="0"/>
              <a:t>5</a:t>
            </a:fld>
            <a:endParaRPr lang="en-GB"/>
          </a:p>
        </p:txBody>
      </p:sp>
    </p:spTree>
    <p:extLst>
      <p:ext uri="{BB962C8B-B14F-4D97-AF65-F5344CB8AC3E}">
        <p14:creationId xmlns:p14="http://schemas.microsoft.com/office/powerpoint/2010/main" val="371236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F8D91F-A2AE-450D-BF56-6DB9E927CC7D}" type="slidenum">
              <a:rPr lang="en-GB" smtClean="0"/>
              <a:t>6</a:t>
            </a:fld>
            <a:endParaRPr lang="en-GB"/>
          </a:p>
        </p:txBody>
      </p:sp>
    </p:spTree>
    <p:extLst>
      <p:ext uri="{BB962C8B-B14F-4D97-AF65-F5344CB8AC3E}">
        <p14:creationId xmlns:p14="http://schemas.microsoft.com/office/powerpoint/2010/main" val="209526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7</a:t>
            </a:fld>
            <a:endParaRPr lang="en-GB"/>
          </a:p>
        </p:txBody>
      </p:sp>
    </p:spTree>
    <p:extLst>
      <p:ext uri="{BB962C8B-B14F-4D97-AF65-F5344CB8AC3E}">
        <p14:creationId xmlns:p14="http://schemas.microsoft.com/office/powerpoint/2010/main" val="392950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D491D0-8E1B-49C7-849B-A28568D94497}" type="slidenum">
              <a:rPr lang="en-GB" smtClean="0"/>
              <a:t>8</a:t>
            </a:fld>
            <a:endParaRPr lang="en-GB"/>
          </a:p>
        </p:txBody>
      </p:sp>
    </p:spTree>
    <p:extLst>
      <p:ext uri="{BB962C8B-B14F-4D97-AF65-F5344CB8AC3E}">
        <p14:creationId xmlns:p14="http://schemas.microsoft.com/office/powerpoint/2010/main" val="336020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ED491D0-8E1B-49C7-849B-A28568D94497}" type="slidenum">
              <a:rPr lang="en-GB" smtClean="0"/>
              <a:t>9</a:t>
            </a:fld>
            <a:endParaRPr lang="en-GB"/>
          </a:p>
        </p:txBody>
      </p:sp>
    </p:spTree>
    <p:extLst>
      <p:ext uri="{BB962C8B-B14F-4D97-AF65-F5344CB8AC3E}">
        <p14:creationId xmlns:p14="http://schemas.microsoft.com/office/powerpoint/2010/main" val="390928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65159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64397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59202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801DA3-BF14-4CCD-AF10-FEAB775FFC70}"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17544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01DA3-BF14-4CCD-AF10-FEAB775FFC70}"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773174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801DA3-BF14-4CCD-AF10-FEAB775FFC70}"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20691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801DA3-BF14-4CCD-AF10-FEAB775FFC70}" type="datetimeFigureOut">
              <a:rPr lang="en-GB" smtClean="0"/>
              <a:t>12/03/2024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271855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801DA3-BF14-4CCD-AF10-FEAB775FFC70}" type="datetimeFigureOut">
              <a:rPr lang="en-GB" smtClean="0"/>
              <a:t>12/03/2024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73257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01DA3-BF14-4CCD-AF10-FEAB775FFC70}" type="datetimeFigureOut">
              <a:rPr lang="en-GB" smtClean="0"/>
              <a:t>12/03/2024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46414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01DA3-BF14-4CCD-AF10-FEAB775FFC70}"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235277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01DA3-BF14-4CCD-AF10-FEAB775FFC70}"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44F3E2-A9FA-4D4C-B2C7-8C1F23DCB831}" type="slidenum">
              <a:rPr lang="en-GB" smtClean="0"/>
              <a:t>‹#›</a:t>
            </a:fld>
            <a:endParaRPr lang="en-GB"/>
          </a:p>
        </p:txBody>
      </p:sp>
    </p:spTree>
    <p:extLst>
      <p:ext uri="{BB962C8B-B14F-4D97-AF65-F5344CB8AC3E}">
        <p14:creationId xmlns:p14="http://schemas.microsoft.com/office/powerpoint/2010/main" val="346447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01DA3-BF14-4CCD-AF10-FEAB775FFC70}" type="datetimeFigureOut">
              <a:rPr lang="en-GB" smtClean="0"/>
              <a:t>12/03/2024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4F3E2-A9FA-4D4C-B2C7-8C1F23DCB831}" type="slidenum">
              <a:rPr lang="en-GB" smtClean="0"/>
              <a:t>‹#›</a:t>
            </a:fld>
            <a:endParaRPr lang="en-GB"/>
          </a:p>
        </p:txBody>
      </p:sp>
    </p:spTree>
    <p:extLst>
      <p:ext uri="{BB962C8B-B14F-4D97-AF65-F5344CB8AC3E}">
        <p14:creationId xmlns:p14="http://schemas.microsoft.com/office/powerpoint/2010/main" val="202439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9791"/>
            <a:ext cx="12192000" cy="6927669"/>
          </a:xfrm>
          <a:prstGeom prst="rect">
            <a:avLst/>
          </a:prstGeom>
        </p:spPr>
      </p:pic>
      <p:sp>
        <p:nvSpPr>
          <p:cNvPr id="2" name="Title 1"/>
          <p:cNvSpPr>
            <a:spLocks noGrp="1"/>
          </p:cNvSpPr>
          <p:nvPr>
            <p:ph type="ctrTitle"/>
          </p:nvPr>
        </p:nvSpPr>
        <p:spPr>
          <a:xfrm>
            <a:off x="1524000" y="78754"/>
            <a:ext cx="9144000" cy="2387600"/>
          </a:xfrm>
        </p:spPr>
        <p:txBody>
          <a:bodyPr>
            <a:normAutofit/>
          </a:bodyPr>
          <a:lstStyle/>
          <a:p>
            <a:r>
              <a:rPr lang="en-US" sz="8000" b="1"/>
              <a:t>Welcome to our…</a:t>
            </a:r>
            <a:endParaRPr lang="en-GB" sz="8000" b="1"/>
          </a:p>
        </p:txBody>
      </p:sp>
      <p:sp>
        <p:nvSpPr>
          <p:cNvPr id="3" name="Subtitle 2"/>
          <p:cNvSpPr>
            <a:spLocks noGrp="1"/>
          </p:cNvSpPr>
          <p:nvPr>
            <p:ph type="subTitle" idx="1"/>
          </p:nvPr>
        </p:nvSpPr>
        <p:spPr/>
        <p:txBody>
          <a:bodyPr>
            <a:normAutofit lnSpcReduction="10000"/>
          </a:bodyPr>
          <a:lstStyle/>
          <a:p>
            <a:r>
              <a:rPr lang="en-GB" sz="6000" b="1"/>
              <a:t>Art and DT Family Learning Morning</a:t>
            </a:r>
          </a:p>
          <a:p>
            <a:endParaRPr lang="en-GB"/>
          </a:p>
        </p:txBody>
      </p:sp>
    </p:spTree>
    <p:extLst>
      <p:ext uri="{BB962C8B-B14F-4D97-AF65-F5344CB8AC3E}">
        <p14:creationId xmlns:p14="http://schemas.microsoft.com/office/powerpoint/2010/main" val="333597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EC2B69-43B7-4EB2-B412-770D81CB7A6D}"/>
              </a:ext>
            </a:extLst>
          </p:cNvPr>
          <p:cNvSpPr txBox="1"/>
          <p:nvPr/>
        </p:nvSpPr>
        <p:spPr>
          <a:xfrm>
            <a:off x="719328" y="643557"/>
            <a:ext cx="10753344" cy="923330"/>
          </a:xfrm>
          <a:prstGeom prst="rect">
            <a:avLst/>
          </a:prstGeom>
          <a:noFill/>
        </p:spPr>
        <p:txBody>
          <a:bodyPr wrap="square">
            <a:spAutoFit/>
          </a:bodyPr>
          <a:lstStyle/>
          <a:p>
            <a:pPr algn="ctr"/>
            <a:r>
              <a:rPr lang="en-GB" sz="5400" b="1">
                <a:solidFill>
                  <a:schemeClr val="bg1">
                    <a:lumMod val="50000"/>
                  </a:schemeClr>
                </a:solidFill>
                <a:latin typeface="Letter-join Basic 40" panose="02000505000000020003" pitchFamily="50" charset="0"/>
              </a:rPr>
              <a:t>Take One Picture</a:t>
            </a:r>
            <a:endParaRPr lang="en-GB" sz="5400" b="1">
              <a:solidFill>
                <a:schemeClr val="bg1">
                  <a:lumMod val="50000"/>
                </a:schemeClr>
              </a:solidFill>
              <a:latin typeface="XCCW Joined 10a" panose="03050602040000000000" pitchFamily="66" charset="0"/>
            </a:endParaRPr>
          </a:p>
        </p:txBody>
      </p:sp>
      <p:sp>
        <p:nvSpPr>
          <p:cNvPr id="7" name="TextBox 6">
            <a:extLst>
              <a:ext uri="{FF2B5EF4-FFF2-40B4-BE49-F238E27FC236}">
                <a16:creationId xmlns:a16="http://schemas.microsoft.com/office/drawing/2014/main" id="{1C1B7580-0FF2-4C09-94C9-052442D1781D}"/>
              </a:ext>
            </a:extLst>
          </p:cNvPr>
          <p:cNvSpPr txBox="1"/>
          <p:nvPr/>
        </p:nvSpPr>
        <p:spPr>
          <a:xfrm>
            <a:off x="719329" y="1915962"/>
            <a:ext cx="10753343" cy="3724096"/>
          </a:xfrm>
          <a:prstGeom prst="rect">
            <a:avLst/>
          </a:prstGeom>
          <a:noFill/>
          <a:ln>
            <a:solidFill>
              <a:schemeClr val="tx1"/>
            </a:solidFill>
          </a:ln>
        </p:spPr>
        <p:txBody>
          <a:bodyPr wrap="square">
            <a:spAutoFit/>
          </a:bodyPr>
          <a:lstStyle/>
          <a:p>
            <a:r>
              <a:rPr lang="en-US" sz="3200">
                <a:solidFill>
                  <a:srgbClr val="4A4A4A"/>
                </a:solidFill>
                <a:latin typeface="Letter-join Basic 40" panose="02000505000000020003" pitchFamily="50" charset="0"/>
              </a:rPr>
              <a:t>Take One Picture is a </a:t>
            </a:r>
            <a:r>
              <a:rPr lang="en-US" sz="3200" err="1">
                <a:solidFill>
                  <a:srgbClr val="4A4A4A"/>
                </a:solidFill>
                <a:latin typeface="Letter-join Basic 40" panose="02000505000000020003" pitchFamily="50" charset="0"/>
              </a:rPr>
              <a:t>programme</a:t>
            </a:r>
            <a:r>
              <a:rPr lang="en-US" sz="3200">
                <a:solidFill>
                  <a:srgbClr val="4A4A4A"/>
                </a:solidFill>
                <a:latin typeface="Letter-join Basic 40" panose="02000505000000020003" pitchFamily="50" charset="0"/>
              </a:rPr>
              <a:t> for primary schools, which aims to inspire a lifelong love of art and learning.</a:t>
            </a:r>
          </a:p>
          <a:p>
            <a:endParaRPr lang="en-US" sz="3200">
              <a:solidFill>
                <a:srgbClr val="4A4A4A"/>
              </a:solidFill>
              <a:latin typeface="Letter-join Basic 40" panose="02000505000000020003" pitchFamily="50" charset="0"/>
            </a:endParaRPr>
          </a:p>
          <a:p>
            <a:r>
              <a:rPr lang="en-US" sz="3200">
                <a:solidFill>
                  <a:srgbClr val="4A4A4A"/>
                </a:solidFill>
                <a:latin typeface="Letter-join Basic 40" panose="02000505000000020003" pitchFamily="50" charset="0"/>
              </a:rPr>
              <a:t>Every year,  The National Gallery chooses one picture from the collection to inspire cross-curricular work in primary classrooms.</a:t>
            </a:r>
          </a:p>
          <a:p>
            <a:pPr marL="457200" indent="-457200">
              <a:lnSpc>
                <a:spcPct val="150000"/>
              </a:lnSpc>
              <a:buFont typeface="Arial" panose="020B0604020202020204" pitchFamily="34" charset="0"/>
              <a:buChar char="•"/>
            </a:pPr>
            <a:endParaRPr lang="en-GB" sz="3200" b="1">
              <a:latin typeface="Letter-join Basic 40" panose="02000505000000020003" pitchFamily="50" charset="0"/>
            </a:endParaRPr>
          </a:p>
        </p:txBody>
      </p:sp>
      <p:pic>
        <p:nvPicPr>
          <p:cNvPr id="8" name="soundscape">
            <a:hlinkClick r:id="" action="ppaction://media"/>
            <a:extLst>
              <a:ext uri="{FF2B5EF4-FFF2-40B4-BE49-F238E27FC236}">
                <a16:creationId xmlns:a16="http://schemas.microsoft.com/office/drawing/2014/main" id="{4B2519D5-FB72-4136-9860-B67503A5C2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9471" y="643557"/>
            <a:ext cx="487362" cy="487363"/>
          </a:xfrm>
          <a:prstGeom prst="rect">
            <a:avLst/>
          </a:prstGeom>
        </p:spPr>
      </p:pic>
    </p:spTree>
    <p:extLst>
      <p:ext uri="{BB962C8B-B14F-4D97-AF65-F5344CB8AC3E}">
        <p14:creationId xmlns:p14="http://schemas.microsoft.com/office/powerpoint/2010/main" val="3559932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606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EC2B69-43B7-4EB2-B412-770D81CB7A6D}"/>
              </a:ext>
            </a:extLst>
          </p:cNvPr>
          <p:cNvSpPr txBox="1"/>
          <p:nvPr/>
        </p:nvSpPr>
        <p:spPr>
          <a:xfrm>
            <a:off x="719328" y="643557"/>
            <a:ext cx="10753344" cy="923330"/>
          </a:xfrm>
          <a:prstGeom prst="rect">
            <a:avLst/>
          </a:prstGeom>
          <a:noFill/>
        </p:spPr>
        <p:txBody>
          <a:bodyPr wrap="square">
            <a:spAutoFit/>
          </a:bodyPr>
          <a:lstStyle/>
          <a:p>
            <a:pPr algn="ctr"/>
            <a:r>
              <a:rPr lang="en-GB" sz="5400" b="1">
                <a:solidFill>
                  <a:schemeClr val="bg1">
                    <a:lumMod val="50000"/>
                  </a:schemeClr>
                </a:solidFill>
                <a:latin typeface="Letter-join Basic 40" panose="02000505000000020003" pitchFamily="50" charset="0"/>
              </a:rPr>
              <a:t>Take One Picture</a:t>
            </a:r>
            <a:endParaRPr lang="en-GB" sz="5400" b="1">
              <a:solidFill>
                <a:schemeClr val="bg1">
                  <a:lumMod val="50000"/>
                </a:schemeClr>
              </a:solidFill>
              <a:latin typeface="XCCW Joined 10a" panose="03050602040000000000" pitchFamily="66" charset="0"/>
            </a:endParaRPr>
          </a:p>
        </p:txBody>
      </p:sp>
      <p:pic>
        <p:nvPicPr>
          <p:cNvPr id="8" name="soundscape">
            <a:hlinkClick r:id="" action="ppaction://media"/>
            <a:extLst>
              <a:ext uri="{FF2B5EF4-FFF2-40B4-BE49-F238E27FC236}">
                <a16:creationId xmlns:a16="http://schemas.microsoft.com/office/drawing/2014/main" id="{4B2519D5-FB72-4136-9860-B67503A5C2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9471" y="643557"/>
            <a:ext cx="487362" cy="487363"/>
          </a:xfrm>
          <a:prstGeom prst="rect">
            <a:avLst/>
          </a:prstGeom>
        </p:spPr>
      </p:pic>
      <p:pic>
        <p:nvPicPr>
          <p:cNvPr id="9" name="Picture 8">
            <a:extLst>
              <a:ext uri="{FF2B5EF4-FFF2-40B4-BE49-F238E27FC236}">
                <a16:creationId xmlns:a16="http://schemas.microsoft.com/office/drawing/2014/main" id="{C9C11F1F-FB28-4BDD-96C3-97DC5C88BCDC}"/>
              </a:ext>
            </a:extLst>
          </p:cNvPr>
          <p:cNvPicPr>
            <a:picLocks noChangeAspect="1"/>
          </p:cNvPicPr>
          <p:nvPr/>
        </p:nvPicPr>
        <p:blipFill>
          <a:blip r:embed="rId6"/>
          <a:stretch>
            <a:fillRect/>
          </a:stretch>
        </p:blipFill>
        <p:spPr>
          <a:xfrm>
            <a:off x="1724210" y="1475830"/>
            <a:ext cx="3946967" cy="4862837"/>
          </a:xfrm>
          <a:prstGeom prst="rect">
            <a:avLst/>
          </a:prstGeom>
        </p:spPr>
      </p:pic>
      <p:pic>
        <p:nvPicPr>
          <p:cNvPr id="10" name="Picture 9">
            <a:extLst>
              <a:ext uri="{FF2B5EF4-FFF2-40B4-BE49-F238E27FC236}">
                <a16:creationId xmlns:a16="http://schemas.microsoft.com/office/drawing/2014/main" id="{B1405E42-EFDB-4588-888A-1A697DBA31AF}"/>
              </a:ext>
            </a:extLst>
          </p:cNvPr>
          <p:cNvPicPr>
            <a:picLocks noChangeAspect="1"/>
          </p:cNvPicPr>
          <p:nvPr/>
        </p:nvPicPr>
        <p:blipFill rotWithShape="1">
          <a:blip r:embed="rId7"/>
          <a:srcRect t="1950"/>
          <a:stretch/>
        </p:blipFill>
        <p:spPr>
          <a:xfrm>
            <a:off x="6797529" y="1473186"/>
            <a:ext cx="3670261" cy="4865481"/>
          </a:xfrm>
          <a:prstGeom prst="rect">
            <a:avLst/>
          </a:prstGeom>
        </p:spPr>
      </p:pic>
    </p:spTree>
    <p:extLst>
      <p:ext uri="{BB962C8B-B14F-4D97-AF65-F5344CB8AC3E}">
        <p14:creationId xmlns:p14="http://schemas.microsoft.com/office/powerpoint/2010/main" val="2545846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6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stretch>
            <a:fillRect/>
          </a:stretch>
        </p:blipFill>
        <p:spPr>
          <a:xfrm>
            <a:off x="0" y="-69669"/>
            <a:ext cx="12192000" cy="6927669"/>
          </a:xfrm>
          <a:prstGeom prst="rect">
            <a:avLst/>
          </a:prstGeom>
        </p:spPr>
      </p:pic>
      <p:sp>
        <p:nvSpPr>
          <p:cNvPr id="5" name="TextBox 4"/>
          <p:cNvSpPr txBox="1"/>
          <p:nvPr/>
        </p:nvSpPr>
        <p:spPr>
          <a:xfrm>
            <a:off x="441800" y="1518386"/>
            <a:ext cx="11527060" cy="3539430"/>
          </a:xfrm>
          <a:prstGeom prst="rect">
            <a:avLst/>
          </a:prstGeom>
          <a:noFill/>
        </p:spPr>
        <p:txBody>
          <a:bodyPr wrap="square" rtlCol="0">
            <a:spAutoFit/>
          </a:bodyPr>
          <a:lstStyle/>
          <a:p>
            <a:pPr algn="ctr"/>
            <a:r>
              <a:rPr lang="en-US" sz="3200"/>
              <a:t>Please spend the rest of the session in classes experiencing Art and DT with your child or children. </a:t>
            </a:r>
          </a:p>
          <a:p>
            <a:pPr algn="ctr"/>
            <a:endParaRPr lang="en-US" sz="3200"/>
          </a:p>
          <a:p>
            <a:pPr algn="ctr"/>
            <a:r>
              <a:rPr lang="en-US" sz="3200"/>
              <a:t>We will meet back in the hall at 10am to discuss what you have seen and answer any questions </a:t>
            </a:r>
            <a:r>
              <a:rPr lang="en-US" sz="3200">
                <a:sym typeface="Wingdings" panose="05000000000000000000" pitchFamily="2" charset="2"/>
              </a:rPr>
              <a:t> </a:t>
            </a:r>
            <a:endParaRPr lang="en-US" sz="3200"/>
          </a:p>
          <a:p>
            <a:pPr algn="ctr"/>
            <a:endParaRPr lang="en-US" sz="3200"/>
          </a:p>
          <a:p>
            <a:pPr algn="ctr"/>
            <a:endParaRPr lang="en-GB" sz="3200"/>
          </a:p>
        </p:txBody>
      </p:sp>
      <p:sp>
        <p:nvSpPr>
          <p:cNvPr id="6" name="Rectangle 5"/>
          <p:cNvSpPr/>
          <p:nvPr/>
        </p:nvSpPr>
        <p:spPr>
          <a:xfrm>
            <a:off x="6096000" y="4283765"/>
            <a:ext cx="1557130" cy="774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558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stretch>
            <a:fillRect/>
          </a:stretch>
        </p:blipFill>
        <p:spPr>
          <a:xfrm>
            <a:off x="0" y="-69669"/>
            <a:ext cx="12192000" cy="6927669"/>
          </a:xfrm>
          <a:prstGeom prst="rect">
            <a:avLst/>
          </a:prstGeom>
        </p:spPr>
      </p:pic>
      <p:sp>
        <p:nvSpPr>
          <p:cNvPr id="5" name="TextBox 4"/>
          <p:cNvSpPr txBox="1"/>
          <p:nvPr/>
        </p:nvSpPr>
        <p:spPr>
          <a:xfrm>
            <a:off x="332470" y="454899"/>
            <a:ext cx="11527060" cy="707886"/>
          </a:xfrm>
          <a:prstGeom prst="rect">
            <a:avLst/>
          </a:prstGeom>
          <a:noFill/>
        </p:spPr>
        <p:txBody>
          <a:bodyPr wrap="square" rtlCol="0">
            <a:spAutoFit/>
          </a:bodyPr>
          <a:lstStyle/>
          <a:p>
            <a:pPr algn="ctr"/>
            <a:r>
              <a:rPr lang="en-US" sz="4000" b="1"/>
              <a:t>Any questions?</a:t>
            </a:r>
            <a:endParaRPr lang="en-GB" sz="4000" b="1"/>
          </a:p>
        </p:txBody>
      </p:sp>
      <p:sp>
        <p:nvSpPr>
          <p:cNvPr id="6" name="TextBox 5"/>
          <p:cNvSpPr txBox="1"/>
          <p:nvPr/>
        </p:nvSpPr>
        <p:spPr>
          <a:xfrm>
            <a:off x="664940" y="1071494"/>
            <a:ext cx="11527060" cy="2062103"/>
          </a:xfrm>
          <a:prstGeom prst="rect">
            <a:avLst/>
          </a:prstGeom>
          <a:noFill/>
        </p:spPr>
        <p:txBody>
          <a:bodyPr wrap="square" rtlCol="0">
            <a:spAutoFit/>
          </a:bodyPr>
          <a:lstStyle/>
          <a:p>
            <a:pPr algn="ctr"/>
            <a:r>
              <a:rPr lang="en-US" sz="3200" i="1">
                <a:latin typeface="Calibri" panose="020F0502020204030204" pitchFamily="34" charset="0"/>
                <a:cs typeface="Calibri" panose="020F0502020204030204" pitchFamily="34" charset="0"/>
              </a:rPr>
              <a:t>Please place any questions in the question box and we will answer these once you have been to the classrooms. </a:t>
            </a:r>
          </a:p>
          <a:p>
            <a:endParaRPr lang="en-US" sz="3200" i="1">
              <a:latin typeface="Comic Sans MS" panose="030F0702030302020204" pitchFamily="66" charset="0"/>
              <a:cs typeface="Calibri" panose="020F0502020204030204" pitchFamily="34" charset="0"/>
            </a:endParaRPr>
          </a:p>
          <a:p>
            <a:endParaRPr lang="en-US" sz="3200" i="1">
              <a:latin typeface="Calibri" panose="020F0502020204030204" pitchFamily="34" charset="0"/>
              <a:cs typeface="Calibri" panose="020F0502020204030204" pitchFamily="34" charset="0"/>
            </a:endParaRPr>
          </a:p>
        </p:txBody>
      </p:sp>
      <p:pic>
        <p:nvPicPr>
          <p:cNvPr id="2052" name="Picture 4" descr="Image result for ques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505" y="2322026"/>
            <a:ext cx="4197764" cy="305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24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u="sng">
                <a:solidFill>
                  <a:schemeClr val="bg1">
                    <a:lumMod val="50000"/>
                  </a:schemeClr>
                </a:solidFill>
                <a:latin typeface="Letter-join Basic 40" panose="02000505000000020003" pitchFamily="50" charset="0"/>
              </a:rPr>
              <a:t>Aims of the morning</a:t>
            </a:r>
          </a:p>
        </p:txBody>
      </p:sp>
      <p:sp>
        <p:nvSpPr>
          <p:cNvPr id="3" name="Content Placeholder 2"/>
          <p:cNvSpPr>
            <a:spLocks noGrp="1"/>
          </p:cNvSpPr>
          <p:nvPr>
            <p:ph idx="1"/>
          </p:nvPr>
        </p:nvSpPr>
        <p:spPr/>
        <p:txBody>
          <a:bodyPr>
            <a:normAutofit/>
          </a:bodyPr>
          <a:lstStyle/>
          <a:p>
            <a:pPr marL="457200" indent="-457200">
              <a:buAutoNum type="arabicPeriod"/>
            </a:pPr>
            <a:r>
              <a:rPr lang="en-GB" sz="3600">
                <a:latin typeface="Letter-join Basic 40" panose="02000505000000020003" pitchFamily="50" charset="0"/>
              </a:rPr>
              <a:t>To have a greater understanding of how we teach Art and DT across the school.</a:t>
            </a:r>
          </a:p>
          <a:p>
            <a:pPr marL="457200" indent="-457200">
              <a:buFont typeface="Wingdings" panose="05000000000000000000" pitchFamily="2" charset="2"/>
              <a:buAutoNum type="arabicPeriod"/>
            </a:pPr>
            <a:r>
              <a:rPr lang="en-GB" sz="3600">
                <a:latin typeface="Letter-join Basic 40" panose="02000505000000020003" pitchFamily="50" charset="0"/>
              </a:rPr>
              <a:t>To understand how Art and DT is developed within each year group. </a:t>
            </a:r>
          </a:p>
          <a:p>
            <a:pPr marL="457200" indent="-457200">
              <a:buAutoNum type="arabicPeriod"/>
            </a:pPr>
            <a:endParaRPr lang="en-GB" sz="2800"/>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3057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541684"/>
            <a:ext cx="9628632" cy="1362113"/>
          </a:xfrm>
        </p:spPr>
        <p:txBody>
          <a:bodyPr>
            <a:normAutofit/>
          </a:bodyPr>
          <a:lstStyle/>
          <a:p>
            <a:pPr algn="ctr"/>
            <a:r>
              <a:rPr lang="en-GB" sz="7200" b="1">
                <a:solidFill>
                  <a:schemeClr val="bg1">
                    <a:lumMod val="50000"/>
                  </a:schemeClr>
                </a:solidFill>
                <a:latin typeface="Letter-join Basic 40" panose="02000505000000020003" pitchFamily="50" charset="0"/>
              </a:rPr>
              <a:t>Art Intent </a:t>
            </a:r>
          </a:p>
        </p:txBody>
      </p:sp>
      <p:sp>
        <p:nvSpPr>
          <p:cNvPr id="3" name="Content Placeholder 2"/>
          <p:cNvSpPr>
            <a:spLocks noGrp="1"/>
          </p:cNvSpPr>
          <p:nvPr>
            <p:ph idx="1"/>
          </p:nvPr>
        </p:nvSpPr>
        <p:spPr>
          <a:xfrm>
            <a:off x="556302" y="2149646"/>
            <a:ext cx="11076347" cy="4242011"/>
          </a:xfrm>
        </p:spPr>
        <p:txBody>
          <a:bodyPr>
            <a:normAutofit/>
          </a:bodyPr>
          <a:lstStyle/>
          <a:p>
            <a:r>
              <a:rPr lang="en-GB" sz="3200">
                <a:latin typeface="Letter-join Basic 40" panose="02000505000000020003" pitchFamily="50" charset="0"/>
              </a:rPr>
              <a:t>Enable children to develop their creative imagination. </a:t>
            </a:r>
          </a:p>
          <a:p>
            <a:r>
              <a:rPr lang="en-GB" sz="3200">
                <a:latin typeface="Letter-join Basic 40" panose="02000505000000020003" pitchFamily="50" charset="0"/>
              </a:rPr>
              <a:t>To give children opportunities to experiment, invent and create their own art. </a:t>
            </a:r>
          </a:p>
          <a:p>
            <a:r>
              <a:rPr lang="en-GB" sz="3200">
                <a:latin typeface="Letter-join Basic 40" panose="02000505000000020003" pitchFamily="50" charset="0"/>
              </a:rPr>
              <a:t>To enrich the children’s knowledge of famous artists and their work.</a:t>
            </a:r>
          </a:p>
          <a:p>
            <a:r>
              <a:rPr lang="en-GB" sz="3200">
                <a:latin typeface="Letter-join Basic 40" panose="02000505000000020003" pitchFamily="50" charset="0"/>
              </a:rPr>
              <a:t>To teach children the skills needed so that they are able to develop them further throughout their time at Forest and Sandridge.</a:t>
            </a: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1BEC0CF-FFC8-4E5C-8B0D-E395DFFF9AC1}"/>
              </a:ext>
            </a:extLst>
          </p:cNvPr>
          <p:cNvPicPr/>
          <p:nvPr/>
        </p:nvPicPr>
        <p:blipFill>
          <a:blip r:embed="rId3"/>
          <a:stretch>
            <a:fillRect/>
          </a:stretch>
        </p:blipFill>
        <p:spPr>
          <a:xfrm>
            <a:off x="8912352" y="752533"/>
            <a:ext cx="2411793" cy="1397113"/>
          </a:xfrm>
          <a:prstGeom prst="rect">
            <a:avLst/>
          </a:prstGeom>
        </p:spPr>
      </p:pic>
    </p:spTree>
    <p:extLst>
      <p:ext uri="{BB962C8B-B14F-4D97-AF65-F5344CB8AC3E}">
        <p14:creationId xmlns:p14="http://schemas.microsoft.com/office/powerpoint/2010/main" val="1519356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55494"/>
            <a:ext cx="9628632" cy="1362113"/>
          </a:xfrm>
        </p:spPr>
        <p:txBody>
          <a:bodyPr>
            <a:normAutofit/>
          </a:bodyPr>
          <a:lstStyle/>
          <a:p>
            <a:pPr algn="ctr"/>
            <a:r>
              <a:rPr lang="en-GB" sz="7200" b="1">
                <a:solidFill>
                  <a:schemeClr val="bg1">
                    <a:lumMod val="50000"/>
                  </a:schemeClr>
                </a:solidFill>
                <a:latin typeface="Letter-join Basic 40" panose="02000505000000020003" pitchFamily="50" charset="0"/>
              </a:rPr>
              <a:t>Art Overview</a:t>
            </a: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00472F48-DCC5-4A9F-8A4A-087656F67596}"/>
              </a:ext>
            </a:extLst>
          </p:cNvPr>
          <p:cNvPicPr>
            <a:picLocks noChangeAspect="1"/>
          </p:cNvPicPr>
          <p:nvPr/>
        </p:nvPicPr>
        <p:blipFill>
          <a:blip r:embed="rId3"/>
          <a:stretch>
            <a:fillRect/>
          </a:stretch>
        </p:blipFill>
        <p:spPr>
          <a:xfrm>
            <a:off x="1280159" y="1171344"/>
            <a:ext cx="9628633" cy="5431162"/>
          </a:xfrm>
          <a:prstGeom prst="rect">
            <a:avLst/>
          </a:prstGeom>
        </p:spPr>
      </p:pic>
    </p:spTree>
    <p:extLst>
      <p:ext uri="{BB962C8B-B14F-4D97-AF65-F5344CB8AC3E}">
        <p14:creationId xmlns:p14="http://schemas.microsoft.com/office/powerpoint/2010/main" val="2179833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5067-CC53-4492-846F-D8257C5693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AE5EB47-B882-429A-A4AE-AF2ED700B953}"/>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E3875810-6FB3-4CEC-85CF-2B223C00F450}"/>
              </a:ext>
            </a:extLst>
          </p:cNvPr>
          <p:cNvPicPr>
            <a:picLocks noChangeAspect="1"/>
          </p:cNvPicPr>
          <p:nvPr/>
        </p:nvPicPr>
        <p:blipFill>
          <a:blip r:embed="rId3"/>
          <a:stretch>
            <a:fillRect/>
          </a:stretch>
        </p:blipFill>
        <p:spPr>
          <a:xfrm>
            <a:off x="1123950" y="314325"/>
            <a:ext cx="9944100" cy="6229350"/>
          </a:xfrm>
          <a:prstGeom prst="rect">
            <a:avLst/>
          </a:prstGeom>
        </p:spPr>
      </p:pic>
      <p:sp>
        <p:nvSpPr>
          <p:cNvPr id="8" name="Rectangle 7">
            <a:extLst>
              <a:ext uri="{FF2B5EF4-FFF2-40B4-BE49-F238E27FC236}">
                <a16:creationId xmlns:a16="http://schemas.microsoft.com/office/drawing/2014/main" id="{DAA42C5F-3BA0-4BCC-8C79-F6F2CE5527EA}"/>
              </a:ext>
            </a:extLst>
          </p:cNvPr>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438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5067-CC53-4492-846F-D8257C5693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AE5EB47-B882-429A-A4AE-AF2ED700B95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854F047-8DED-4180-84B8-8D93F751F563}"/>
              </a:ext>
            </a:extLst>
          </p:cNvPr>
          <p:cNvPicPr>
            <a:picLocks noChangeAspect="1"/>
          </p:cNvPicPr>
          <p:nvPr/>
        </p:nvPicPr>
        <p:blipFill>
          <a:blip r:embed="rId3"/>
          <a:stretch>
            <a:fillRect/>
          </a:stretch>
        </p:blipFill>
        <p:spPr>
          <a:xfrm>
            <a:off x="1128712" y="261937"/>
            <a:ext cx="9934575" cy="6334125"/>
          </a:xfrm>
          <a:prstGeom prst="rect">
            <a:avLst/>
          </a:prstGeom>
        </p:spPr>
      </p:pic>
      <p:sp>
        <p:nvSpPr>
          <p:cNvPr id="8" name="Rectangle 7">
            <a:extLst>
              <a:ext uri="{FF2B5EF4-FFF2-40B4-BE49-F238E27FC236}">
                <a16:creationId xmlns:a16="http://schemas.microsoft.com/office/drawing/2014/main" id="{314B1E22-CA18-4A21-B182-A8761C950E53}"/>
              </a:ext>
            </a:extLst>
          </p:cNvPr>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446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15" y="421941"/>
            <a:ext cx="9628632" cy="1362113"/>
          </a:xfrm>
        </p:spPr>
        <p:txBody>
          <a:bodyPr>
            <a:normAutofit/>
          </a:bodyPr>
          <a:lstStyle/>
          <a:p>
            <a:pPr algn="ctr"/>
            <a:r>
              <a:rPr lang="en-GB" sz="7200" b="1">
                <a:solidFill>
                  <a:schemeClr val="bg1">
                    <a:lumMod val="50000"/>
                  </a:schemeClr>
                </a:solidFill>
                <a:latin typeface="Letter-join Basic 40" panose="02000505000000020003" pitchFamily="50" charset="0"/>
              </a:rPr>
              <a:t>DT Intent </a:t>
            </a:r>
          </a:p>
        </p:txBody>
      </p:sp>
      <p:graphicFrame>
        <p:nvGraphicFramePr>
          <p:cNvPr id="7" name="Content Placeholder 6">
            <a:extLst>
              <a:ext uri="{FF2B5EF4-FFF2-40B4-BE49-F238E27FC236}">
                <a16:creationId xmlns:a16="http://schemas.microsoft.com/office/drawing/2014/main" id="{D40B656B-F173-28A3-57D2-599B70F38724}"/>
              </a:ext>
            </a:extLst>
          </p:cNvPr>
          <p:cNvGraphicFramePr>
            <a:graphicFrameLocks noGrp="1"/>
          </p:cNvGraphicFramePr>
          <p:nvPr>
            <p:ph idx="1"/>
            <p:extLst>
              <p:ext uri="{D42A27DB-BD31-4B8C-83A1-F6EECF244321}">
                <p14:modId xmlns:p14="http://schemas.microsoft.com/office/powerpoint/2010/main" val="2978865659"/>
              </p:ext>
            </p:extLst>
          </p:nvPr>
        </p:nvGraphicFramePr>
        <p:xfrm>
          <a:off x="435428" y="1422854"/>
          <a:ext cx="10515600" cy="4267200"/>
        </p:xfrm>
        <a:graphic>
          <a:graphicData uri="http://schemas.openxmlformats.org/drawingml/2006/table">
            <a:tbl>
              <a:tblPr bandRow="1">
                <a:tableStyleId>{5C22544A-7EE6-4342-B048-85BDC9FD1C3A}</a:tableStyleId>
              </a:tblPr>
              <a:tblGrid>
                <a:gridCol w="10515600">
                  <a:extLst>
                    <a:ext uri="{9D8B030D-6E8A-4147-A177-3AD203B41FA5}">
                      <a16:colId xmlns:a16="http://schemas.microsoft.com/office/drawing/2014/main" val="760425861"/>
                    </a:ext>
                  </a:extLst>
                </a:gridCol>
              </a:tblGrid>
              <a:tr h="748392">
                <a:tc>
                  <a:txBody>
                    <a:bodyPr/>
                    <a:lstStyle/>
                    <a:p>
                      <a:pPr marL="571500" indent="-571500" algn="l">
                        <a:buFont typeface="Arial"/>
                        <a:buChar char="•"/>
                      </a:pPr>
                      <a:r>
                        <a:rPr lang="en-US" sz="2800">
                          <a:effectLst/>
                          <a:latin typeface="Letter-join Basic 40"/>
                          <a:cs typeface="Calibri"/>
                        </a:rPr>
                        <a:t>To enable the children to develop their creativity through designing, making and evaluating.</a:t>
                      </a:r>
                      <a:endParaRPr lang="en-US" sz="2800">
                        <a:effectLst/>
                        <a:latin typeface="Letter-join Basic 40"/>
                      </a:endParaRPr>
                    </a:p>
                    <a:p>
                      <a:pPr marL="0" lvl="0" indent="0" algn="l">
                        <a:buNone/>
                      </a:pPr>
                      <a:r>
                        <a:rPr lang="en-US" sz="2800">
                          <a:effectLst/>
                          <a:latin typeface="Letter-join Basic 40"/>
                          <a:cs typeface="Calibri"/>
                        </a:rPr>
                        <a:t>  </a:t>
                      </a:r>
                      <a:endParaRPr lang="en-US" sz="2800">
                        <a:effectLst/>
                        <a:latin typeface="Letter-join Basic 40"/>
                      </a:endParaRPr>
                    </a:p>
                    <a:p>
                      <a:pPr marL="571500" lvl="0" indent="-571500" algn="l">
                        <a:buFont typeface="Arial"/>
                        <a:buChar char="•"/>
                      </a:pPr>
                      <a:r>
                        <a:rPr lang="en-US" sz="2800">
                          <a:effectLst/>
                          <a:latin typeface="Letter-join Basic 40"/>
                          <a:cs typeface="Calibri"/>
                        </a:rPr>
                        <a:t>To combine and apply their skills with knowledge and understanding in order to design, make and evaluate  a product. </a:t>
                      </a:r>
                    </a:p>
                    <a:p>
                      <a:pPr marL="571500" lvl="0" indent="-571500" algn="l">
                        <a:buFont typeface="Arial"/>
                        <a:buChar char="•"/>
                      </a:pPr>
                      <a:endParaRPr lang="en-US" sz="2800">
                        <a:effectLst/>
                        <a:latin typeface="Letter-join Basic 40"/>
                        <a:cs typeface="Calibri"/>
                      </a:endParaRPr>
                    </a:p>
                    <a:p>
                      <a:pPr marL="571500" lvl="0" indent="-571500" algn="l">
                        <a:buFont typeface="Arial"/>
                        <a:buChar char="•"/>
                      </a:pPr>
                      <a:r>
                        <a:rPr lang="en-US" sz="2800">
                          <a:effectLst/>
                          <a:latin typeface="Letter-join Basic 40"/>
                          <a:cs typeface="Calibri"/>
                        </a:rPr>
                        <a:t>To be taught skills progressively and be able to learn and practice in order to develop those skills as they move through the school. </a:t>
                      </a:r>
                      <a:endParaRPr lang="en-US" sz="2800">
                        <a:effectLst/>
                        <a:latin typeface="Letter-join Basic 40"/>
                      </a:endParaRPr>
                    </a:p>
                    <a:p>
                      <a:pPr marL="0" lvl="0" indent="0" algn="l">
                        <a:buNone/>
                      </a:pPr>
                      <a:r>
                        <a:rPr lang="en-US" sz="2800">
                          <a:effectLst/>
                          <a:latin typeface="Letter-join Basic 40"/>
                          <a:cs typeface="Calibri"/>
                        </a:rPr>
                        <a:t>   </a:t>
                      </a:r>
                      <a:endParaRPr lang="en-US" sz="2800">
                        <a:effectLst/>
                        <a:latin typeface="Letter-join Basic 40"/>
                      </a:endParaRPr>
                    </a:p>
                    <a:p>
                      <a:pPr marL="571500" lvl="0" indent="-571500" algn="l">
                        <a:buFont typeface="Arial"/>
                        <a:buChar char="•"/>
                      </a:pPr>
                      <a:r>
                        <a:rPr lang="en-US" sz="2800">
                          <a:effectLst/>
                          <a:latin typeface="Letter-join Basic 40"/>
                          <a:cs typeface="Calibri"/>
                        </a:rPr>
                        <a:t>To learn basic cooking skills. </a:t>
                      </a:r>
                      <a:endParaRPr lang="en-US" sz="2800">
                        <a:effectLst/>
                        <a:latin typeface="Letter-join Basic 40"/>
                      </a:endParaRPr>
                    </a:p>
                  </a:txBody>
                  <a:tcPr marL="114300" marR="114300" marT="0" marB="0">
                    <a:lnL>
                      <a:noFill/>
                    </a:lnL>
                    <a:lnR>
                      <a:noFill/>
                    </a:lnR>
                    <a:lnT>
                      <a:noFill/>
                    </a:lnT>
                    <a:lnB>
                      <a:noFill/>
                    </a:lnB>
                    <a:noFill/>
                  </a:tcPr>
                </a:tc>
                <a:extLst>
                  <a:ext uri="{0D108BD9-81ED-4DB2-BD59-A6C34878D82A}">
                    <a16:rowId xmlns:a16="http://schemas.microsoft.com/office/drawing/2014/main" val="3261394017"/>
                  </a:ext>
                </a:extLst>
              </a:tr>
            </a:tbl>
          </a:graphicData>
        </a:graphic>
      </p:graphicFrame>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1BEC0CF-FFC8-4E5C-8B0D-E395DFFF9AC1}"/>
              </a:ext>
            </a:extLst>
          </p:cNvPr>
          <p:cNvPicPr/>
          <p:nvPr/>
        </p:nvPicPr>
        <p:blipFill>
          <a:blip r:embed="rId3"/>
          <a:stretch>
            <a:fillRect/>
          </a:stretch>
        </p:blipFill>
        <p:spPr>
          <a:xfrm>
            <a:off x="9739665" y="458619"/>
            <a:ext cx="2052565" cy="1124970"/>
          </a:xfrm>
          <a:prstGeom prst="rect">
            <a:avLst/>
          </a:prstGeom>
        </p:spPr>
      </p:pic>
    </p:spTree>
    <p:extLst>
      <p:ext uri="{BB962C8B-B14F-4D97-AF65-F5344CB8AC3E}">
        <p14:creationId xmlns:p14="http://schemas.microsoft.com/office/powerpoint/2010/main" val="4026478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59" y="466343"/>
            <a:ext cx="9628632" cy="1362113"/>
          </a:xfrm>
        </p:spPr>
        <p:txBody>
          <a:bodyPr>
            <a:normAutofit/>
          </a:bodyPr>
          <a:lstStyle/>
          <a:p>
            <a:pPr algn="ctr"/>
            <a:r>
              <a:rPr lang="en-GB" sz="7200" b="1">
                <a:solidFill>
                  <a:schemeClr val="bg1">
                    <a:lumMod val="50000"/>
                  </a:schemeClr>
                </a:solidFill>
                <a:latin typeface="Letter-join Basic 40" panose="02000505000000020003" pitchFamily="50" charset="0"/>
              </a:rPr>
              <a:t>DT Overview </a:t>
            </a:r>
          </a:p>
        </p:txBody>
      </p:sp>
      <p:sp>
        <p:nvSpPr>
          <p:cNvPr id="3" name="Content Placeholder 2"/>
          <p:cNvSpPr>
            <a:spLocks noGrp="1"/>
          </p:cNvSpPr>
          <p:nvPr>
            <p:ph idx="1"/>
          </p:nvPr>
        </p:nvSpPr>
        <p:spPr>
          <a:xfrm>
            <a:off x="824527" y="2135702"/>
            <a:ext cx="6929586" cy="2585227"/>
          </a:xfrm>
        </p:spPr>
        <p:txBody>
          <a:bodyPr>
            <a:noAutofit/>
          </a:bodyPr>
          <a:lstStyle/>
          <a:p>
            <a:pPr>
              <a:buFont typeface="Arial" panose="020B0604020202020204" pitchFamily="34" charset="0"/>
              <a:buChar char="•"/>
            </a:pPr>
            <a:endParaRPr lang="en-GB" sz="3200">
              <a:latin typeface="Letter-join Basic 40" panose="02000505000000020003" pitchFamily="50" charset="0"/>
            </a:endParaRPr>
          </a:p>
          <a:p>
            <a:pPr>
              <a:buFont typeface="Arial" panose="020B0604020202020204" pitchFamily="34" charset="0"/>
              <a:buChar char="•"/>
            </a:pPr>
            <a:endParaRPr lang="en-GB" sz="3200">
              <a:latin typeface="Letter-join Basic 40" panose="02000505000000020003" pitchFamily="50" charset="0"/>
            </a:endParaRPr>
          </a:p>
          <a:p>
            <a:pPr>
              <a:buFont typeface="Arial" panose="020B0604020202020204" pitchFamily="34" charset="0"/>
              <a:buChar char="•"/>
            </a:pPr>
            <a:endParaRPr lang="en-GB" sz="3200">
              <a:latin typeface="Letter-join Basic 40" panose="02000505000000020003" pitchFamily="50" charset="0"/>
            </a:endParaRPr>
          </a:p>
          <a:p>
            <a:pPr>
              <a:buFont typeface="Arial" panose="020B0604020202020204" pitchFamily="34" charset="0"/>
              <a:buChar char="•"/>
            </a:pPr>
            <a:endParaRPr lang="en-GB" sz="3200">
              <a:latin typeface="Letter-join Basic 40" panose="02000505000000020003" pitchFamily="50" charset="0"/>
            </a:endParaRPr>
          </a:p>
          <a:p>
            <a:pPr marL="0" indent="0">
              <a:buNone/>
            </a:pPr>
            <a:endParaRPr lang="en-GB" sz="3200">
              <a:latin typeface="Letter-join Basic 40" panose="02000505000000020003" pitchFamily="50" charset="0"/>
            </a:endParaRPr>
          </a:p>
        </p:txBody>
      </p:sp>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screen shot of a diagram&#10;&#10;Description automatically generated">
            <a:extLst>
              <a:ext uri="{FF2B5EF4-FFF2-40B4-BE49-F238E27FC236}">
                <a16:creationId xmlns:a16="http://schemas.microsoft.com/office/drawing/2014/main" id="{9D1515F7-19E4-99E7-4230-A541E336A467}"/>
              </a:ext>
            </a:extLst>
          </p:cNvPr>
          <p:cNvPicPr>
            <a:picLocks noChangeAspect="1"/>
          </p:cNvPicPr>
          <p:nvPr/>
        </p:nvPicPr>
        <p:blipFill>
          <a:blip r:embed="rId3"/>
          <a:stretch>
            <a:fillRect/>
          </a:stretch>
        </p:blipFill>
        <p:spPr>
          <a:xfrm>
            <a:off x="1653268" y="1566863"/>
            <a:ext cx="8722178" cy="4878160"/>
          </a:xfrm>
          <a:prstGeom prst="rect">
            <a:avLst/>
          </a:prstGeom>
        </p:spPr>
      </p:pic>
    </p:spTree>
    <p:extLst>
      <p:ext uri="{BB962C8B-B14F-4D97-AF65-F5344CB8AC3E}">
        <p14:creationId xmlns:p14="http://schemas.microsoft.com/office/powerpoint/2010/main" val="15393129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176" y="295835"/>
            <a:ext cx="11524130" cy="6306671"/>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DEC2B69-43B7-4EB2-B412-770D81CB7A6D}"/>
              </a:ext>
            </a:extLst>
          </p:cNvPr>
          <p:cNvSpPr txBox="1"/>
          <p:nvPr/>
        </p:nvSpPr>
        <p:spPr>
          <a:xfrm>
            <a:off x="719328" y="643557"/>
            <a:ext cx="10753344" cy="1754326"/>
          </a:xfrm>
          <a:prstGeom prst="rect">
            <a:avLst/>
          </a:prstGeom>
          <a:noFill/>
        </p:spPr>
        <p:txBody>
          <a:bodyPr wrap="square">
            <a:spAutoFit/>
          </a:bodyPr>
          <a:lstStyle/>
          <a:p>
            <a:pPr algn="ctr"/>
            <a:r>
              <a:rPr lang="en-GB" sz="5400" b="1">
                <a:solidFill>
                  <a:schemeClr val="bg1">
                    <a:lumMod val="50000"/>
                  </a:schemeClr>
                </a:solidFill>
                <a:latin typeface="Letter-join Basic 40" panose="02000505000000020003" pitchFamily="50" charset="0"/>
              </a:rPr>
              <a:t>What does an Art and DT unit at Forest &amp; Sandridge look like?</a:t>
            </a:r>
            <a:endParaRPr lang="en-GB" sz="5400" b="1">
              <a:solidFill>
                <a:schemeClr val="bg1">
                  <a:lumMod val="50000"/>
                </a:schemeClr>
              </a:solidFill>
              <a:latin typeface="XCCW Joined 10a" panose="03050602040000000000" pitchFamily="66" charset="0"/>
            </a:endParaRPr>
          </a:p>
        </p:txBody>
      </p:sp>
      <p:sp>
        <p:nvSpPr>
          <p:cNvPr id="7" name="TextBox 6">
            <a:extLst>
              <a:ext uri="{FF2B5EF4-FFF2-40B4-BE49-F238E27FC236}">
                <a16:creationId xmlns:a16="http://schemas.microsoft.com/office/drawing/2014/main" id="{1C1B7580-0FF2-4C09-94C9-052442D1781D}"/>
              </a:ext>
            </a:extLst>
          </p:cNvPr>
          <p:cNvSpPr txBox="1"/>
          <p:nvPr/>
        </p:nvSpPr>
        <p:spPr>
          <a:xfrm>
            <a:off x="719329" y="2395546"/>
            <a:ext cx="4400815" cy="4263347"/>
          </a:xfrm>
          <a:prstGeom prst="rect">
            <a:avLst/>
          </a:prstGeom>
          <a:noFill/>
          <a:ln>
            <a:solidFill>
              <a:schemeClr val="tx1"/>
            </a:solidFill>
          </a:ln>
        </p:spPr>
        <p:txBody>
          <a:bodyPr wrap="square">
            <a:spAutoFit/>
          </a:bodyPr>
          <a:lstStyle/>
          <a:p>
            <a:pPr>
              <a:lnSpc>
                <a:spcPct val="150000"/>
              </a:lnSpc>
            </a:pPr>
            <a:r>
              <a:rPr lang="en-GB" sz="3200" b="1">
                <a:latin typeface="Letter-join Basic 40" panose="02000505000000020003" pitchFamily="50" charset="0"/>
              </a:rPr>
              <a:t>Art:</a:t>
            </a:r>
          </a:p>
          <a:p>
            <a:pPr marL="457200" indent="-457200">
              <a:lnSpc>
                <a:spcPct val="150000"/>
              </a:lnSpc>
              <a:buFont typeface="Arial" panose="020B0604020202020204" pitchFamily="34" charset="0"/>
              <a:buChar char="•"/>
            </a:pPr>
            <a:r>
              <a:rPr lang="en-GB" sz="2400" b="1">
                <a:latin typeface="Letter-join Basic 40" panose="02000505000000020003" pitchFamily="50" charset="0"/>
              </a:rPr>
              <a:t>Research the artist. </a:t>
            </a:r>
          </a:p>
          <a:p>
            <a:pPr marL="457200" indent="-457200">
              <a:lnSpc>
                <a:spcPct val="150000"/>
              </a:lnSpc>
              <a:buFont typeface="Arial" panose="020B0604020202020204" pitchFamily="34" charset="0"/>
              <a:buChar char="•"/>
            </a:pPr>
            <a:r>
              <a:rPr lang="en-GB" sz="2400" b="1">
                <a:latin typeface="Letter-join Basic 40" panose="02000505000000020003" pitchFamily="50" charset="0"/>
              </a:rPr>
              <a:t>Explore and develop the skills and technique.  </a:t>
            </a:r>
          </a:p>
          <a:p>
            <a:pPr marL="457200" indent="-457200">
              <a:lnSpc>
                <a:spcPct val="150000"/>
              </a:lnSpc>
              <a:buFont typeface="Arial" panose="020B0604020202020204" pitchFamily="34" charset="0"/>
              <a:buChar char="•"/>
            </a:pPr>
            <a:r>
              <a:rPr lang="en-GB" sz="2400" b="1">
                <a:latin typeface="Letter-join Basic 40" panose="02000505000000020003" pitchFamily="50" charset="0"/>
              </a:rPr>
              <a:t>Design and create a final piece of art. </a:t>
            </a:r>
          </a:p>
          <a:p>
            <a:pPr marL="457200" indent="-457200">
              <a:lnSpc>
                <a:spcPct val="150000"/>
              </a:lnSpc>
              <a:buFont typeface="Arial" panose="020B0604020202020204" pitchFamily="34" charset="0"/>
              <a:buChar char="•"/>
            </a:pPr>
            <a:endParaRPr lang="en-GB" sz="3200" b="1">
              <a:latin typeface="Letter-join Basic 40" panose="02000505000000020003" pitchFamily="50" charset="0"/>
            </a:endParaRPr>
          </a:p>
        </p:txBody>
      </p:sp>
      <p:sp>
        <p:nvSpPr>
          <p:cNvPr id="5" name="TextBox 4">
            <a:extLst>
              <a:ext uri="{FF2B5EF4-FFF2-40B4-BE49-F238E27FC236}">
                <a16:creationId xmlns:a16="http://schemas.microsoft.com/office/drawing/2014/main" id="{C8EECC70-9A30-4C53-A37B-128A340B96D4}"/>
              </a:ext>
            </a:extLst>
          </p:cNvPr>
          <p:cNvSpPr txBox="1"/>
          <p:nvPr/>
        </p:nvSpPr>
        <p:spPr>
          <a:xfrm>
            <a:off x="5975888" y="2436472"/>
            <a:ext cx="5336987" cy="2989729"/>
          </a:xfrm>
          <a:prstGeom prst="rect">
            <a:avLst/>
          </a:prstGeom>
          <a:noFill/>
          <a:ln>
            <a:solidFill>
              <a:schemeClr val="tx1"/>
            </a:solidFill>
          </a:ln>
        </p:spPr>
        <p:txBody>
          <a:bodyPr wrap="square" lIns="91440" tIns="45720" rIns="91440" bIns="45720" anchor="t">
            <a:spAutoFit/>
          </a:bodyPr>
          <a:lstStyle/>
          <a:p>
            <a:pPr>
              <a:lnSpc>
                <a:spcPct val="150000"/>
              </a:lnSpc>
            </a:pPr>
            <a:r>
              <a:rPr lang="en-GB" sz="3200" b="1">
                <a:latin typeface="Letter-join Basic 40"/>
              </a:rPr>
              <a:t>DT:</a:t>
            </a:r>
            <a:endParaRPr lang="en-GB" sz="3200" b="1">
              <a:latin typeface="Letter-join Basic 40" panose="02000505000000020003" pitchFamily="50" charset="0"/>
            </a:endParaRPr>
          </a:p>
          <a:p>
            <a:pPr marL="457200" indent="-457200">
              <a:lnSpc>
                <a:spcPct val="150000"/>
              </a:lnSpc>
              <a:buFontTx/>
              <a:buChar char="-"/>
            </a:pPr>
            <a:r>
              <a:rPr lang="en-GB" sz="2400" b="1">
                <a:latin typeface="Letter-join Basic 40"/>
              </a:rPr>
              <a:t>Investigate/research product</a:t>
            </a:r>
            <a:endParaRPr lang="en-GB" sz="2400" b="1">
              <a:latin typeface="Letter-join Basic 40" panose="02000505000000020003" pitchFamily="50" charset="0"/>
            </a:endParaRPr>
          </a:p>
          <a:p>
            <a:pPr marL="457200" indent="-457200">
              <a:lnSpc>
                <a:spcPct val="150000"/>
              </a:lnSpc>
              <a:buFontTx/>
              <a:buChar char="-"/>
            </a:pPr>
            <a:r>
              <a:rPr lang="en-GB" sz="2400" b="1">
                <a:latin typeface="Letter-join Basic 40"/>
              </a:rPr>
              <a:t>Design</a:t>
            </a:r>
          </a:p>
          <a:p>
            <a:pPr marL="457200" indent="-457200">
              <a:lnSpc>
                <a:spcPct val="150000"/>
              </a:lnSpc>
              <a:buFontTx/>
              <a:buChar char="-"/>
            </a:pPr>
            <a:r>
              <a:rPr lang="en-GB" sz="2400" b="1">
                <a:latin typeface="Letter-join Basic 40"/>
              </a:rPr>
              <a:t>Make</a:t>
            </a:r>
            <a:endParaRPr lang="en-GB" sz="2400" b="1">
              <a:latin typeface="Letter-join Basic 40" panose="02000505000000020003" pitchFamily="50" charset="0"/>
            </a:endParaRPr>
          </a:p>
          <a:p>
            <a:pPr marL="457200" indent="-457200">
              <a:lnSpc>
                <a:spcPct val="150000"/>
              </a:lnSpc>
              <a:buFontTx/>
              <a:buChar char="-"/>
            </a:pPr>
            <a:r>
              <a:rPr lang="en-GB" sz="2400" b="1">
                <a:latin typeface="Letter-join Basic 40"/>
              </a:rPr>
              <a:t>Evaluate</a:t>
            </a:r>
          </a:p>
        </p:txBody>
      </p:sp>
    </p:spTree>
    <p:extLst>
      <p:ext uri="{BB962C8B-B14F-4D97-AF65-F5344CB8AC3E}">
        <p14:creationId xmlns:p14="http://schemas.microsoft.com/office/powerpoint/2010/main" val="181400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8B655652CA04CBFCCEF5E291BFD5B" ma:contentTypeVersion="19" ma:contentTypeDescription="Create a new document." ma:contentTypeScope="" ma:versionID="9f921a452aa13dca1de1717e7ea5ac53">
  <xsd:schema xmlns:xsd="http://www.w3.org/2001/XMLSchema" xmlns:xs="http://www.w3.org/2001/XMLSchema" xmlns:p="http://schemas.microsoft.com/office/2006/metadata/properties" xmlns:ns2="7b2ad515-d918-4703-882d-36803593d949" xmlns:ns3="ad3b63a2-84f3-45ac-b5aa-f84189c241e0" targetNamespace="http://schemas.microsoft.com/office/2006/metadata/properties" ma:root="true" ma:fieldsID="4c4cc489f6346f2ce458a72f1705b708" ns2:_="" ns3:_="">
    <xsd:import namespace="7b2ad515-d918-4703-882d-36803593d949"/>
    <xsd:import namespace="ad3b63a2-84f3-45ac-b5aa-f84189c241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ad515-d918-4703-882d-36803593d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b63a2-84f3-45ac-b5aa-f84189c241e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e4854a9-52ca-4114-aa81-2724e0afc475}" ma:internalName="TaxCatchAll" ma:showField="CatchAllData" ma:web="ad3b63a2-84f3-45ac-b5aa-f84189c241e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2ad515-d918-4703-882d-36803593d949">
      <Terms xmlns="http://schemas.microsoft.com/office/infopath/2007/PartnerControls"/>
    </lcf76f155ced4ddcb4097134ff3c332f>
    <TaxCatchAll xmlns="ad3b63a2-84f3-45ac-b5aa-f84189c241e0" xsi:nil="true"/>
  </documentManagement>
</p:properties>
</file>

<file path=customXml/itemProps1.xml><?xml version="1.0" encoding="utf-8"?>
<ds:datastoreItem xmlns:ds="http://schemas.openxmlformats.org/officeDocument/2006/customXml" ds:itemID="{C7E3AA2E-7EEC-45CD-8957-CE6C491F169B}">
  <ds:schemaRefs>
    <ds:schemaRef ds:uri="7b2ad515-d918-4703-882d-36803593d949"/>
    <ds:schemaRef ds:uri="ad3b63a2-84f3-45ac-b5aa-f84189c241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611E5F1-43C9-425E-A8FF-A4C4D771DE04}">
  <ds:schemaRefs>
    <ds:schemaRef ds:uri="http://schemas.microsoft.com/sharepoint/v3/contenttype/forms"/>
  </ds:schemaRefs>
</ds:datastoreItem>
</file>

<file path=customXml/itemProps3.xml><?xml version="1.0" encoding="utf-8"?>
<ds:datastoreItem xmlns:ds="http://schemas.openxmlformats.org/officeDocument/2006/customXml" ds:itemID="{3EF3CCEA-AAE8-4E04-91B2-DDD18C6043B3}">
  <ds:schemaRefs>
    <ds:schemaRef ds:uri="7b2ad515-d918-4703-882d-36803593d949"/>
    <ds:schemaRef ds:uri="ad3b63a2-84f3-45ac-b5aa-f84189c241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Welcome to our…</vt:lpstr>
      <vt:lpstr>Aims of the morning</vt:lpstr>
      <vt:lpstr>Art Intent </vt:lpstr>
      <vt:lpstr>Art Overview</vt:lpstr>
      <vt:lpstr>PowerPoint Presentation</vt:lpstr>
      <vt:lpstr>PowerPoint Presentation</vt:lpstr>
      <vt:lpstr>DT Intent </vt:lpstr>
      <vt:lpstr>DT Overview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 BILES-WOOD</dc:creator>
  <cp:revision>1</cp:revision>
  <dcterms:created xsi:type="dcterms:W3CDTF">2019-09-27T11:39:41Z</dcterms:created>
  <dcterms:modified xsi:type="dcterms:W3CDTF">2024-03-12T15:49:13Z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0x010100B588B655652CA04CBFCCEF5E291BFD5B</vt:lpwstr>
  </property>
  <property fmtid="{D5CDD505-2E9C-101B-9397-08002B2CF9AE}" pid="3" name="MediaServiceImageTags">
    <vt:lpwstr/>
  </property>
</Properties>
</file>