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22"/>
  </p:notesMasterIdLst>
  <p:sldIdLst>
    <p:sldId id="256" r:id="rId5"/>
    <p:sldId id="292" r:id="rId6"/>
    <p:sldId id="284" r:id="rId7"/>
    <p:sldId id="299" r:id="rId8"/>
    <p:sldId id="297" r:id="rId9"/>
    <p:sldId id="259" r:id="rId10"/>
    <p:sldId id="298" r:id="rId11"/>
    <p:sldId id="280" r:id="rId12"/>
    <p:sldId id="288" r:id="rId13"/>
    <p:sldId id="289" r:id="rId14"/>
    <p:sldId id="290" r:id="rId15"/>
    <p:sldId id="281" r:id="rId16"/>
    <p:sldId id="295" r:id="rId17"/>
    <p:sldId id="294" r:id="rId18"/>
    <p:sldId id="293" r:id="rId19"/>
    <p:sldId id="300" r:id="rId20"/>
    <p:sldId id="30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7" d="100"/>
          <a:sy n="77" d="100"/>
        </p:scale>
        <p:origin x="912"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et Prosser" userId="c83fce6a-635f-4aae-9768-3c7608f22855" providerId="ADAL" clId="{A1EF47E2-9854-4DBE-BDB7-45062B9096EE}"/>
    <pc:docChg chg="custSel addSld delSld modSld">
      <pc:chgData name="Harriet Prosser" userId="c83fce6a-635f-4aae-9768-3c7608f22855" providerId="ADAL" clId="{A1EF47E2-9854-4DBE-BDB7-45062B9096EE}" dt="2025-01-28T19:53:36.077" v="508" actId="20577"/>
      <pc:docMkLst>
        <pc:docMk/>
      </pc:docMkLst>
      <pc:sldChg chg="del">
        <pc:chgData name="Harriet Prosser" userId="c83fce6a-635f-4aae-9768-3c7608f22855" providerId="ADAL" clId="{A1EF47E2-9854-4DBE-BDB7-45062B9096EE}" dt="2025-01-23T09:12:07.581" v="2" actId="47"/>
        <pc:sldMkLst>
          <pc:docMk/>
          <pc:sldMk cId="2028310398" sldId="257"/>
        </pc:sldMkLst>
      </pc:sldChg>
      <pc:sldChg chg="delSp mod">
        <pc:chgData name="Harriet Prosser" userId="c83fce6a-635f-4aae-9768-3c7608f22855" providerId="ADAL" clId="{A1EF47E2-9854-4DBE-BDB7-45062B9096EE}" dt="2025-01-23T09:11:50.703" v="1" actId="478"/>
        <pc:sldMkLst>
          <pc:docMk/>
          <pc:sldMk cId="1176804040" sldId="259"/>
        </pc:sldMkLst>
        <pc:spChg chg="del">
          <ac:chgData name="Harriet Prosser" userId="c83fce6a-635f-4aae-9768-3c7608f22855" providerId="ADAL" clId="{A1EF47E2-9854-4DBE-BDB7-45062B9096EE}" dt="2025-01-23T09:11:50.703" v="1" actId="478"/>
          <ac:spMkLst>
            <pc:docMk/>
            <pc:sldMk cId="1176804040" sldId="259"/>
            <ac:spMk id="2" creationId="{C5570D4C-E50A-477B-A0A5-7D28AD88B4FC}"/>
          </ac:spMkLst>
        </pc:spChg>
      </pc:sldChg>
      <pc:sldChg chg="modSp mod">
        <pc:chgData name="Harriet Prosser" userId="c83fce6a-635f-4aae-9768-3c7608f22855" providerId="ADAL" clId="{A1EF47E2-9854-4DBE-BDB7-45062B9096EE}" dt="2025-01-23T09:39:14.223" v="399" actId="20577"/>
        <pc:sldMkLst>
          <pc:docMk/>
          <pc:sldMk cId="4050049485" sldId="281"/>
        </pc:sldMkLst>
        <pc:spChg chg="mod">
          <ac:chgData name="Harriet Prosser" userId="c83fce6a-635f-4aae-9768-3c7608f22855" providerId="ADAL" clId="{A1EF47E2-9854-4DBE-BDB7-45062B9096EE}" dt="2025-01-23T09:39:14.223" v="399" actId="20577"/>
          <ac:spMkLst>
            <pc:docMk/>
            <pc:sldMk cId="4050049485" sldId="281"/>
            <ac:spMk id="6" creationId="{F165FDE7-824D-4FA0-AFB5-06A23FBFF082}"/>
          </ac:spMkLst>
        </pc:spChg>
      </pc:sldChg>
      <pc:sldChg chg="delSp modSp add mod">
        <pc:chgData name="Harriet Prosser" userId="c83fce6a-635f-4aae-9768-3c7608f22855" providerId="ADAL" clId="{A1EF47E2-9854-4DBE-BDB7-45062B9096EE}" dt="2025-01-23T09:26:32.501" v="331" actId="2710"/>
        <pc:sldMkLst>
          <pc:docMk/>
          <pc:sldMk cId="1317223052" sldId="284"/>
        </pc:sldMkLst>
        <pc:spChg chg="del">
          <ac:chgData name="Harriet Prosser" userId="c83fce6a-635f-4aae-9768-3c7608f22855" providerId="ADAL" clId="{A1EF47E2-9854-4DBE-BDB7-45062B9096EE}" dt="2025-01-23T09:24:51.420" v="322" actId="478"/>
          <ac:spMkLst>
            <pc:docMk/>
            <pc:sldMk cId="1317223052" sldId="284"/>
            <ac:spMk id="5" creationId="{28AD086A-0D2E-4F2C-B486-D5F1E20195C4}"/>
          </ac:spMkLst>
        </pc:spChg>
        <pc:spChg chg="mod">
          <ac:chgData name="Harriet Prosser" userId="c83fce6a-635f-4aae-9768-3c7608f22855" providerId="ADAL" clId="{A1EF47E2-9854-4DBE-BDB7-45062B9096EE}" dt="2025-01-23T09:26:32.501" v="331" actId="2710"/>
          <ac:spMkLst>
            <pc:docMk/>
            <pc:sldMk cId="1317223052" sldId="284"/>
            <ac:spMk id="6" creationId="{22511047-CDAB-49D9-9BDE-920864DCCFAA}"/>
          </ac:spMkLst>
        </pc:spChg>
        <pc:picChg chg="del">
          <ac:chgData name="Harriet Prosser" userId="c83fce6a-635f-4aae-9768-3c7608f22855" providerId="ADAL" clId="{A1EF47E2-9854-4DBE-BDB7-45062B9096EE}" dt="2025-01-23T09:21:43.793" v="307" actId="478"/>
          <ac:picMkLst>
            <pc:docMk/>
            <pc:sldMk cId="1317223052" sldId="284"/>
            <ac:picMk id="2" creationId="{00000000-0000-0000-0000-000000000000}"/>
          </ac:picMkLst>
        </pc:picChg>
      </pc:sldChg>
      <pc:sldChg chg="delSp modSp add del mod">
        <pc:chgData name="Harriet Prosser" userId="c83fce6a-635f-4aae-9768-3c7608f22855" providerId="ADAL" clId="{A1EF47E2-9854-4DBE-BDB7-45062B9096EE}" dt="2025-01-23T09:37:10.472" v="373" actId="47"/>
        <pc:sldMkLst>
          <pc:docMk/>
          <pc:sldMk cId="4041429439" sldId="285"/>
        </pc:sldMkLst>
        <pc:spChg chg="del mod">
          <ac:chgData name="Harriet Prosser" userId="c83fce6a-635f-4aae-9768-3c7608f22855" providerId="ADAL" clId="{A1EF47E2-9854-4DBE-BDB7-45062B9096EE}" dt="2025-01-23T09:26:48.181" v="337"/>
          <ac:spMkLst>
            <pc:docMk/>
            <pc:sldMk cId="4041429439" sldId="285"/>
            <ac:spMk id="4" creationId="{00000000-0000-0000-0000-000000000000}"/>
          </ac:spMkLst>
        </pc:spChg>
        <pc:picChg chg="del">
          <ac:chgData name="Harriet Prosser" userId="c83fce6a-635f-4aae-9768-3c7608f22855" providerId="ADAL" clId="{A1EF47E2-9854-4DBE-BDB7-45062B9096EE}" dt="2025-01-23T09:21:45.816" v="308" actId="478"/>
          <ac:picMkLst>
            <pc:docMk/>
            <pc:sldMk cId="4041429439" sldId="285"/>
            <ac:picMk id="3" creationId="{00000000-0000-0000-0000-000000000000}"/>
          </ac:picMkLst>
        </pc:picChg>
        <pc:picChg chg="del">
          <ac:chgData name="Harriet Prosser" userId="c83fce6a-635f-4aae-9768-3c7608f22855" providerId="ADAL" clId="{A1EF47E2-9854-4DBE-BDB7-45062B9096EE}" dt="2025-01-23T09:21:46.486" v="309" actId="478"/>
          <ac:picMkLst>
            <pc:docMk/>
            <pc:sldMk cId="4041429439" sldId="285"/>
            <ac:picMk id="5" creationId="{00000000-0000-0000-0000-000000000000}"/>
          </ac:picMkLst>
        </pc:picChg>
      </pc:sldChg>
      <pc:sldChg chg="delSp modSp add mod">
        <pc:chgData name="Harriet Prosser" userId="c83fce6a-635f-4aae-9768-3c7608f22855" providerId="ADAL" clId="{A1EF47E2-9854-4DBE-BDB7-45062B9096EE}" dt="2025-01-23T09:37:46.728" v="379" actId="207"/>
        <pc:sldMkLst>
          <pc:docMk/>
          <pc:sldMk cId="2475221349" sldId="288"/>
        </pc:sldMkLst>
        <pc:spChg chg="mod">
          <ac:chgData name="Harriet Prosser" userId="c83fce6a-635f-4aae-9768-3c7608f22855" providerId="ADAL" clId="{A1EF47E2-9854-4DBE-BDB7-45062B9096EE}" dt="2025-01-23T09:37:46.728" v="379" actId="207"/>
          <ac:spMkLst>
            <pc:docMk/>
            <pc:sldMk cId="2475221349" sldId="288"/>
            <ac:spMk id="4" creationId="{00000000-0000-0000-0000-000000000000}"/>
          </ac:spMkLst>
        </pc:spChg>
        <pc:picChg chg="del">
          <ac:chgData name="Harriet Prosser" userId="c83fce6a-635f-4aae-9768-3c7608f22855" providerId="ADAL" clId="{A1EF47E2-9854-4DBE-BDB7-45062B9096EE}" dt="2025-01-23T09:20:05.303" v="281" actId="478"/>
          <ac:picMkLst>
            <pc:docMk/>
            <pc:sldMk cId="2475221349" sldId="288"/>
            <ac:picMk id="3" creationId="{00000000-0000-0000-0000-000000000000}"/>
          </ac:picMkLst>
        </pc:picChg>
        <pc:picChg chg="del">
          <ac:chgData name="Harriet Prosser" userId="c83fce6a-635f-4aae-9768-3c7608f22855" providerId="ADAL" clId="{A1EF47E2-9854-4DBE-BDB7-45062B9096EE}" dt="2025-01-23T09:20:14.488" v="284" actId="478"/>
          <ac:picMkLst>
            <pc:docMk/>
            <pc:sldMk cId="2475221349" sldId="288"/>
            <ac:picMk id="5" creationId="{00000000-0000-0000-0000-000000000000}"/>
          </ac:picMkLst>
        </pc:picChg>
        <pc:picChg chg="mod">
          <ac:chgData name="Harriet Prosser" userId="c83fce6a-635f-4aae-9768-3c7608f22855" providerId="ADAL" clId="{A1EF47E2-9854-4DBE-BDB7-45062B9096EE}" dt="2025-01-23T09:20:25.252" v="288" actId="1076"/>
          <ac:picMkLst>
            <pc:docMk/>
            <pc:sldMk cId="2475221349" sldId="288"/>
            <ac:picMk id="8" creationId="{2F50C365-D79F-4D3D-9AA5-600FE4679624}"/>
          </ac:picMkLst>
        </pc:picChg>
      </pc:sldChg>
      <pc:sldChg chg="delSp modSp add mod">
        <pc:chgData name="Harriet Prosser" userId="c83fce6a-635f-4aae-9768-3c7608f22855" providerId="ADAL" clId="{A1EF47E2-9854-4DBE-BDB7-45062B9096EE}" dt="2025-01-23T09:37:49.372" v="380" actId="207"/>
        <pc:sldMkLst>
          <pc:docMk/>
          <pc:sldMk cId="4222896280" sldId="289"/>
        </pc:sldMkLst>
        <pc:spChg chg="mod">
          <ac:chgData name="Harriet Prosser" userId="c83fce6a-635f-4aae-9768-3c7608f22855" providerId="ADAL" clId="{A1EF47E2-9854-4DBE-BDB7-45062B9096EE}" dt="2025-01-23T09:37:49.372" v="380" actId="207"/>
          <ac:spMkLst>
            <pc:docMk/>
            <pc:sldMk cId="4222896280" sldId="289"/>
            <ac:spMk id="8" creationId="{FD40A1F6-EEA9-4060-91AD-0010507E05C3}"/>
          </ac:spMkLst>
        </pc:spChg>
        <pc:picChg chg="del">
          <ac:chgData name="Harriet Prosser" userId="c83fce6a-635f-4aae-9768-3c7608f22855" providerId="ADAL" clId="{A1EF47E2-9854-4DBE-BDB7-45062B9096EE}" dt="2025-01-23T09:20:28.993" v="290" actId="478"/>
          <ac:picMkLst>
            <pc:docMk/>
            <pc:sldMk cId="4222896280" sldId="289"/>
            <ac:picMk id="3" creationId="{00000000-0000-0000-0000-000000000000}"/>
          </ac:picMkLst>
        </pc:picChg>
        <pc:picChg chg="del">
          <ac:chgData name="Harriet Prosser" userId="c83fce6a-635f-4aae-9768-3c7608f22855" providerId="ADAL" clId="{A1EF47E2-9854-4DBE-BDB7-45062B9096EE}" dt="2025-01-23T09:20:28.290" v="289" actId="478"/>
          <ac:picMkLst>
            <pc:docMk/>
            <pc:sldMk cId="4222896280" sldId="289"/>
            <ac:picMk id="5" creationId="{00000000-0000-0000-0000-000000000000}"/>
          </ac:picMkLst>
        </pc:picChg>
        <pc:picChg chg="mod">
          <ac:chgData name="Harriet Prosser" userId="c83fce6a-635f-4aae-9768-3c7608f22855" providerId="ADAL" clId="{A1EF47E2-9854-4DBE-BDB7-45062B9096EE}" dt="2025-01-23T09:20:44.561" v="295" actId="1076"/>
          <ac:picMkLst>
            <pc:docMk/>
            <pc:sldMk cId="4222896280" sldId="289"/>
            <ac:picMk id="7" creationId="{3387F38E-2218-46DE-B1ED-14E264F61172}"/>
          </ac:picMkLst>
        </pc:picChg>
      </pc:sldChg>
      <pc:sldChg chg="delSp modSp add mod">
        <pc:chgData name="Harriet Prosser" userId="c83fce6a-635f-4aae-9768-3c7608f22855" providerId="ADAL" clId="{A1EF47E2-9854-4DBE-BDB7-45062B9096EE}" dt="2025-01-23T09:37:52.366" v="381" actId="207"/>
        <pc:sldMkLst>
          <pc:docMk/>
          <pc:sldMk cId="2604660496" sldId="290"/>
        </pc:sldMkLst>
        <pc:spChg chg="mod">
          <ac:chgData name="Harriet Prosser" userId="c83fce6a-635f-4aae-9768-3c7608f22855" providerId="ADAL" clId="{A1EF47E2-9854-4DBE-BDB7-45062B9096EE}" dt="2025-01-23T09:37:52.366" v="381" actId="207"/>
          <ac:spMkLst>
            <pc:docMk/>
            <pc:sldMk cId="2604660496" sldId="290"/>
            <ac:spMk id="8" creationId="{2C43A5FD-7B93-4B56-9F21-D5D7C72E2F7C}"/>
          </ac:spMkLst>
        </pc:spChg>
        <pc:picChg chg="del">
          <ac:chgData name="Harriet Prosser" userId="c83fce6a-635f-4aae-9768-3c7608f22855" providerId="ADAL" clId="{A1EF47E2-9854-4DBE-BDB7-45062B9096EE}" dt="2025-01-23T09:20:50.526" v="296" actId="478"/>
          <ac:picMkLst>
            <pc:docMk/>
            <pc:sldMk cId="2604660496" sldId="290"/>
            <ac:picMk id="3" creationId="{00000000-0000-0000-0000-000000000000}"/>
          </ac:picMkLst>
        </pc:picChg>
        <pc:picChg chg="del">
          <ac:chgData name="Harriet Prosser" userId="c83fce6a-635f-4aae-9768-3c7608f22855" providerId="ADAL" clId="{A1EF47E2-9854-4DBE-BDB7-45062B9096EE}" dt="2025-01-23T09:20:51.445" v="297" actId="478"/>
          <ac:picMkLst>
            <pc:docMk/>
            <pc:sldMk cId="2604660496" sldId="290"/>
            <ac:picMk id="5" creationId="{00000000-0000-0000-0000-000000000000}"/>
          </ac:picMkLst>
        </pc:picChg>
        <pc:picChg chg="mod">
          <ac:chgData name="Harriet Prosser" userId="c83fce6a-635f-4aae-9768-3c7608f22855" providerId="ADAL" clId="{A1EF47E2-9854-4DBE-BDB7-45062B9096EE}" dt="2025-01-23T09:21:10.606" v="304" actId="1076"/>
          <ac:picMkLst>
            <pc:docMk/>
            <pc:sldMk cId="2604660496" sldId="290"/>
            <ac:picMk id="6" creationId="{BEB4A73E-C57F-457F-819A-52596293A19B}"/>
          </ac:picMkLst>
        </pc:picChg>
      </pc:sldChg>
      <pc:sldChg chg="delSp modSp add mod">
        <pc:chgData name="Harriet Prosser" userId="c83fce6a-635f-4aae-9768-3c7608f22855" providerId="ADAL" clId="{A1EF47E2-9854-4DBE-BDB7-45062B9096EE}" dt="2025-01-28T19:47:30.276" v="423" actId="20577"/>
        <pc:sldMkLst>
          <pc:docMk/>
          <pc:sldMk cId="2687464398" sldId="292"/>
        </pc:sldMkLst>
        <pc:spChg chg="del">
          <ac:chgData name="Harriet Prosser" userId="c83fce6a-635f-4aae-9768-3c7608f22855" providerId="ADAL" clId="{A1EF47E2-9854-4DBE-BDB7-45062B9096EE}" dt="2025-01-23T09:21:53.446" v="310" actId="478"/>
          <ac:spMkLst>
            <pc:docMk/>
            <pc:sldMk cId="2687464398" sldId="292"/>
            <ac:spMk id="3" creationId="{00000000-0000-0000-0000-000000000000}"/>
          </ac:spMkLst>
        </pc:spChg>
        <pc:spChg chg="mod">
          <ac:chgData name="Harriet Prosser" userId="c83fce6a-635f-4aae-9768-3c7608f22855" providerId="ADAL" clId="{A1EF47E2-9854-4DBE-BDB7-45062B9096EE}" dt="2025-01-28T19:47:30.276" v="423" actId="20577"/>
          <ac:spMkLst>
            <pc:docMk/>
            <pc:sldMk cId="2687464398" sldId="292"/>
            <ac:spMk id="6" creationId="{22511047-CDAB-49D9-9BDE-920864DCCFAA}"/>
          </ac:spMkLst>
        </pc:spChg>
        <pc:picChg chg="del">
          <ac:chgData name="Harriet Prosser" userId="c83fce6a-635f-4aae-9768-3c7608f22855" providerId="ADAL" clId="{A1EF47E2-9854-4DBE-BDB7-45062B9096EE}" dt="2025-01-23T09:21:41.408" v="306" actId="478"/>
          <ac:picMkLst>
            <pc:docMk/>
            <pc:sldMk cId="2687464398" sldId="292"/>
            <ac:picMk id="2" creationId="{00000000-0000-0000-0000-000000000000}"/>
          </ac:picMkLst>
        </pc:picChg>
      </pc:sldChg>
      <pc:sldChg chg="modSp mod">
        <pc:chgData name="Harriet Prosser" userId="c83fce6a-635f-4aae-9768-3c7608f22855" providerId="ADAL" clId="{A1EF47E2-9854-4DBE-BDB7-45062B9096EE}" dt="2025-01-23T09:39:28.009" v="411" actId="20577"/>
        <pc:sldMkLst>
          <pc:docMk/>
          <pc:sldMk cId="2763387115" sldId="293"/>
        </pc:sldMkLst>
        <pc:spChg chg="mod">
          <ac:chgData name="Harriet Prosser" userId="c83fce6a-635f-4aae-9768-3c7608f22855" providerId="ADAL" clId="{A1EF47E2-9854-4DBE-BDB7-45062B9096EE}" dt="2025-01-23T09:39:28.009" v="411" actId="20577"/>
          <ac:spMkLst>
            <pc:docMk/>
            <pc:sldMk cId="2763387115" sldId="293"/>
            <ac:spMk id="4" creationId="{00000000-0000-0000-0000-000000000000}"/>
          </ac:spMkLst>
        </pc:spChg>
      </pc:sldChg>
      <pc:sldChg chg="modSp mod">
        <pc:chgData name="Harriet Prosser" userId="c83fce6a-635f-4aae-9768-3c7608f22855" providerId="ADAL" clId="{A1EF47E2-9854-4DBE-BDB7-45062B9096EE}" dt="2025-01-23T09:39:23.080" v="407" actId="20577"/>
        <pc:sldMkLst>
          <pc:docMk/>
          <pc:sldMk cId="146414252" sldId="294"/>
        </pc:sldMkLst>
        <pc:spChg chg="mod">
          <ac:chgData name="Harriet Prosser" userId="c83fce6a-635f-4aae-9768-3c7608f22855" providerId="ADAL" clId="{A1EF47E2-9854-4DBE-BDB7-45062B9096EE}" dt="2025-01-23T09:39:23.080" v="407" actId="20577"/>
          <ac:spMkLst>
            <pc:docMk/>
            <pc:sldMk cId="146414252" sldId="294"/>
            <ac:spMk id="4" creationId="{00000000-0000-0000-0000-000000000000}"/>
          </ac:spMkLst>
        </pc:spChg>
      </pc:sldChg>
      <pc:sldChg chg="modSp mod">
        <pc:chgData name="Harriet Prosser" userId="c83fce6a-635f-4aae-9768-3c7608f22855" providerId="ADAL" clId="{A1EF47E2-9854-4DBE-BDB7-45062B9096EE}" dt="2025-01-23T09:39:19.184" v="403" actId="20577"/>
        <pc:sldMkLst>
          <pc:docMk/>
          <pc:sldMk cId="462039003" sldId="295"/>
        </pc:sldMkLst>
        <pc:spChg chg="mod">
          <ac:chgData name="Harriet Prosser" userId="c83fce6a-635f-4aae-9768-3c7608f22855" providerId="ADAL" clId="{A1EF47E2-9854-4DBE-BDB7-45062B9096EE}" dt="2025-01-23T09:39:19.184" v="403" actId="20577"/>
          <ac:spMkLst>
            <pc:docMk/>
            <pc:sldMk cId="462039003" sldId="295"/>
            <ac:spMk id="4" creationId="{00000000-0000-0000-0000-000000000000}"/>
          </ac:spMkLst>
        </pc:spChg>
      </pc:sldChg>
      <pc:sldChg chg="modSp del mod">
        <pc:chgData name="Harriet Prosser" userId="c83fce6a-635f-4aae-9768-3c7608f22855" providerId="ADAL" clId="{A1EF47E2-9854-4DBE-BDB7-45062B9096EE}" dt="2025-01-28T19:49:06.702" v="424" actId="47"/>
        <pc:sldMkLst>
          <pc:docMk/>
          <pc:sldMk cId="0" sldId="296"/>
        </pc:sldMkLst>
        <pc:spChg chg="mod">
          <ac:chgData name="Harriet Prosser" userId="c83fce6a-635f-4aae-9768-3c7608f22855" providerId="ADAL" clId="{A1EF47E2-9854-4DBE-BDB7-45062B9096EE}" dt="2025-01-23T09:37:22.710" v="375" actId="1076"/>
          <ac:spMkLst>
            <pc:docMk/>
            <pc:sldMk cId="0" sldId="296"/>
            <ac:spMk id="6" creationId="{00000000-0000-0000-0000-000000000000}"/>
          </ac:spMkLst>
        </pc:spChg>
        <pc:spChg chg="mod">
          <ac:chgData name="Harriet Prosser" userId="c83fce6a-635f-4aae-9768-3c7608f22855" providerId="ADAL" clId="{A1EF47E2-9854-4DBE-BDB7-45062B9096EE}" dt="2025-01-23T09:37:14.947" v="374" actId="207"/>
          <ac:spMkLst>
            <pc:docMk/>
            <pc:sldMk cId="0" sldId="296"/>
            <ac:spMk id="8" creationId="{00000000-0000-0000-0000-000000000000}"/>
          </ac:spMkLst>
        </pc:spChg>
        <pc:spChg chg="mod">
          <ac:chgData name="Harriet Prosser" userId="c83fce6a-635f-4aae-9768-3c7608f22855" providerId="ADAL" clId="{A1EF47E2-9854-4DBE-BDB7-45062B9096EE}" dt="2025-01-23T09:37:14.947" v="374" actId="207"/>
          <ac:spMkLst>
            <pc:docMk/>
            <pc:sldMk cId="0" sldId="296"/>
            <ac:spMk id="9" creationId="{00000000-0000-0000-0000-000000000000}"/>
          </ac:spMkLst>
        </pc:spChg>
        <pc:spChg chg="mod">
          <ac:chgData name="Harriet Prosser" userId="c83fce6a-635f-4aae-9768-3c7608f22855" providerId="ADAL" clId="{A1EF47E2-9854-4DBE-BDB7-45062B9096EE}" dt="2025-01-23T09:37:14.947" v="374" actId="207"/>
          <ac:spMkLst>
            <pc:docMk/>
            <pc:sldMk cId="0" sldId="296"/>
            <ac:spMk id="10" creationId="{00000000-0000-0000-0000-000000000000}"/>
          </ac:spMkLst>
        </pc:spChg>
        <pc:spChg chg="mod">
          <ac:chgData name="Harriet Prosser" userId="c83fce6a-635f-4aae-9768-3c7608f22855" providerId="ADAL" clId="{A1EF47E2-9854-4DBE-BDB7-45062B9096EE}" dt="2025-01-23T09:37:25.449" v="376" actId="1076"/>
          <ac:spMkLst>
            <pc:docMk/>
            <pc:sldMk cId="0" sldId="296"/>
            <ac:spMk id="11" creationId="{00000000-0000-0000-0000-000000000000}"/>
          </ac:spMkLst>
        </pc:spChg>
        <pc:spChg chg="mod">
          <ac:chgData name="Harriet Prosser" userId="c83fce6a-635f-4aae-9768-3c7608f22855" providerId="ADAL" clId="{A1EF47E2-9854-4DBE-BDB7-45062B9096EE}" dt="2025-01-23T09:37:14.947" v="374" actId="207"/>
          <ac:spMkLst>
            <pc:docMk/>
            <pc:sldMk cId="0" sldId="296"/>
            <ac:spMk id="12" creationId="{00000000-0000-0000-0000-000000000000}"/>
          </ac:spMkLst>
        </pc:spChg>
        <pc:spChg chg="mod">
          <ac:chgData name="Harriet Prosser" userId="c83fce6a-635f-4aae-9768-3c7608f22855" providerId="ADAL" clId="{A1EF47E2-9854-4DBE-BDB7-45062B9096EE}" dt="2025-01-23T09:37:31.686" v="377" actId="1076"/>
          <ac:spMkLst>
            <pc:docMk/>
            <pc:sldMk cId="0" sldId="296"/>
            <ac:spMk id="15" creationId="{00000000-0000-0000-0000-000000000000}"/>
          </ac:spMkLst>
        </pc:spChg>
        <pc:spChg chg="mod">
          <ac:chgData name="Harriet Prosser" userId="c83fce6a-635f-4aae-9768-3c7608f22855" providerId="ADAL" clId="{A1EF47E2-9854-4DBE-BDB7-45062B9096EE}" dt="2025-01-23T09:37:35.533" v="378" actId="1076"/>
          <ac:spMkLst>
            <pc:docMk/>
            <pc:sldMk cId="0" sldId="296"/>
            <ac:spMk id="16" creationId="{00000000-0000-0000-0000-000000000000}"/>
          </ac:spMkLst>
        </pc:spChg>
        <pc:spChg chg="mod">
          <ac:chgData name="Harriet Prosser" userId="c83fce6a-635f-4aae-9768-3c7608f22855" providerId="ADAL" clId="{A1EF47E2-9854-4DBE-BDB7-45062B9096EE}" dt="2025-01-23T09:37:14.947" v="374" actId="207"/>
          <ac:spMkLst>
            <pc:docMk/>
            <pc:sldMk cId="0" sldId="296"/>
            <ac:spMk id="17" creationId="{00000000-0000-0000-0000-000000000000}"/>
          </ac:spMkLst>
        </pc:spChg>
        <pc:spChg chg="mod">
          <ac:chgData name="Harriet Prosser" userId="c83fce6a-635f-4aae-9768-3c7608f22855" providerId="ADAL" clId="{A1EF47E2-9854-4DBE-BDB7-45062B9096EE}" dt="2025-01-23T09:37:14.947" v="374" actId="207"/>
          <ac:spMkLst>
            <pc:docMk/>
            <pc:sldMk cId="0" sldId="296"/>
            <ac:spMk id="19" creationId="{00000000-0000-0000-0000-000000000000}"/>
          </ac:spMkLst>
        </pc:spChg>
        <pc:spChg chg="mod">
          <ac:chgData name="Harriet Prosser" userId="c83fce6a-635f-4aae-9768-3c7608f22855" providerId="ADAL" clId="{A1EF47E2-9854-4DBE-BDB7-45062B9096EE}" dt="2025-01-23T09:37:14.947" v="374" actId="207"/>
          <ac:spMkLst>
            <pc:docMk/>
            <pc:sldMk cId="0" sldId="296"/>
            <ac:spMk id="21" creationId="{00000000-0000-0000-0000-000000000000}"/>
          </ac:spMkLst>
        </pc:spChg>
      </pc:sldChg>
      <pc:sldChg chg="modSp mod">
        <pc:chgData name="Harriet Prosser" userId="c83fce6a-635f-4aae-9768-3c7608f22855" providerId="ADAL" clId="{A1EF47E2-9854-4DBE-BDB7-45062B9096EE}" dt="2025-01-23T09:08:05.309" v="0" actId="20577"/>
        <pc:sldMkLst>
          <pc:docMk/>
          <pc:sldMk cId="3434020750" sldId="297"/>
        </pc:sldMkLst>
        <pc:spChg chg="mod">
          <ac:chgData name="Harriet Prosser" userId="c83fce6a-635f-4aae-9768-3c7608f22855" providerId="ADAL" clId="{A1EF47E2-9854-4DBE-BDB7-45062B9096EE}" dt="2025-01-23T09:08:05.309" v="0" actId="20577"/>
          <ac:spMkLst>
            <pc:docMk/>
            <pc:sldMk cId="3434020750" sldId="297"/>
            <ac:spMk id="3" creationId="{02737969-FD42-434F-917F-59967ECF4EB1}"/>
          </ac:spMkLst>
        </pc:spChg>
      </pc:sldChg>
      <pc:sldChg chg="addSp delSp modSp mod">
        <pc:chgData name="Harriet Prosser" userId="c83fce6a-635f-4aae-9768-3c7608f22855" providerId="ADAL" clId="{A1EF47E2-9854-4DBE-BDB7-45062B9096EE}" dt="2025-01-28T19:51:11.309" v="430" actId="14100"/>
        <pc:sldMkLst>
          <pc:docMk/>
          <pc:sldMk cId="3156502558" sldId="298"/>
        </pc:sldMkLst>
        <pc:spChg chg="add del mod">
          <ac:chgData name="Harriet Prosser" userId="c83fce6a-635f-4aae-9768-3c7608f22855" providerId="ADAL" clId="{A1EF47E2-9854-4DBE-BDB7-45062B9096EE}" dt="2025-01-28T19:50:54.050" v="426" actId="931"/>
          <ac:spMkLst>
            <pc:docMk/>
            <pc:sldMk cId="3156502558" sldId="298"/>
            <ac:spMk id="4" creationId="{8BC53607-3954-454F-BDE0-A69DC0F0C615}"/>
          </ac:spMkLst>
        </pc:spChg>
        <pc:picChg chg="del">
          <ac:chgData name="Harriet Prosser" userId="c83fce6a-635f-4aae-9768-3c7608f22855" providerId="ADAL" clId="{A1EF47E2-9854-4DBE-BDB7-45062B9096EE}" dt="2025-01-28T19:50:42.505" v="425" actId="478"/>
          <ac:picMkLst>
            <pc:docMk/>
            <pc:sldMk cId="3156502558" sldId="298"/>
            <ac:picMk id="5" creationId="{341DA71F-AE88-4EDB-8423-2B84EED65E09}"/>
          </ac:picMkLst>
        </pc:picChg>
        <pc:picChg chg="mod">
          <ac:chgData name="Harriet Prosser" userId="c83fce6a-635f-4aae-9768-3c7608f22855" providerId="ADAL" clId="{A1EF47E2-9854-4DBE-BDB7-45062B9096EE}" dt="2025-01-28T19:51:11.309" v="430" actId="14100"/>
          <ac:picMkLst>
            <pc:docMk/>
            <pc:sldMk cId="3156502558" sldId="298"/>
            <ac:picMk id="7" creationId="{FC96CE66-A913-4334-8F63-C3D74510DFDA}"/>
          </ac:picMkLst>
        </pc:picChg>
        <pc:picChg chg="add mod">
          <ac:chgData name="Harriet Prosser" userId="c83fce6a-635f-4aae-9768-3c7608f22855" providerId="ADAL" clId="{A1EF47E2-9854-4DBE-BDB7-45062B9096EE}" dt="2025-01-28T19:51:03.428" v="428" actId="14100"/>
          <ac:picMkLst>
            <pc:docMk/>
            <pc:sldMk cId="3156502558" sldId="298"/>
            <ac:picMk id="8" creationId="{DBCDFE30-EED9-4749-B666-6229581D0ADC}"/>
          </ac:picMkLst>
        </pc:picChg>
      </pc:sldChg>
      <pc:sldChg chg="modSp mod">
        <pc:chgData name="Harriet Prosser" userId="c83fce6a-635f-4aae-9768-3c7608f22855" providerId="ADAL" clId="{A1EF47E2-9854-4DBE-BDB7-45062B9096EE}" dt="2025-01-23T09:37:01.428" v="372" actId="1076"/>
        <pc:sldMkLst>
          <pc:docMk/>
          <pc:sldMk cId="3100123274" sldId="299"/>
        </pc:sldMkLst>
        <pc:spChg chg="mod">
          <ac:chgData name="Harriet Prosser" userId="c83fce6a-635f-4aae-9768-3c7608f22855" providerId="ADAL" clId="{A1EF47E2-9854-4DBE-BDB7-45062B9096EE}" dt="2025-01-23T09:36:54.839" v="369" actId="1076"/>
          <ac:spMkLst>
            <pc:docMk/>
            <pc:sldMk cId="3100123274" sldId="299"/>
            <ac:spMk id="4" creationId="{53B1EBB7-7A8A-4D6E-8EB0-4742308ACEC2}"/>
          </ac:spMkLst>
        </pc:spChg>
        <pc:picChg chg="mod">
          <ac:chgData name="Harriet Prosser" userId="c83fce6a-635f-4aae-9768-3c7608f22855" providerId="ADAL" clId="{A1EF47E2-9854-4DBE-BDB7-45062B9096EE}" dt="2025-01-23T09:26:57.381" v="343" actId="14100"/>
          <ac:picMkLst>
            <pc:docMk/>
            <pc:sldMk cId="3100123274" sldId="299"/>
            <ac:picMk id="1026" creationId="{1C2D6119-F49F-4122-82E8-1EEFA666BBD0}"/>
          </ac:picMkLst>
        </pc:picChg>
        <pc:picChg chg="mod">
          <ac:chgData name="Harriet Prosser" userId="c83fce6a-635f-4aae-9768-3c7608f22855" providerId="ADAL" clId="{A1EF47E2-9854-4DBE-BDB7-45062B9096EE}" dt="2025-01-23T09:26:59.534" v="344" actId="14100"/>
          <ac:picMkLst>
            <pc:docMk/>
            <pc:sldMk cId="3100123274" sldId="299"/>
            <ac:picMk id="1028" creationId="{1DCC71CD-4FCB-4684-9221-360347E044CE}"/>
          </ac:picMkLst>
        </pc:picChg>
        <pc:picChg chg="mod">
          <ac:chgData name="Harriet Prosser" userId="c83fce6a-635f-4aae-9768-3c7608f22855" providerId="ADAL" clId="{A1EF47E2-9854-4DBE-BDB7-45062B9096EE}" dt="2025-01-23T09:27:31.403" v="360" actId="1076"/>
          <ac:picMkLst>
            <pc:docMk/>
            <pc:sldMk cId="3100123274" sldId="299"/>
            <ac:picMk id="1030" creationId="{6E287E3F-4118-4C28-8F50-1D071D0EDD2A}"/>
          </ac:picMkLst>
        </pc:picChg>
        <pc:picChg chg="mod">
          <ac:chgData name="Harriet Prosser" userId="c83fce6a-635f-4aae-9768-3c7608f22855" providerId="ADAL" clId="{A1EF47E2-9854-4DBE-BDB7-45062B9096EE}" dt="2025-01-23T09:36:58.382" v="370" actId="1076"/>
          <ac:picMkLst>
            <pc:docMk/>
            <pc:sldMk cId="3100123274" sldId="299"/>
            <ac:picMk id="1032" creationId="{6872BCE8-C4CA-4A98-A8B6-892BAC76DB42}"/>
          </ac:picMkLst>
        </pc:picChg>
        <pc:picChg chg="mod">
          <ac:chgData name="Harriet Prosser" userId="c83fce6a-635f-4aae-9768-3c7608f22855" providerId="ADAL" clId="{A1EF47E2-9854-4DBE-BDB7-45062B9096EE}" dt="2025-01-23T09:27:23.717" v="355" actId="1076"/>
          <ac:picMkLst>
            <pc:docMk/>
            <pc:sldMk cId="3100123274" sldId="299"/>
            <ac:picMk id="1034" creationId="{882A1FFC-36BB-4DEF-A05D-0370AE22C9D8}"/>
          </ac:picMkLst>
        </pc:picChg>
        <pc:picChg chg="mod">
          <ac:chgData name="Harriet Prosser" userId="c83fce6a-635f-4aae-9768-3c7608f22855" providerId="ADAL" clId="{A1EF47E2-9854-4DBE-BDB7-45062B9096EE}" dt="2025-01-23T09:27:29.697" v="359" actId="1076"/>
          <ac:picMkLst>
            <pc:docMk/>
            <pc:sldMk cId="3100123274" sldId="299"/>
            <ac:picMk id="1036" creationId="{6A0B388F-A807-4DE9-909E-8970D633D02C}"/>
          </ac:picMkLst>
        </pc:picChg>
        <pc:picChg chg="mod">
          <ac:chgData name="Harriet Prosser" userId="c83fce6a-635f-4aae-9768-3c7608f22855" providerId="ADAL" clId="{A1EF47E2-9854-4DBE-BDB7-45062B9096EE}" dt="2025-01-23T09:27:46.807" v="364" actId="1076"/>
          <ac:picMkLst>
            <pc:docMk/>
            <pc:sldMk cId="3100123274" sldId="299"/>
            <ac:picMk id="1038" creationId="{69FE691C-AC8A-4301-AAE9-2760E32119AA}"/>
          </ac:picMkLst>
        </pc:picChg>
        <pc:picChg chg="mod">
          <ac:chgData name="Harriet Prosser" userId="c83fce6a-635f-4aae-9768-3c7608f22855" providerId="ADAL" clId="{A1EF47E2-9854-4DBE-BDB7-45062B9096EE}" dt="2025-01-23T09:37:01.428" v="372" actId="1076"/>
          <ac:picMkLst>
            <pc:docMk/>
            <pc:sldMk cId="3100123274" sldId="299"/>
            <ac:picMk id="1040" creationId="{7EE7646C-8BDF-4977-B6E0-C8C63F4B67F8}"/>
          </ac:picMkLst>
        </pc:picChg>
        <pc:picChg chg="mod">
          <ac:chgData name="Harriet Prosser" userId="c83fce6a-635f-4aae-9768-3c7608f22855" providerId="ADAL" clId="{A1EF47E2-9854-4DBE-BDB7-45062B9096EE}" dt="2025-01-23T09:27:43.845" v="363" actId="1076"/>
          <ac:picMkLst>
            <pc:docMk/>
            <pc:sldMk cId="3100123274" sldId="299"/>
            <ac:picMk id="1042" creationId="{E571C699-C847-47EC-8122-06E4BEB9FD9E}"/>
          </ac:picMkLst>
        </pc:picChg>
      </pc:sldChg>
      <pc:sldChg chg="addSp modSp new mod">
        <pc:chgData name="Harriet Prosser" userId="c83fce6a-635f-4aae-9768-3c7608f22855" providerId="ADAL" clId="{A1EF47E2-9854-4DBE-BDB7-45062B9096EE}" dt="2025-01-28T19:53:19.601" v="507" actId="113"/>
        <pc:sldMkLst>
          <pc:docMk/>
          <pc:sldMk cId="2480057839" sldId="300"/>
        </pc:sldMkLst>
        <pc:spChg chg="add mod">
          <ac:chgData name="Harriet Prosser" userId="c83fce6a-635f-4aae-9768-3c7608f22855" providerId="ADAL" clId="{A1EF47E2-9854-4DBE-BDB7-45062B9096EE}" dt="2025-01-28T19:53:19.601" v="507" actId="113"/>
          <ac:spMkLst>
            <pc:docMk/>
            <pc:sldMk cId="2480057839" sldId="300"/>
            <ac:spMk id="2" creationId="{21AD73EC-CBF5-4ECF-92F3-B800009EC490}"/>
          </ac:spMkLst>
        </pc:spChg>
      </pc:sldChg>
      <pc:sldChg chg="delSp modSp add mod">
        <pc:chgData name="Harriet Prosser" userId="c83fce6a-635f-4aae-9768-3c7608f22855" providerId="ADAL" clId="{A1EF47E2-9854-4DBE-BDB7-45062B9096EE}" dt="2025-01-28T19:53:36.077" v="508" actId="20577"/>
        <pc:sldMkLst>
          <pc:docMk/>
          <pc:sldMk cId="2164882664" sldId="301"/>
        </pc:sldMkLst>
        <pc:spChg chg="mod">
          <ac:chgData name="Harriet Prosser" userId="c83fce6a-635f-4aae-9768-3c7608f22855" providerId="ADAL" clId="{A1EF47E2-9854-4DBE-BDB7-45062B9096EE}" dt="2025-01-28T19:53:36.077" v="508" actId="20577"/>
          <ac:spMkLst>
            <pc:docMk/>
            <pc:sldMk cId="2164882664" sldId="301"/>
            <ac:spMk id="4" creationId="{00000000-0000-0000-0000-000000000000}"/>
          </ac:spMkLst>
        </pc:spChg>
        <pc:picChg chg="del">
          <ac:chgData name="Harriet Prosser" userId="c83fce6a-635f-4aae-9768-3c7608f22855" providerId="ADAL" clId="{A1EF47E2-9854-4DBE-BDB7-45062B9096EE}" dt="2025-01-23T09:38:30.003" v="383" actId="478"/>
          <ac:picMkLst>
            <pc:docMk/>
            <pc:sldMk cId="2164882664" sldId="301"/>
            <ac:picMk id="3" creationId="{00000000-0000-0000-0000-000000000000}"/>
          </ac:picMkLst>
        </pc:picChg>
        <pc:picChg chg="del">
          <ac:chgData name="Harriet Prosser" userId="c83fce6a-635f-4aae-9768-3c7608f22855" providerId="ADAL" clId="{A1EF47E2-9854-4DBE-BDB7-45062B9096EE}" dt="2025-01-23T09:38:30.705" v="384" actId="478"/>
          <ac:picMkLst>
            <pc:docMk/>
            <pc:sldMk cId="2164882664" sldId="301"/>
            <ac:picMk id="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E9E1D-3715-4A10-B5A1-2BB64FC0C397}" type="datetimeFigureOut">
              <a:rPr lang="en-GB" smtClean="0"/>
              <a:t>23/01/2025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0C392-4C61-4C9D-965C-998CBD9E17BD}" type="slidenum">
              <a:rPr lang="en-GB" smtClean="0"/>
              <a:t>‹#›</a:t>
            </a:fld>
            <a:endParaRPr lang="en-GB"/>
          </a:p>
        </p:txBody>
      </p:sp>
    </p:spTree>
    <p:extLst>
      <p:ext uri="{BB962C8B-B14F-4D97-AF65-F5344CB8AC3E}">
        <p14:creationId xmlns:p14="http://schemas.microsoft.com/office/powerpoint/2010/main" val="656767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Throughout the Early Years, Key Stage 1 and Key Stage 2, we teach writing through a text-based approach, which allows us to meet the needs of the children that we are teaching – through choosing a text that will engage, inspire and motivate. As well as reading a wide variety of genres, children are given frequent opportunities to develop their skills in writing in different genres. Through covering one text per term in depth and good quality supplementary </a:t>
            </a:r>
            <a:r>
              <a:rPr lang="en-GB" sz="1200" dirty="0">
                <a:solidFill>
                  <a:schemeClr val="bg1"/>
                </a:solidFill>
                <a:effectLst/>
                <a:latin typeface="Letter-join Print Plus 3" panose="02000805000000020003" pitchFamily="50" charset="0"/>
                <a:ea typeface="Calibri" panose="020F0502020204030204" pitchFamily="34" charset="0"/>
                <a:cs typeface="Calibri" panose="020F0502020204030204" pitchFamily="34" charset="0"/>
              </a:rPr>
              <a:t>texts, children are exposed to a broad range of text types, styles and genres which must include diverse books. </a:t>
            </a:r>
            <a:r>
              <a:rPr lang="en-GB" sz="12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All children are given the opportunity to put their writing skills into practice through two pieces of extended writing per term: one fiction and one non-fiction. Each term, children will publish a piece of writing and will be displayed on clipboards in the corridors throughout the school; this is known as “Clip it, clap it”. This allows every child to have a written piece of work on the walls, which can be seen and celebrated by all, as well as knowing they are writing for a purpose and being seen as real writers.</a:t>
            </a:r>
          </a:p>
          <a:p>
            <a:endParaRPr lang="en-GB" dirty="0"/>
          </a:p>
        </p:txBody>
      </p:sp>
      <p:sp>
        <p:nvSpPr>
          <p:cNvPr id="4" name="Slide Number Placeholder 3"/>
          <p:cNvSpPr>
            <a:spLocks noGrp="1"/>
          </p:cNvSpPr>
          <p:nvPr>
            <p:ph type="sldNum" sz="quarter" idx="5"/>
          </p:nvPr>
        </p:nvSpPr>
        <p:spPr/>
        <p:txBody>
          <a:bodyPr/>
          <a:lstStyle/>
          <a:p>
            <a:fld id="{55DE64B6-52C1-4F00-8EA5-4B2BB8E2D886}" type="slidenum">
              <a:rPr lang="en-GB" smtClean="0"/>
              <a:t>2</a:t>
            </a:fld>
            <a:endParaRPr lang="en-GB"/>
          </a:p>
        </p:txBody>
      </p:sp>
    </p:spTree>
    <p:extLst>
      <p:ext uri="{BB962C8B-B14F-4D97-AF65-F5344CB8AC3E}">
        <p14:creationId xmlns:p14="http://schemas.microsoft.com/office/powerpoint/2010/main" val="2741785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Wingdings" panose="05000000000000000000" pitchFamily="2" charset="2"/>
              <a:buChar char="Ø"/>
            </a:pPr>
            <a:r>
              <a:rPr lang="en-US" sz="1200" dirty="0">
                <a:solidFill>
                  <a:schemeClr val="bg1"/>
                </a:solidFill>
                <a:latin typeface="Letter-join Print Plus 3" panose="02000805000000020003" pitchFamily="50" charset="0"/>
              </a:rPr>
              <a:t>write legibly, fluently and with increasing speed by:</a:t>
            </a:r>
          </a:p>
          <a:p>
            <a:pPr marL="457200" indent="-457200">
              <a:buFont typeface="Wingdings" panose="05000000000000000000" pitchFamily="2" charset="2"/>
              <a:buChar char="Ø"/>
            </a:pPr>
            <a:r>
              <a:rPr lang="en-US" sz="1200" dirty="0">
                <a:solidFill>
                  <a:schemeClr val="bg1"/>
                </a:solidFill>
                <a:latin typeface="Letter-join Print Plus 3" panose="02000805000000020003" pitchFamily="50" charset="0"/>
              </a:rPr>
              <a:t>choosing which shape of a letter to use when given choices and deciding whether or not to join specific letters</a:t>
            </a:r>
          </a:p>
          <a:p>
            <a:pPr marL="457200" indent="-457200">
              <a:buFont typeface="Wingdings" panose="05000000000000000000" pitchFamily="2" charset="2"/>
              <a:buChar char="Ø"/>
            </a:pPr>
            <a:r>
              <a:rPr lang="en-US" sz="1200" dirty="0">
                <a:solidFill>
                  <a:schemeClr val="bg1"/>
                </a:solidFill>
                <a:latin typeface="Letter-join Print Plus 3" panose="02000805000000020003" pitchFamily="50" charset="0"/>
              </a:rPr>
              <a:t>choosing the writing implement that is best suited for a task.</a:t>
            </a:r>
            <a:endParaRPr lang="en-GB" sz="1200" dirty="0">
              <a:solidFill>
                <a:schemeClr val="bg1"/>
              </a:solidFill>
              <a:latin typeface="Letter-join Print Plus 3" panose="02000805000000020003" pitchFamily="50" charset="0"/>
            </a:endParaRPr>
          </a:p>
          <a:p>
            <a:endParaRPr lang="en-GB" dirty="0"/>
          </a:p>
        </p:txBody>
      </p:sp>
      <p:sp>
        <p:nvSpPr>
          <p:cNvPr id="4" name="Slide Number Placeholder 3"/>
          <p:cNvSpPr>
            <a:spLocks noGrp="1"/>
          </p:cNvSpPr>
          <p:nvPr>
            <p:ph type="sldNum" sz="quarter" idx="5"/>
          </p:nvPr>
        </p:nvSpPr>
        <p:spPr/>
        <p:txBody>
          <a:bodyPr/>
          <a:lstStyle/>
          <a:p>
            <a:fld id="{55DE64B6-52C1-4F00-8EA5-4B2BB8E2D886}" type="slidenum">
              <a:rPr lang="en-GB" smtClean="0"/>
              <a:t>15</a:t>
            </a:fld>
            <a:endParaRPr lang="en-GB"/>
          </a:p>
        </p:txBody>
      </p:sp>
    </p:spTree>
    <p:extLst>
      <p:ext uri="{BB962C8B-B14F-4D97-AF65-F5344CB8AC3E}">
        <p14:creationId xmlns:p14="http://schemas.microsoft.com/office/powerpoint/2010/main" val="1900295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DE64B6-52C1-4F00-8EA5-4B2BB8E2D886}" type="slidenum">
              <a:rPr lang="en-GB" smtClean="0"/>
              <a:t>17</a:t>
            </a:fld>
            <a:endParaRPr lang="en-GB"/>
          </a:p>
        </p:txBody>
      </p:sp>
    </p:spTree>
    <p:extLst>
      <p:ext uri="{BB962C8B-B14F-4D97-AF65-F5344CB8AC3E}">
        <p14:creationId xmlns:p14="http://schemas.microsoft.com/office/powerpoint/2010/main" val="417049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DE64B6-52C1-4F00-8EA5-4B2BB8E2D886}" type="slidenum">
              <a:rPr lang="en-GB" smtClean="0"/>
              <a:t>3</a:t>
            </a:fld>
            <a:endParaRPr lang="en-GB"/>
          </a:p>
        </p:txBody>
      </p:sp>
    </p:spTree>
    <p:extLst>
      <p:ext uri="{BB962C8B-B14F-4D97-AF65-F5344CB8AC3E}">
        <p14:creationId xmlns:p14="http://schemas.microsoft.com/office/powerpoint/2010/main" val="3505574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DE64B6-52C1-4F00-8EA5-4B2BB8E2D886}" type="slidenum">
              <a:rPr lang="en-GB" smtClean="0"/>
              <a:t>8</a:t>
            </a:fld>
            <a:endParaRPr lang="en-GB"/>
          </a:p>
        </p:txBody>
      </p:sp>
    </p:spTree>
    <p:extLst>
      <p:ext uri="{BB962C8B-B14F-4D97-AF65-F5344CB8AC3E}">
        <p14:creationId xmlns:p14="http://schemas.microsoft.com/office/powerpoint/2010/main" val="2554917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Handout</a:t>
            </a:r>
          </a:p>
        </p:txBody>
      </p:sp>
      <p:sp>
        <p:nvSpPr>
          <p:cNvPr id="4" name="Slide Number Placeholder 3"/>
          <p:cNvSpPr>
            <a:spLocks noGrp="1"/>
          </p:cNvSpPr>
          <p:nvPr>
            <p:ph type="sldNum" sz="quarter" idx="5"/>
          </p:nvPr>
        </p:nvSpPr>
        <p:spPr/>
        <p:txBody>
          <a:bodyPr/>
          <a:lstStyle/>
          <a:p>
            <a:fld id="{55DE64B6-52C1-4F00-8EA5-4B2BB8E2D886}" type="slidenum">
              <a:rPr lang="en-GB" smtClean="0"/>
              <a:t>9</a:t>
            </a:fld>
            <a:endParaRPr lang="en-GB"/>
          </a:p>
        </p:txBody>
      </p:sp>
    </p:spTree>
    <p:extLst>
      <p:ext uri="{BB962C8B-B14F-4D97-AF65-F5344CB8AC3E}">
        <p14:creationId xmlns:p14="http://schemas.microsoft.com/office/powerpoint/2010/main" val="1165996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DE64B6-52C1-4F00-8EA5-4B2BB8E2D886}" type="slidenum">
              <a:rPr lang="en-GB" smtClean="0"/>
              <a:t>10</a:t>
            </a:fld>
            <a:endParaRPr lang="en-GB"/>
          </a:p>
        </p:txBody>
      </p:sp>
    </p:spTree>
    <p:extLst>
      <p:ext uri="{BB962C8B-B14F-4D97-AF65-F5344CB8AC3E}">
        <p14:creationId xmlns:p14="http://schemas.microsoft.com/office/powerpoint/2010/main" val="3555231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DE64B6-52C1-4F00-8EA5-4B2BB8E2D886}" type="slidenum">
              <a:rPr lang="en-GB" smtClean="0"/>
              <a:t>11</a:t>
            </a:fld>
            <a:endParaRPr lang="en-GB"/>
          </a:p>
        </p:txBody>
      </p:sp>
    </p:spTree>
    <p:extLst>
      <p:ext uri="{BB962C8B-B14F-4D97-AF65-F5344CB8AC3E}">
        <p14:creationId xmlns:p14="http://schemas.microsoft.com/office/powerpoint/2010/main" val="3932473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DE64B6-52C1-4F00-8EA5-4B2BB8E2D886}" type="slidenum">
              <a:rPr lang="en-GB" smtClean="0"/>
              <a:t>12</a:t>
            </a:fld>
            <a:endParaRPr lang="en-GB"/>
          </a:p>
        </p:txBody>
      </p:sp>
    </p:spTree>
    <p:extLst>
      <p:ext uri="{BB962C8B-B14F-4D97-AF65-F5344CB8AC3E}">
        <p14:creationId xmlns:p14="http://schemas.microsoft.com/office/powerpoint/2010/main" val="1085265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Ø"/>
            </a:pPr>
            <a:r>
              <a:rPr lang="en-US" sz="1200" dirty="0">
                <a:solidFill>
                  <a:schemeClr val="bg1"/>
                </a:solidFill>
                <a:latin typeface="Letter-join Print Plus 3" panose="02000805000000020003" pitchFamily="50" charset="0"/>
              </a:rPr>
              <a:t>form lower-case letters of the correct size relative to one another</a:t>
            </a:r>
          </a:p>
          <a:p>
            <a:pPr marL="342900" indent="-342900">
              <a:buFont typeface="Wingdings" panose="05000000000000000000" pitchFamily="2" charset="2"/>
              <a:buChar char="Ø"/>
            </a:pPr>
            <a:r>
              <a:rPr lang="en-US" sz="1200" dirty="0">
                <a:solidFill>
                  <a:schemeClr val="bg1"/>
                </a:solidFill>
                <a:latin typeface="Letter-join Print Plus 3" panose="02000805000000020003" pitchFamily="50" charset="0"/>
              </a:rPr>
              <a:t>start using some of the diagonal and horizontal strokes needed to join letters and understand which letters, when adjacent to one another, are best left </a:t>
            </a:r>
            <a:r>
              <a:rPr lang="en-US" sz="1200" dirty="0" err="1">
                <a:solidFill>
                  <a:schemeClr val="bg1"/>
                </a:solidFill>
                <a:latin typeface="Letter-join Print Plus 3" panose="02000805000000020003" pitchFamily="50" charset="0"/>
              </a:rPr>
              <a:t>unjoined</a:t>
            </a:r>
            <a:endParaRPr lang="en-US" sz="1200" dirty="0">
              <a:solidFill>
                <a:schemeClr val="bg1"/>
              </a:solidFill>
              <a:latin typeface="Letter-join Print Plus 3" panose="02000805000000020003" pitchFamily="50" charset="0"/>
            </a:endParaRPr>
          </a:p>
          <a:p>
            <a:pPr marL="342900" indent="-342900">
              <a:buFont typeface="Wingdings" panose="05000000000000000000" pitchFamily="2" charset="2"/>
              <a:buChar char="Ø"/>
            </a:pPr>
            <a:r>
              <a:rPr lang="en-US" sz="1200" dirty="0">
                <a:solidFill>
                  <a:schemeClr val="bg1"/>
                </a:solidFill>
                <a:latin typeface="Letter-join Print Plus 3" panose="02000805000000020003" pitchFamily="50" charset="0"/>
              </a:rPr>
              <a:t>write capital letters and digits of the correct size, orientation and relationship to one another and to lower-case letters</a:t>
            </a:r>
          </a:p>
          <a:p>
            <a:pPr marL="342900" indent="-342900">
              <a:buFont typeface="Wingdings" panose="05000000000000000000" pitchFamily="2" charset="2"/>
              <a:buChar char="Ø"/>
            </a:pPr>
            <a:r>
              <a:rPr lang="en-US" sz="1200" dirty="0">
                <a:solidFill>
                  <a:schemeClr val="bg1"/>
                </a:solidFill>
                <a:latin typeface="Letter-join Print Plus 3" panose="02000805000000020003" pitchFamily="50" charset="0"/>
              </a:rPr>
              <a:t>use spacing between words that reflects the size of the letters.</a:t>
            </a:r>
            <a:endParaRPr lang="en-GB" sz="1600" dirty="0">
              <a:solidFill>
                <a:schemeClr val="bg1"/>
              </a:solidFill>
              <a:latin typeface="Letter-join Print Plus 3" panose="02000805000000020003" pitchFamily="50" charset="0"/>
            </a:endParaRPr>
          </a:p>
          <a:p>
            <a:endParaRPr lang="en-GB" dirty="0"/>
          </a:p>
        </p:txBody>
      </p:sp>
      <p:sp>
        <p:nvSpPr>
          <p:cNvPr id="4" name="Slide Number Placeholder 3"/>
          <p:cNvSpPr>
            <a:spLocks noGrp="1"/>
          </p:cNvSpPr>
          <p:nvPr>
            <p:ph type="sldNum" sz="quarter" idx="5"/>
          </p:nvPr>
        </p:nvSpPr>
        <p:spPr/>
        <p:txBody>
          <a:bodyPr/>
          <a:lstStyle/>
          <a:p>
            <a:fld id="{55DE64B6-52C1-4F00-8EA5-4B2BB8E2D886}" type="slidenum">
              <a:rPr lang="en-GB" smtClean="0"/>
              <a:t>13</a:t>
            </a:fld>
            <a:endParaRPr lang="en-GB"/>
          </a:p>
        </p:txBody>
      </p:sp>
    </p:spTree>
    <p:extLst>
      <p:ext uri="{BB962C8B-B14F-4D97-AF65-F5344CB8AC3E}">
        <p14:creationId xmlns:p14="http://schemas.microsoft.com/office/powerpoint/2010/main" val="2200983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ctr">
              <a:buFont typeface="Wingdings" panose="05000000000000000000" pitchFamily="2" charset="2"/>
              <a:buChar char="Ø"/>
            </a:pPr>
            <a:r>
              <a:rPr lang="en-US" sz="1200" dirty="0">
                <a:solidFill>
                  <a:schemeClr val="bg1"/>
                </a:solidFill>
                <a:latin typeface="Letter-join Print Plus 3" panose="02000805000000020003" pitchFamily="50" charset="0"/>
              </a:rPr>
              <a:t>use the diagonal and horizontal strokes that are needed to join letters and understand which letters, when adjacent to one another, are best left </a:t>
            </a:r>
            <a:r>
              <a:rPr lang="en-US" sz="1200" dirty="0" err="1">
                <a:solidFill>
                  <a:schemeClr val="bg1"/>
                </a:solidFill>
                <a:latin typeface="Letter-join Print Plus 3" panose="02000805000000020003" pitchFamily="50" charset="0"/>
              </a:rPr>
              <a:t>unjoined</a:t>
            </a:r>
            <a:endParaRPr lang="en-US" sz="1200" dirty="0">
              <a:solidFill>
                <a:schemeClr val="bg1"/>
              </a:solidFill>
              <a:latin typeface="Letter-join Print Plus 3" panose="02000805000000020003" pitchFamily="50" charset="0"/>
            </a:endParaRPr>
          </a:p>
          <a:p>
            <a:pPr marL="457200" indent="-457200" algn="ctr">
              <a:buFont typeface="Wingdings" panose="05000000000000000000" pitchFamily="2" charset="2"/>
              <a:buChar char="Ø"/>
            </a:pPr>
            <a:r>
              <a:rPr lang="en-US" sz="1200" dirty="0">
                <a:solidFill>
                  <a:schemeClr val="bg1"/>
                </a:solidFill>
                <a:latin typeface="Letter-join Print Plus 3" panose="02000805000000020003" pitchFamily="50" charset="0"/>
              </a:rPr>
              <a:t>increase the legibility, consistency and quality of their handwriting, [for example, by ensuring that the downstrokes of letters are parallel and equidistant, and that lines of writing are spaced sufficiently so that the ascenders and descenders of letters do not touch.</a:t>
            </a:r>
            <a:endParaRPr lang="en-GB" sz="1200" dirty="0">
              <a:solidFill>
                <a:schemeClr val="bg1"/>
              </a:solidFill>
              <a:latin typeface="Letter-join Print Plus 3" panose="02000805000000020003" pitchFamily="50" charset="0"/>
            </a:endParaRPr>
          </a:p>
          <a:p>
            <a:endParaRPr lang="en-GB" dirty="0"/>
          </a:p>
        </p:txBody>
      </p:sp>
      <p:sp>
        <p:nvSpPr>
          <p:cNvPr id="4" name="Slide Number Placeholder 3"/>
          <p:cNvSpPr>
            <a:spLocks noGrp="1"/>
          </p:cNvSpPr>
          <p:nvPr>
            <p:ph type="sldNum" sz="quarter" idx="5"/>
          </p:nvPr>
        </p:nvSpPr>
        <p:spPr/>
        <p:txBody>
          <a:bodyPr/>
          <a:lstStyle/>
          <a:p>
            <a:fld id="{55DE64B6-52C1-4F00-8EA5-4B2BB8E2D886}" type="slidenum">
              <a:rPr lang="en-GB" smtClean="0"/>
              <a:t>14</a:t>
            </a:fld>
            <a:endParaRPr lang="en-GB"/>
          </a:p>
        </p:txBody>
      </p:sp>
    </p:spTree>
    <p:extLst>
      <p:ext uri="{BB962C8B-B14F-4D97-AF65-F5344CB8AC3E}">
        <p14:creationId xmlns:p14="http://schemas.microsoft.com/office/powerpoint/2010/main" val="2060783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24C8A-6B41-4FD9-ABE8-9676DFBF68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54F1EF-9EBD-497B-B250-1C6502AC97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842592-8D25-44CC-8E45-8C10DEB95D86}"/>
              </a:ext>
            </a:extLst>
          </p:cNvPr>
          <p:cNvSpPr>
            <a:spLocks noGrp="1"/>
          </p:cNvSpPr>
          <p:nvPr>
            <p:ph type="dt" sz="half" idx="10"/>
          </p:nvPr>
        </p:nvSpPr>
        <p:spPr/>
        <p:txBody>
          <a:bodyPr/>
          <a:lstStyle/>
          <a:p>
            <a:fld id="{48A87A34-81AB-432B-8DAE-1953F412C126}" type="datetimeFigureOut">
              <a:rPr lang="en-US" smtClean="0"/>
              <a:t>1/23/2025</a:t>
            </a:fld>
            <a:endParaRPr lang="en-US" dirty="0"/>
          </a:p>
        </p:txBody>
      </p:sp>
      <p:sp>
        <p:nvSpPr>
          <p:cNvPr id="5" name="Footer Placeholder 4">
            <a:extLst>
              <a:ext uri="{FF2B5EF4-FFF2-40B4-BE49-F238E27FC236}">
                <a16:creationId xmlns:a16="http://schemas.microsoft.com/office/drawing/2014/main" id="{9D43DEDD-CCEE-4318-BBCD-D441F12B73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D8823C-1A88-4BDF-A2D4-D5800A00BD0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849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E3A5D-8C56-4B21-9D4D-B831B6E7E6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725FB7-83D6-40C9-8DB0-65B5C129CC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170CCA-4019-44B4-9323-06E07E2A79F8}"/>
              </a:ext>
            </a:extLst>
          </p:cNvPr>
          <p:cNvSpPr>
            <a:spLocks noGrp="1"/>
          </p:cNvSpPr>
          <p:nvPr>
            <p:ph type="dt" sz="half" idx="10"/>
          </p:nvPr>
        </p:nvSpPr>
        <p:spPr/>
        <p:txBody>
          <a:bodyPr/>
          <a:lstStyle/>
          <a:p>
            <a:fld id="{48A87A34-81AB-432B-8DAE-1953F412C126}" type="datetimeFigureOut">
              <a:rPr lang="en-US" smtClean="0"/>
              <a:t>1/23/2025</a:t>
            </a:fld>
            <a:endParaRPr lang="en-US" dirty="0"/>
          </a:p>
        </p:txBody>
      </p:sp>
      <p:sp>
        <p:nvSpPr>
          <p:cNvPr id="5" name="Footer Placeholder 4">
            <a:extLst>
              <a:ext uri="{FF2B5EF4-FFF2-40B4-BE49-F238E27FC236}">
                <a16:creationId xmlns:a16="http://schemas.microsoft.com/office/drawing/2014/main" id="{BF4D9FBD-58C6-4CDF-B74C-EBD8731C92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980073-3F81-4C26-BAC1-8BB4B97CACF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145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63764D-EA6A-49CB-AD03-4503DC7D6A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ECD016-A949-4F86-961A-941E581FF8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6FCE7C-20C5-43D1-9DD3-17C581148808}"/>
              </a:ext>
            </a:extLst>
          </p:cNvPr>
          <p:cNvSpPr>
            <a:spLocks noGrp="1"/>
          </p:cNvSpPr>
          <p:nvPr>
            <p:ph type="dt" sz="half" idx="10"/>
          </p:nvPr>
        </p:nvSpPr>
        <p:spPr/>
        <p:txBody>
          <a:bodyPr/>
          <a:lstStyle/>
          <a:p>
            <a:fld id="{48A87A34-81AB-432B-8DAE-1953F412C126}" type="datetimeFigureOut">
              <a:rPr lang="en-US" smtClean="0"/>
              <a:t>1/23/2025</a:t>
            </a:fld>
            <a:endParaRPr lang="en-US" dirty="0"/>
          </a:p>
        </p:txBody>
      </p:sp>
      <p:sp>
        <p:nvSpPr>
          <p:cNvPr id="5" name="Footer Placeholder 4">
            <a:extLst>
              <a:ext uri="{FF2B5EF4-FFF2-40B4-BE49-F238E27FC236}">
                <a16:creationId xmlns:a16="http://schemas.microsoft.com/office/drawing/2014/main" id="{FEEB17AD-D737-420B-A224-5757C4820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1D854C-B445-4F27-BB39-9EC12778771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170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63E3-81E5-4E9A-8303-722F4EB8D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CF9706-0A3D-47F1-98D3-12F78B742F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77788C-D238-4164-9D74-E1333A215CE1}"/>
              </a:ext>
            </a:extLst>
          </p:cNvPr>
          <p:cNvSpPr>
            <a:spLocks noGrp="1"/>
          </p:cNvSpPr>
          <p:nvPr>
            <p:ph type="dt" sz="half" idx="10"/>
          </p:nvPr>
        </p:nvSpPr>
        <p:spPr/>
        <p:txBody>
          <a:bodyPr/>
          <a:lstStyle/>
          <a:p>
            <a:fld id="{48A87A34-81AB-432B-8DAE-1953F412C126}" type="datetimeFigureOut">
              <a:rPr lang="en-US" smtClean="0"/>
              <a:t>1/23/2025</a:t>
            </a:fld>
            <a:endParaRPr lang="en-US" dirty="0"/>
          </a:p>
        </p:txBody>
      </p:sp>
      <p:sp>
        <p:nvSpPr>
          <p:cNvPr id="5" name="Footer Placeholder 4">
            <a:extLst>
              <a:ext uri="{FF2B5EF4-FFF2-40B4-BE49-F238E27FC236}">
                <a16:creationId xmlns:a16="http://schemas.microsoft.com/office/drawing/2014/main" id="{910EBE75-659A-4BB6-8985-2E0AE6548F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FADACC-0EAC-4044-957B-AEAD131A465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857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65890-9356-464C-82D9-AD0677CBF2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3B03DE-23E5-4617-A167-49CC244FE7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3735D0-2AD9-4A56-911B-0259AA4466CD}"/>
              </a:ext>
            </a:extLst>
          </p:cNvPr>
          <p:cNvSpPr>
            <a:spLocks noGrp="1"/>
          </p:cNvSpPr>
          <p:nvPr>
            <p:ph type="dt" sz="half" idx="10"/>
          </p:nvPr>
        </p:nvSpPr>
        <p:spPr/>
        <p:txBody>
          <a:bodyPr/>
          <a:lstStyle/>
          <a:p>
            <a:fld id="{48A87A34-81AB-432B-8DAE-1953F412C126}" type="datetimeFigureOut">
              <a:rPr lang="en-US" smtClean="0"/>
              <a:t>1/23/2025</a:t>
            </a:fld>
            <a:endParaRPr lang="en-US" dirty="0"/>
          </a:p>
        </p:txBody>
      </p:sp>
      <p:sp>
        <p:nvSpPr>
          <p:cNvPr id="5" name="Footer Placeholder 4">
            <a:extLst>
              <a:ext uri="{FF2B5EF4-FFF2-40B4-BE49-F238E27FC236}">
                <a16:creationId xmlns:a16="http://schemas.microsoft.com/office/drawing/2014/main" id="{1FFE5853-87DC-44E9-990D-C4EAD5EA42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957BDE-82D3-4099-820D-8A6E2B5B9A2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650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8313-2B1B-4C58-9DD9-8CF0A38FE8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832414-8DD4-42C2-B3FB-03E7D0C946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0C7465-0CF6-4DE1-937B-E320592736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20BAA2-0460-4A4A-B463-E7763C6D1573}"/>
              </a:ext>
            </a:extLst>
          </p:cNvPr>
          <p:cNvSpPr>
            <a:spLocks noGrp="1"/>
          </p:cNvSpPr>
          <p:nvPr>
            <p:ph type="dt" sz="half" idx="10"/>
          </p:nvPr>
        </p:nvSpPr>
        <p:spPr/>
        <p:txBody>
          <a:bodyPr/>
          <a:lstStyle/>
          <a:p>
            <a:fld id="{48A87A34-81AB-432B-8DAE-1953F412C126}" type="datetimeFigureOut">
              <a:rPr lang="en-US" smtClean="0"/>
              <a:t>1/23/2025</a:t>
            </a:fld>
            <a:endParaRPr lang="en-US" dirty="0"/>
          </a:p>
        </p:txBody>
      </p:sp>
      <p:sp>
        <p:nvSpPr>
          <p:cNvPr id="6" name="Footer Placeholder 5">
            <a:extLst>
              <a:ext uri="{FF2B5EF4-FFF2-40B4-BE49-F238E27FC236}">
                <a16:creationId xmlns:a16="http://schemas.microsoft.com/office/drawing/2014/main" id="{AC023837-0143-4F2F-A9C9-628F6BE54E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8FAE48-5EBF-4084-84D0-49441098400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772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ACCC-92DB-4145-84B5-4D40FE42D2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0135D4-72DF-40A9-84A2-FAF16A39F1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93393E-56E5-4D0C-96EB-B1237F7352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71D8D6-5096-4A32-B59B-36FDA9B90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B921CD-CA9D-4036-89A7-70AB27E667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4931FB-7B3A-4D6C-9D48-1D5451C23593}"/>
              </a:ext>
            </a:extLst>
          </p:cNvPr>
          <p:cNvSpPr>
            <a:spLocks noGrp="1"/>
          </p:cNvSpPr>
          <p:nvPr>
            <p:ph type="dt" sz="half" idx="10"/>
          </p:nvPr>
        </p:nvSpPr>
        <p:spPr/>
        <p:txBody>
          <a:bodyPr/>
          <a:lstStyle/>
          <a:p>
            <a:fld id="{48A87A34-81AB-432B-8DAE-1953F412C126}" type="datetimeFigureOut">
              <a:rPr lang="en-US" smtClean="0"/>
              <a:t>1/23/2025</a:t>
            </a:fld>
            <a:endParaRPr lang="en-US" dirty="0"/>
          </a:p>
        </p:txBody>
      </p:sp>
      <p:sp>
        <p:nvSpPr>
          <p:cNvPr id="8" name="Footer Placeholder 7">
            <a:extLst>
              <a:ext uri="{FF2B5EF4-FFF2-40B4-BE49-F238E27FC236}">
                <a16:creationId xmlns:a16="http://schemas.microsoft.com/office/drawing/2014/main" id="{A41C83F4-BF84-4A04-8462-2CD6015D6F8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862F56-9684-4549-A3CF-8FD728DA9FB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9084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5EDE-B6A6-49C1-9029-2A569960780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C33EAB-DDB6-4F24-8DA4-D4D02534D23E}"/>
              </a:ext>
            </a:extLst>
          </p:cNvPr>
          <p:cNvSpPr>
            <a:spLocks noGrp="1"/>
          </p:cNvSpPr>
          <p:nvPr>
            <p:ph type="dt" sz="half" idx="10"/>
          </p:nvPr>
        </p:nvSpPr>
        <p:spPr/>
        <p:txBody>
          <a:bodyPr/>
          <a:lstStyle/>
          <a:p>
            <a:fld id="{48A87A34-81AB-432B-8DAE-1953F412C126}" type="datetimeFigureOut">
              <a:rPr lang="en-US" smtClean="0"/>
              <a:t>1/23/2025</a:t>
            </a:fld>
            <a:endParaRPr lang="en-US" dirty="0"/>
          </a:p>
        </p:txBody>
      </p:sp>
      <p:sp>
        <p:nvSpPr>
          <p:cNvPr id="4" name="Footer Placeholder 3">
            <a:extLst>
              <a:ext uri="{FF2B5EF4-FFF2-40B4-BE49-F238E27FC236}">
                <a16:creationId xmlns:a16="http://schemas.microsoft.com/office/drawing/2014/main" id="{AF5339C8-5B9F-4B5E-8534-6180A7AD90A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614952C-6EFC-4279-8CFB-F81DF86E687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158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2A27C2-9D5D-4012-93B7-C8D4C72583B1}"/>
              </a:ext>
            </a:extLst>
          </p:cNvPr>
          <p:cNvSpPr>
            <a:spLocks noGrp="1"/>
          </p:cNvSpPr>
          <p:nvPr>
            <p:ph type="dt" sz="half" idx="10"/>
          </p:nvPr>
        </p:nvSpPr>
        <p:spPr/>
        <p:txBody>
          <a:bodyPr/>
          <a:lstStyle/>
          <a:p>
            <a:fld id="{48A87A34-81AB-432B-8DAE-1953F412C126}" type="datetimeFigureOut">
              <a:rPr lang="en-US" smtClean="0"/>
              <a:t>1/23/2025</a:t>
            </a:fld>
            <a:endParaRPr lang="en-US" dirty="0"/>
          </a:p>
        </p:txBody>
      </p:sp>
      <p:sp>
        <p:nvSpPr>
          <p:cNvPr id="3" name="Footer Placeholder 2">
            <a:extLst>
              <a:ext uri="{FF2B5EF4-FFF2-40B4-BE49-F238E27FC236}">
                <a16:creationId xmlns:a16="http://schemas.microsoft.com/office/drawing/2014/main" id="{51872920-593B-405B-836A-4F0C4033D5C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40A5E4E-67F1-430D-BBA7-94CB2B59405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424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BE41-6A51-4D0E-A79D-25E5CBFD9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9445EF-F63C-4249-981B-32262522A2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E5038C-11A2-426C-AAF4-357C81E31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09E2A6-4F51-4574-8D7E-28BA9D815112}"/>
              </a:ext>
            </a:extLst>
          </p:cNvPr>
          <p:cNvSpPr>
            <a:spLocks noGrp="1"/>
          </p:cNvSpPr>
          <p:nvPr>
            <p:ph type="dt" sz="half" idx="10"/>
          </p:nvPr>
        </p:nvSpPr>
        <p:spPr/>
        <p:txBody>
          <a:bodyPr/>
          <a:lstStyle/>
          <a:p>
            <a:fld id="{48A87A34-81AB-432B-8DAE-1953F412C126}" type="datetimeFigureOut">
              <a:rPr lang="en-US" smtClean="0"/>
              <a:t>1/23/2025</a:t>
            </a:fld>
            <a:endParaRPr lang="en-US" dirty="0"/>
          </a:p>
        </p:txBody>
      </p:sp>
      <p:sp>
        <p:nvSpPr>
          <p:cNvPr id="6" name="Footer Placeholder 5">
            <a:extLst>
              <a:ext uri="{FF2B5EF4-FFF2-40B4-BE49-F238E27FC236}">
                <a16:creationId xmlns:a16="http://schemas.microsoft.com/office/drawing/2014/main" id="{8C068010-3186-4C2D-88CA-2D169D819D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5E9940-7ED3-49AC-93B1-9C9C51C2799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5727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5E470-CABC-45BC-BCE9-C69B5CAD2B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822EEF5-6680-4E52-9BE3-C41DEFEC7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DCD472-4020-4387-B111-EA8E569F08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5455DC-1FE2-479E-9DD4-2030C251694C}"/>
              </a:ext>
            </a:extLst>
          </p:cNvPr>
          <p:cNvSpPr>
            <a:spLocks noGrp="1"/>
          </p:cNvSpPr>
          <p:nvPr>
            <p:ph type="dt" sz="half" idx="10"/>
          </p:nvPr>
        </p:nvSpPr>
        <p:spPr/>
        <p:txBody>
          <a:bodyPr/>
          <a:lstStyle/>
          <a:p>
            <a:fld id="{48A87A34-81AB-432B-8DAE-1953F412C126}" type="datetimeFigureOut">
              <a:rPr lang="en-US" smtClean="0"/>
              <a:pPr/>
              <a:t>1/23/2025</a:t>
            </a:fld>
            <a:endParaRPr lang="en-US" dirty="0"/>
          </a:p>
        </p:txBody>
      </p:sp>
      <p:sp>
        <p:nvSpPr>
          <p:cNvPr id="6" name="Footer Placeholder 5">
            <a:extLst>
              <a:ext uri="{FF2B5EF4-FFF2-40B4-BE49-F238E27FC236}">
                <a16:creationId xmlns:a16="http://schemas.microsoft.com/office/drawing/2014/main" id="{4EE0469A-FF6D-4D07-8DFD-368E02FC44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744ED6-4810-4A89-B141-B810006DD94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449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0C2C38-CAB0-4267-BA54-6013F90E5D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7F3004-6D30-48B7-887D-3DEABAFA29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534C07-1486-47D6-AFFA-A9476B6E0B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1/23/2025</a:t>
            </a:fld>
            <a:endParaRPr lang="en-US" dirty="0"/>
          </a:p>
        </p:txBody>
      </p:sp>
      <p:sp>
        <p:nvSpPr>
          <p:cNvPr id="5" name="Footer Placeholder 4">
            <a:extLst>
              <a:ext uri="{FF2B5EF4-FFF2-40B4-BE49-F238E27FC236}">
                <a16:creationId xmlns:a16="http://schemas.microsoft.com/office/drawing/2014/main" id="{A19BD009-3330-4127-BBB7-7CCACE696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79464EB-7E01-4FCD-909A-CB43AF769A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892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F781F-8EE7-4378-9EF1-27565AF39DB3}"/>
              </a:ext>
            </a:extLst>
          </p:cNvPr>
          <p:cNvSpPr>
            <a:spLocks noGrp="1"/>
          </p:cNvSpPr>
          <p:nvPr>
            <p:ph type="ctrTitle"/>
          </p:nvPr>
        </p:nvSpPr>
        <p:spPr/>
        <p:txBody>
          <a:bodyPr>
            <a:normAutofit/>
          </a:bodyPr>
          <a:lstStyle/>
          <a:p>
            <a:pPr algn="ctr"/>
            <a:r>
              <a:rPr lang="en-GB" cap="none" dirty="0">
                <a:latin typeface="Letter-join Basic 40" panose="02000505000000020003" pitchFamily="50" charset="0"/>
              </a:rPr>
              <a:t>Writing at Forest and Sandridge</a:t>
            </a:r>
          </a:p>
        </p:txBody>
      </p:sp>
    </p:spTree>
    <p:extLst>
      <p:ext uri="{BB962C8B-B14F-4D97-AF65-F5344CB8AC3E}">
        <p14:creationId xmlns:p14="http://schemas.microsoft.com/office/powerpoint/2010/main" val="4234568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87F38E-2218-46DE-B1ED-14E264F61172}"/>
              </a:ext>
            </a:extLst>
          </p:cNvPr>
          <p:cNvPicPr>
            <a:picLocks noChangeAspect="1"/>
          </p:cNvPicPr>
          <p:nvPr/>
        </p:nvPicPr>
        <p:blipFill>
          <a:blip r:embed="rId3"/>
          <a:stretch>
            <a:fillRect/>
          </a:stretch>
        </p:blipFill>
        <p:spPr>
          <a:xfrm>
            <a:off x="731379" y="870077"/>
            <a:ext cx="10729241" cy="5667462"/>
          </a:xfrm>
          <a:prstGeom prst="rect">
            <a:avLst/>
          </a:prstGeom>
        </p:spPr>
      </p:pic>
      <p:sp>
        <p:nvSpPr>
          <p:cNvPr id="8" name="TextBox 7">
            <a:extLst>
              <a:ext uri="{FF2B5EF4-FFF2-40B4-BE49-F238E27FC236}">
                <a16:creationId xmlns:a16="http://schemas.microsoft.com/office/drawing/2014/main" id="{FD40A1F6-EEA9-4060-91AD-0010507E05C3}"/>
              </a:ext>
            </a:extLst>
          </p:cNvPr>
          <p:cNvSpPr txBox="1"/>
          <p:nvPr/>
        </p:nvSpPr>
        <p:spPr>
          <a:xfrm>
            <a:off x="2081683" y="0"/>
            <a:ext cx="8028633" cy="707886"/>
          </a:xfrm>
          <a:prstGeom prst="rect">
            <a:avLst/>
          </a:prstGeom>
          <a:noFill/>
        </p:spPr>
        <p:txBody>
          <a:bodyPr wrap="square" rtlCol="0">
            <a:spAutoFit/>
          </a:bodyPr>
          <a:lstStyle/>
          <a:p>
            <a:pPr algn="ctr"/>
            <a:r>
              <a:rPr lang="en-US" sz="2000" b="1" u="sng" dirty="0">
                <a:latin typeface="Letter-join Basic 40" panose="02000505000000020003" pitchFamily="50" charset="0"/>
              </a:rPr>
              <a:t>Statutory Spelling Words</a:t>
            </a:r>
          </a:p>
          <a:p>
            <a:pPr algn="ctr"/>
            <a:r>
              <a:rPr lang="en-US" sz="2000" b="1" u="sng" dirty="0">
                <a:latin typeface="Letter-join Basic 40" panose="02000505000000020003" pitchFamily="50" charset="0"/>
              </a:rPr>
              <a:t>Year 3 and 4</a:t>
            </a:r>
            <a:endParaRPr lang="en-GB" sz="2000" b="1" u="sng" dirty="0">
              <a:latin typeface="Letter-join Basic 40" panose="02000505000000020003" pitchFamily="50" charset="0"/>
            </a:endParaRPr>
          </a:p>
        </p:txBody>
      </p:sp>
    </p:spTree>
    <p:extLst>
      <p:ext uri="{BB962C8B-B14F-4D97-AF65-F5344CB8AC3E}">
        <p14:creationId xmlns:p14="http://schemas.microsoft.com/office/powerpoint/2010/main" val="4222896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B4A73E-C57F-457F-819A-52596293A19B}"/>
              </a:ext>
            </a:extLst>
          </p:cNvPr>
          <p:cNvPicPr>
            <a:picLocks noChangeAspect="1"/>
          </p:cNvPicPr>
          <p:nvPr/>
        </p:nvPicPr>
        <p:blipFill>
          <a:blip r:embed="rId3"/>
          <a:stretch>
            <a:fillRect/>
          </a:stretch>
        </p:blipFill>
        <p:spPr>
          <a:xfrm>
            <a:off x="928250" y="875616"/>
            <a:ext cx="10335499" cy="5593914"/>
          </a:xfrm>
          <a:prstGeom prst="rect">
            <a:avLst/>
          </a:prstGeom>
        </p:spPr>
      </p:pic>
      <p:sp>
        <p:nvSpPr>
          <p:cNvPr id="8" name="TextBox 7">
            <a:extLst>
              <a:ext uri="{FF2B5EF4-FFF2-40B4-BE49-F238E27FC236}">
                <a16:creationId xmlns:a16="http://schemas.microsoft.com/office/drawing/2014/main" id="{2C43A5FD-7B93-4B56-9F21-D5D7C72E2F7C}"/>
              </a:ext>
            </a:extLst>
          </p:cNvPr>
          <p:cNvSpPr txBox="1"/>
          <p:nvPr/>
        </p:nvSpPr>
        <p:spPr>
          <a:xfrm>
            <a:off x="2081683" y="167730"/>
            <a:ext cx="8028633" cy="707886"/>
          </a:xfrm>
          <a:prstGeom prst="rect">
            <a:avLst/>
          </a:prstGeom>
          <a:noFill/>
        </p:spPr>
        <p:txBody>
          <a:bodyPr wrap="square" rtlCol="0">
            <a:spAutoFit/>
          </a:bodyPr>
          <a:lstStyle/>
          <a:p>
            <a:pPr algn="ctr"/>
            <a:r>
              <a:rPr lang="en-US" sz="2000" b="1" u="sng" dirty="0">
                <a:latin typeface="Letter-join Basic 40" panose="02000505000000020003" pitchFamily="50" charset="0"/>
              </a:rPr>
              <a:t>Statutory Spelling Words</a:t>
            </a:r>
          </a:p>
          <a:p>
            <a:pPr algn="ctr"/>
            <a:r>
              <a:rPr lang="en-US" sz="2000" b="1" u="sng" dirty="0">
                <a:latin typeface="Letter-join Basic 40" panose="02000505000000020003" pitchFamily="50" charset="0"/>
              </a:rPr>
              <a:t>Year 5 and 6</a:t>
            </a:r>
            <a:endParaRPr lang="en-GB" sz="2000" b="1" u="sng" dirty="0">
              <a:latin typeface="Letter-join Basic 40" panose="02000505000000020003" pitchFamily="50" charset="0"/>
            </a:endParaRPr>
          </a:p>
        </p:txBody>
      </p:sp>
    </p:spTree>
    <p:extLst>
      <p:ext uri="{BB962C8B-B14F-4D97-AF65-F5344CB8AC3E}">
        <p14:creationId xmlns:p14="http://schemas.microsoft.com/office/powerpoint/2010/main" val="260466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86594" y="0"/>
            <a:ext cx="6818811" cy="1200329"/>
          </a:xfrm>
          <a:prstGeom prst="rect">
            <a:avLst/>
          </a:prstGeom>
          <a:noFill/>
        </p:spPr>
        <p:txBody>
          <a:bodyPr wrap="square" rtlCol="0">
            <a:spAutoFit/>
          </a:bodyPr>
          <a:lstStyle/>
          <a:p>
            <a:pPr algn="ctr"/>
            <a:r>
              <a:rPr lang="en-GB" sz="7200" dirty="0">
                <a:latin typeface="Letter-join Basic 40" panose="02000505000000020003" pitchFamily="50" charset="0"/>
              </a:rPr>
              <a:t>Handwriting</a:t>
            </a:r>
          </a:p>
        </p:txBody>
      </p:sp>
      <p:sp>
        <p:nvSpPr>
          <p:cNvPr id="6" name="TextBox 5">
            <a:extLst>
              <a:ext uri="{FF2B5EF4-FFF2-40B4-BE49-F238E27FC236}">
                <a16:creationId xmlns:a16="http://schemas.microsoft.com/office/drawing/2014/main" id="{F165FDE7-824D-4FA0-AFB5-06A23FBFF082}"/>
              </a:ext>
            </a:extLst>
          </p:cNvPr>
          <p:cNvSpPr txBox="1"/>
          <p:nvPr/>
        </p:nvSpPr>
        <p:spPr>
          <a:xfrm>
            <a:off x="170154" y="1427217"/>
            <a:ext cx="11851690" cy="4585871"/>
          </a:xfrm>
          <a:prstGeom prst="rect">
            <a:avLst/>
          </a:prstGeom>
          <a:noFill/>
        </p:spPr>
        <p:txBody>
          <a:bodyPr wrap="square" rtlCol="0">
            <a:spAutoFit/>
          </a:bodyPr>
          <a:lstStyle/>
          <a:p>
            <a:pPr algn="ctr"/>
            <a:r>
              <a:rPr lang="en-US" sz="3200" u="sng" dirty="0">
                <a:latin typeface="Letter-join Basic 40" panose="02000505000000020003" pitchFamily="50" charset="0"/>
              </a:rPr>
              <a:t>Year 1 Handwriting</a:t>
            </a:r>
          </a:p>
          <a:p>
            <a:pPr algn="ctr"/>
            <a:r>
              <a:rPr lang="en-US" sz="3200" dirty="0">
                <a:latin typeface="Letter-join Basic 40" panose="02000505000000020003" pitchFamily="50" charset="0"/>
              </a:rPr>
              <a:t>Pupils are taught to:</a:t>
            </a:r>
          </a:p>
          <a:p>
            <a:endParaRPr lang="en-US" sz="3200" dirty="0">
              <a:latin typeface="Letter-join Basic 40" panose="02000505000000020003" pitchFamily="50" charset="0"/>
            </a:endParaRPr>
          </a:p>
          <a:p>
            <a:pPr marL="457200" indent="-457200">
              <a:buFont typeface="Wingdings" panose="05000000000000000000" pitchFamily="2" charset="2"/>
              <a:buChar char="Ø"/>
            </a:pPr>
            <a:r>
              <a:rPr lang="en-US" sz="2800" dirty="0">
                <a:latin typeface="Letter-join Basic 40" panose="02000505000000020003" pitchFamily="50" charset="0"/>
              </a:rPr>
              <a:t>sit correctly at a table, holding a pencil comfortably and correctly</a:t>
            </a:r>
          </a:p>
          <a:p>
            <a:pPr marL="457200" indent="-457200">
              <a:buFont typeface="Wingdings" panose="05000000000000000000" pitchFamily="2" charset="2"/>
              <a:buChar char="Ø"/>
            </a:pPr>
            <a:r>
              <a:rPr lang="en-US" sz="2800" dirty="0">
                <a:latin typeface="Letter-join Basic 40" panose="02000505000000020003" pitchFamily="50" charset="0"/>
              </a:rPr>
              <a:t>begin to form lower-case letters in the correct direction, starting and finishing in the right place</a:t>
            </a:r>
          </a:p>
          <a:p>
            <a:pPr marL="457200" indent="-457200">
              <a:buFont typeface="Wingdings" panose="05000000000000000000" pitchFamily="2" charset="2"/>
              <a:buChar char="Ø"/>
            </a:pPr>
            <a:r>
              <a:rPr lang="en-US" sz="2800" dirty="0">
                <a:latin typeface="Letter-join Basic 40" panose="02000505000000020003" pitchFamily="50" charset="0"/>
              </a:rPr>
              <a:t>form capital letters</a:t>
            </a:r>
          </a:p>
          <a:p>
            <a:pPr marL="457200" indent="-457200">
              <a:buFont typeface="Wingdings" panose="05000000000000000000" pitchFamily="2" charset="2"/>
              <a:buChar char="Ø"/>
            </a:pPr>
            <a:r>
              <a:rPr lang="en-US" sz="2800" dirty="0">
                <a:latin typeface="Letter-join Basic 40" panose="02000505000000020003" pitchFamily="50" charset="0"/>
              </a:rPr>
              <a:t>form digits 0-9</a:t>
            </a:r>
          </a:p>
          <a:p>
            <a:pPr marL="457200" indent="-457200">
              <a:buFont typeface="Wingdings" panose="05000000000000000000" pitchFamily="2" charset="2"/>
              <a:buChar char="Ø"/>
            </a:pPr>
            <a:r>
              <a:rPr lang="en-US" sz="2800" dirty="0">
                <a:latin typeface="Letter-join Basic 40" panose="02000505000000020003" pitchFamily="50" charset="0"/>
              </a:rPr>
              <a:t>understand which letters belong to which handwriting ‘families’ (</a:t>
            </a:r>
            <a:r>
              <a:rPr lang="en-US" sz="2800" dirty="0" err="1">
                <a:latin typeface="Letter-join Basic 40" panose="02000505000000020003" pitchFamily="50" charset="0"/>
              </a:rPr>
              <a:t>ie</a:t>
            </a:r>
            <a:r>
              <a:rPr lang="en-US" sz="2800" dirty="0">
                <a:latin typeface="Letter-join Basic 40" panose="02000505000000020003" pitchFamily="50" charset="0"/>
              </a:rPr>
              <a:t> letters that are formed in similar ways) and to practise these.</a:t>
            </a:r>
            <a:endParaRPr lang="en-GB" sz="2800" dirty="0">
              <a:latin typeface="Letter-join Basic 40" panose="02000505000000020003" pitchFamily="50" charset="0"/>
            </a:endParaRPr>
          </a:p>
        </p:txBody>
      </p:sp>
    </p:spTree>
    <p:extLst>
      <p:ext uri="{BB962C8B-B14F-4D97-AF65-F5344CB8AC3E}">
        <p14:creationId xmlns:p14="http://schemas.microsoft.com/office/powerpoint/2010/main" val="4050049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451" y="248575"/>
            <a:ext cx="11594237" cy="4647426"/>
          </a:xfrm>
          <a:prstGeom prst="rect">
            <a:avLst/>
          </a:prstGeom>
          <a:noFill/>
        </p:spPr>
        <p:txBody>
          <a:bodyPr wrap="square" rtlCol="0">
            <a:spAutoFit/>
          </a:bodyPr>
          <a:lstStyle/>
          <a:p>
            <a:pPr algn="ctr"/>
            <a:r>
              <a:rPr lang="en-US" sz="3200" u="sng" dirty="0">
                <a:latin typeface="Letter-join Basic 40" panose="02000505000000020003" pitchFamily="50" charset="0"/>
              </a:rPr>
              <a:t>Year 2 Handwriting</a:t>
            </a:r>
          </a:p>
          <a:p>
            <a:pPr algn="ctr"/>
            <a:endParaRPr lang="en-US" sz="3200" u="sng" dirty="0">
              <a:latin typeface="Letter-join Basic 40" panose="02000505000000020003" pitchFamily="50" charset="0"/>
            </a:endParaRPr>
          </a:p>
          <a:p>
            <a:pPr algn="ctr"/>
            <a:r>
              <a:rPr lang="en-US" sz="3200" dirty="0">
                <a:latin typeface="Letter-join Basic 40" panose="02000505000000020003" pitchFamily="50" charset="0"/>
              </a:rPr>
              <a:t>Pupils are taught to:</a:t>
            </a:r>
          </a:p>
          <a:p>
            <a:pPr algn="ctr"/>
            <a:endParaRPr lang="en-US" sz="3200" dirty="0">
              <a:latin typeface="Letter-join Basic 40" panose="02000505000000020003" pitchFamily="50" charset="0"/>
            </a:endParaRPr>
          </a:p>
          <a:p>
            <a:pPr marL="342900" indent="-342900">
              <a:buFont typeface="Wingdings" panose="05000000000000000000" pitchFamily="2" charset="2"/>
              <a:buChar char="Ø"/>
            </a:pPr>
            <a:r>
              <a:rPr lang="en-US" sz="2400" dirty="0">
                <a:latin typeface="Letter-join Basic 40" panose="02000505000000020003" pitchFamily="50" charset="0"/>
              </a:rPr>
              <a:t>form lower-case letters of the correct size relative to one another</a:t>
            </a:r>
          </a:p>
          <a:p>
            <a:pPr marL="342900" indent="-342900">
              <a:buFont typeface="Wingdings" panose="05000000000000000000" pitchFamily="2" charset="2"/>
              <a:buChar char="Ø"/>
            </a:pPr>
            <a:r>
              <a:rPr lang="en-US" sz="2400" dirty="0">
                <a:latin typeface="Letter-join Basic 40" panose="02000505000000020003" pitchFamily="50" charset="0"/>
              </a:rPr>
              <a:t>start using some of the diagonal and horizontal strokes needed to join letters and understand which letters, when adjacent to one another, are best left </a:t>
            </a:r>
            <a:r>
              <a:rPr lang="en-US" sz="2400" dirty="0" err="1">
                <a:latin typeface="Letter-join Basic 40" panose="02000505000000020003" pitchFamily="50" charset="0"/>
              </a:rPr>
              <a:t>unjoined</a:t>
            </a:r>
            <a:endParaRPr lang="en-US" sz="2400" dirty="0">
              <a:latin typeface="Letter-join Basic 40" panose="02000505000000020003" pitchFamily="50" charset="0"/>
            </a:endParaRPr>
          </a:p>
          <a:p>
            <a:pPr marL="342900" indent="-342900">
              <a:buFont typeface="Wingdings" panose="05000000000000000000" pitchFamily="2" charset="2"/>
              <a:buChar char="Ø"/>
            </a:pPr>
            <a:r>
              <a:rPr lang="en-US" sz="2400" dirty="0">
                <a:latin typeface="Letter-join Basic 40" panose="02000505000000020003" pitchFamily="50" charset="0"/>
              </a:rPr>
              <a:t>write capital letters and digits of the correct size, orientation and relationship to one another and to lower-case letters</a:t>
            </a:r>
          </a:p>
          <a:p>
            <a:pPr marL="342900" indent="-342900">
              <a:buFont typeface="Wingdings" panose="05000000000000000000" pitchFamily="2" charset="2"/>
              <a:buChar char="Ø"/>
            </a:pPr>
            <a:r>
              <a:rPr lang="en-US" sz="2400" dirty="0">
                <a:latin typeface="Letter-join Basic 40" panose="02000505000000020003" pitchFamily="50" charset="0"/>
              </a:rPr>
              <a:t>use spacing between words that reflects the size of the letters.</a:t>
            </a:r>
            <a:endParaRPr lang="en-GB" sz="3200" dirty="0">
              <a:latin typeface="Letter-join Basic 40" panose="02000505000000020003" pitchFamily="50" charset="0"/>
            </a:endParaRPr>
          </a:p>
        </p:txBody>
      </p:sp>
    </p:spTree>
    <p:extLst>
      <p:ext uri="{BB962C8B-B14F-4D97-AF65-F5344CB8AC3E}">
        <p14:creationId xmlns:p14="http://schemas.microsoft.com/office/powerpoint/2010/main" val="462039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431" y="273119"/>
            <a:ext cx="11798423" cy="5078313"/>
          </a:xfrm>
          <a:prstGeom prst="rect">
            <a:avLst/>
          </a:prstGeom>
          <a:noFill/>
        </p:spPr>
        <p:txBody>
          <a:bodyPr wrap="square" rtlCol="0">
            <a:spAutoFit/>
          </a:bodyPr>
          <a:lstStyle/>
          <a:p>
            <a:pPr algn="ctr"/>
            <a:r>
              <a:rPr lang="en-US" sz="3200" u="sng" dirty="0">
                <a:latin typeface="Letter-join Basic 40" panose="02000505000000020003" pitchFamily="50" charset="0"/>
              </a:rPr>
              <a:t>Year 3 and 4 Handwriting and Presentation</a:t>
            </a:r>
          </a:p>
          <a:p>
            <a:pPr algn="ctr"/>
            <a:endParaRPr lang="en-US" sz="3200" u="sng" dirty="0">
              <a:latin typeface="Letter-join Basic 40" panose="02000505000000020003" pitchFamily="50" charset="0"/>
            </a:endParaRPr>
          </a:p>
          <a:p>
            <a:pPr algn="ctr"/>
            <a:r>
              <a:rPr lang="en-US" sz="3200" dirty="0">
                <a:latin typeface="Letter-join Basic 40" panose="02000505000000020003" pitchFamily="50" charset="0"/>
              </a:rPr>
              <a:t>Pupils are taught to:</a:t>
            </a:r>
          </a:p>
          <a:p>
            <a:pPr algn="ctr"/>
            <a:endParaRPr lang="en-US" sz="3200" dirty="0">
              <a:latin typeface="Letter-join Basic 40" panose="02000505000000020003" pitchFamily="50" charset="0"/>
            </a:endParaRPr>
          </a:p>
          <a:p>
            <a:pPr marL="457200" indent="-457200" algn="ctr">
              <a:buFont typeface="Wingdings" panose="05000000000000000000" pitchFamily="2" charset="2"/>
              <a:buChar char="Ø"/>
            </a:pPr>
            <a:r>
              <a:rPr lang="en-US" sz="2800" dirty="0">
                <a:latin typeface="Letter-join Basic 40" panose="02000505000000020003" pitchFamily="50" charset="0"/>
              </a:rPr>
              <a:t>use the diagonal and horizontal strokes that are needed to join letters and understand which letters, when adjacent to one another, are best left </a:t>
            </a:r>
            <a:r>
              <a:rPr lang="en-US" sz="2800" dirty="0" err="1">
                <a:latin typeface="Letter-join Basic 40" panose="02000505000000020003" pitchFamily="50" charset="0"/>
              </a:rPr>
              <a:t>unjoined</a:t>
            </a:r>
            <a:endParaRPr lang="en-US" sz="2800" dirty="0">
              <a:latin typeface="Letter-join Basic 40" panose="02000505000000020003" pitchFamily="50" charset="0"/>
            </a:endParaRPr>
          </a:p>
          <a:p>
            <a:pPr marL="457200" indent="-457200" algn="ctr">
              <a:buFont typeface="Wingdings" panose="05000000000000000000" pitchFamily="2" charset="2"/>
              <a:buChar char="Ø"/>
            </a:pPr>
            <a:r>
              <a:rPr lang="en-US" sz="2800" dirty="0">
                <a:latin typeface="Letter-join Basic 40" panose="02000505000000020003" pitchFamily="50" charset="0"/>
              </a:rPr>
              <a:t>increase the legibility, consistency and quality of their handwriting, [for example, by ensuring that the downstrokes of letters are parallel and equidistant, and that lines of writing are spaced sufficiently so that the ascenders and descenders of letters do not touch.</a:t>
            </a:r>
            <a:endParaRPr lang="en-GB" sz="2800" dirty="0">
              <a:latin typeface="Letter-join Basic 40" panose="02000505000000020003" pitchFamily="50" charset="0"/>
            </a:endParaRPr>
          </a:p>
        </p:txBody>
      </p:sp>
    </p:spTree>
    <p:extLst>
      <p:ext uri="{BB962C8B-B14F-4D97-AF65-F5344CB8AC3E}">
        <p14:creationId xmlns:p14="http://schemas.microsoft.com/office/powerpoint/2010/main" val="146414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798" y="204186"/>
            <a:ext cx="11825056" cy="4031873"/>
          </a:xfrm>
          <a:prstGeom prst="rect">
            <a:avLst/>
          </a:prstGeom>
          <a:noFill/>
        </p:spPr>
        <p:txBody>
          <a:bodyPr wrap="square" rtlCol="0">
            <a:spAutoFit/>
          </a:bodyPr>
          <a:lstStyle/>
          <a:p>
            <a:pPr algn="ctr"/>
            <a:r>
              <a:rPr lang="en-US" sz="3200" u="sng" dirty="0">
                <a:latin typeface="Letter-join Basic 40" panose="02000505000000020003" pitchFamily="50" charset="0"/>
              </a:rPr>
              <a:t>Year 5 and 6 Handwriting and Presentation</a:t>
            </a:r>
          </a:p>
          <a:p>
            <a:pPr algn="ctr"/>
            <a:endParaRPr lang="en-US" sz="3200" dirty="0">
              <a:latin typeface="Letter-join Basic 40" panose="02000505000000020003" pitchFamily="50" charset="0"/>
            </a:endParaRPr>
          </a:p>
          <a:p>
            <a:pPr algn="ctr"/>
            <a:r>
              <a:rPr lang="en-US" sz="3200" dirty="0">
                <a:latin typeface="Letter-join Basic 40" panose="02000505000000020003" pitchFamily="50" charset="0"/>
              </a:rPr>
              <a:t>Pupils are taught to:</a:t>
            </a:r>
          </a:p>
          <a:p>
            <a:pPr algn="ctr"/>
            <a:endParaRPr lang="en-US" sz="3200" dirty="0">
              <a:latin typeface="Letter-join Basic 40" panose="02000505000000020003" pitchFamily="50" charset="0"/>
            </a:endParaRPr>
          </a:p>
          <a:p>
            <a:pPr marL="457200" indent="-457200">
              <a:buFont typeface="Wingdings" panose="05000000000000000000" pitchFamily="2" charset="2"/>
              <a:buChar char="Ø"/>
            </a:pPr>
            <a:r>
              <a:rPr lang="en-US" sz="3200" dirty="0">
                <a:latin typeface="Letter-join Basic 40" panose="02000505000000020003" pitchFamily="50" charset="0"/>
              </a:rPr>
              <a:t>write legibly, fluently and with increasing speed by:</a:t>
            </a:r>
          </a:p>
          <a:p>
            <a:pPr marL="457200" indent="-457200">
              <a:buFont typeface="Wingdings" panose="05000000000000000000" pitchFamily="2" charset="2"/>
              <a:buChar char="Ø"/>
            </a:pPr>
            <a:r>
              <a:rPr lang="en-US" sz="3200" dirty="0">
                <a:latin typeface="Letter-join Basic 40" panose="02000505000000020003" pitchFamily="50" charset="0"/>
              </a:rPr>
              <a:t>choosing which shape of a letter to use when given choices and deciding whether or not to join specific letters</a:t>
            </a:r>
          </a:p>
          <a:p>
            <a:pPr marL="457200" indent="-457200">
              <a:buFont typeface="Wingdings" panose="05000000000000000000" pitchFamily="2" charset="2"/>
              <a:buChar char="Ø"/>
            </a:pPr>
            <a:r>
              <a:rPr lang="en-US" sz="3200" dirty="0">
                <a:latin typeface="Letter-join Basic 40" panose="02000505000000020003" pitchFamily="50" charset="0"/>
              </a:rPr>
              <a:t>choosing the writing implement that is best suited for a task.</a:t>
            </a:r>
            <a:endParaRPr lang="en-GB" sz="3200" dirty="0">
              <a:latin typeface="Letter-join Basic 40" panose="02000505000000020003" pitchFamily="50" charset="0"/>
            </a:endParaRPr>
          </a:p>
        </p:txBody>
      </p:sp>
    </p:spTree>
    <p:extLst>
      <p:ext uri="{BB962C8B-B14F-4D97-AF65-F5344CB8AC3E}">
        <p14:creationId xmlns:p14="http://schemas.microsoft.com/office/powerpoint/2010/main" val="2763387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AD73EC-CBF5-4ECF-92F3-B800009EC490}"/>
              </a:ext>
            </a:extLst>
          </p:cNvPr>
          <p:cNvSpPr txBox="1"/>
          <p:nvPr/>
        </p:nvSpPr>
        <p:spPr>
          <a:xfrm>
            <a:off x="1093304" y="243512"/>
            <a:ext cx="9949070" cy="6370975"/>
          </a:xfrm>
          <a:prstGeom prst="rect">
            <a:avLst/>
          </a:prstGeom>
          <a:noFill/>
        </p:spPr>
        <p:txBody>
          <a:bodyPr wrap="square" rtlCol="0">
            <a:spAutoFit/>
          </a:bodyPr>
          <a:lstStyle/>
          <a:p>
            <a:pPr algn="ctr"/>
            <a:r>
              <a:rPr lang="en-GB" sz="4400" b="1" u="sng" dirty="0">
                <a:latin typeface="Letter-join Basic 40" panose="02000505000000020003" pitchFamily="50" charset="0"/>
              </a:rPr>
              <a:t>Task</a:t>
            </a:r>
          </a:p>
          <a:p>
            <a:pPr algn="ctr"/>
            <a:endParaRPr lang="en-GB" sz="2800" dirty="0">
              <a:latin typeface="Letter-join Basic 40" panose="02000505000000020003" pitchFamily="50" charset="0"/>
            </a:endParaRPr>
          </a:p>
          <a:p>
            <a:pPr algn="ctr"/>
            <a:r>
              <a:rPr lang="en-GB" sz="2800" dirty="0">
                <a:latin typeface="Letter-join Basic 40" panose="02000505000000020003" pitchFamily="50" charset="0"/>
              </a:rPr>
              <a:t>On your tables, you have some examples of writing from Year 2, Year 4 and Year 6</a:t>
            </a:r>
          </a:p>
          <a:p>
            <a:pPr algn="ctr"/>
            <a:endParaRPr lang="en-GB" sz="2800" dirty="0">
              <a:latin typeface="Letter-join Basic 40" panose="02000505000000020003" pitchFamily="50" charset="0"/>
            </a:endParaRPr>
          </a:p>
          <a:p>
            <a:pPr algn="ctr"/>
            <a:r>
              <a:rPr lang="en-GB" sz="2800" dirty="0">
                <a:latin typeface="Letter-join Basic 40" panose="02000505000000020003" pitchFamily="50" charset="0"/>
              </a:rPr>
              <a:t>Can you find the features in the text you have been given …</a:t>
            </a:r>
          </a:p>
          <a:p>
            <a:pPr algn="ctr"/>
            <a:endParaRPr lang="en-GB" sz="2800" dirty="0">
              <a:latin typeface="Letter-join Basic 40" panose="02000505000000020003" pitchFamily="50" charset="0"/>
            </a:endParaRPr>
          </a:p>
          <a:p>
            <a:pPr algn="ctr"/>
            <a:r>
              <a:rPr lang="en-GB" sz="2800" b="1" dirty="0">
                <a:latin typeface="Letter-join Basic 40" panose="02000505000000020003" pitchFamily="50" charset="0"/>
              </a:rPr>
              <a:t>Sentence starters</a:t>
            </a:r>
          </a:p>
          <a:p>
            <a:pPr algn="ctr"/>
            <a:r>
              <a:rPr lang="en-GB" sz="2800" b="1" dirty="0">
                <a:latin typeface="Letter-join Basic 40" panose="02000505000000020003" pitchFamily="50" charset="0"/>
              </a:rPr>
              <a:t>Vocabulary e.g. adjectives, verbs, adverbs</a:t>
            </a:r>
          </a:p>
          <a:p>
            <a:pPr algn="ctr"/>
            <a:r>
              <a:rPr lang="en-GB" sz="2800" b="1" dirty="0">
                <a:latin typeface="Letter-join Basic 40" panose="02000505000000020003" pitchFamily="50" charset="0"/>
              </a:rPr>
              <a:t>Punctuation</a:t>
            </a:r>
          </a:p>
          <a:p>
            <a:pPr algn="ctr"/>
            <a:r>
              <a:rPr lang="en-GB" sz="2800" b="1" dirty="0">
                <a:latin typeface="Letter-join Basic 40" panose="02000505000000020003" pitchFamily="50" charset="0"/>
              </a:rPr>
              <a:t>Layout/handwriting</a:t>
            </a:r>
          </a:p>
          <a:p>
            <a:pPr algn="ctr"/>
            <a:endParaRPr lang="en-GB" sz="2800" dirty="0">
              <a:latin typeface="Letter-join Basic 40" panose="02000505000000020003" pitchFamily="50" charset="0"/>
            </a:endParaRPr>
          </a:p>
          <a:p>
            <a:pPr algn="ctr"/>
            <a:r>
              <a:rPr lang="en-GB" sz="2800" dirty="0">
                <a:latin typeface="Letter-join Basic 40" panose="02000505000000020003" pitchFamily="50" charset="0"/>
              </a:rPr>
              <a:t>Have you noticed anything else?</a:t>
            </a:r>
          </a:p>
          <a:p>
            <a:pPr algn="ctr"/>
            <a:endParaRPr lang="en-GB" sz="2800" dirty="0">
              <a:latin typeface="Letter-join Basic 40" panose="02000505000000020003" pitchFamily="50" charset="0"/>
            </a:endParaRPr>
          </a:p>
        </p:txBody>
      </p:sp>
    </p:spTree>
    <p:extLst>
      <p:ext uri="{BB962C8B-B14F-4D97-AF65-F5344CB8AC3E}">
        <p14:creationId xmlns:p14="http://schemas.microsoft.com/office/powerpoint/2010/main" val="2480057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6592" y="795725"/>
            <a:ext cx="11139690" cy="3785652"/>
          </a:xfrm>
          <a:prstGeom prst="rect">
            <a:avLst/>
          </a:prstGeom>
          <a:noFill/>
        </p:spPr>
        <p:txBody>
          <a:bodyPr wrap="square" rtlCol="0">
            <a:spAutoFit/>
          </a:bodyPr>
          <a:lstStyle/>
          <a:p>
            <a:pPr algn="ctr"/>
            <a:r>
              <a:rPr lang="en-GB" sz="4000" dirty="0">
                <a:latin typeface="Letter-join Basic 40" panose="02000505000000020003" pitchFamily="50" charset="0"/>
              </a:rPr>
              <a:t>You can now spend time in class with your children. </a:t>
            </a:r>
          </a:p>
          <a:p>
            <a:pPr algn="ctr"/>
            <a:endParaRPr lang="en-GB" sz="4000" dirty="0">
              <a:latin typeface="Letter-join Basic 40" panose="02000505000000020003" pitchFamily="50" charset="0"/>
            </a:endParaRPr>
          </a:p>
          <a:p>
            <a:pPr algn="ctr"/>
            <a:endParaRPr lang="en-GB" sz="4000" dirty="0">
              <a:latin typeface="Letter-join Basic 40" panose="02000505000000020003" pitchFamily="50" charset="0"/>
            </a:endParaRPr>
          </a:p>
          <a:p>
            <a:pPr algn="ctr"/>
            <a:r>
              <a:rPr lang="en-GB" sz="4000" dirty="0">
                <a:latin typeface="Letter-join Basic 40" panose="02000505000000020003" pitchFamily="50" charset="0"/>
              </a:rPr>
              <a:t>Please come back to the hall for 10am for feedback. Enjoy!</a:t>
            </a:r>
          </a:p>
        </p:txBody>
      </p:sp>
    </p:spTree>
    <p:extLst>
      <p:ext uri="{BB962C8B-B14F-4D97-AF65-F5344CB8AC3E}">
        <p14:creationId xmlns:p14="http://schemas.microsoft.com/office/powerpoint/2010/main" val="216488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511047-CDAB-49D9-9BDE-920864DCCFAA}"/>
              </a:ext>
            </a:extLst>
          </p:cNvPr>
          <p:cNvSpPr txBox="1"/>
          <p:nvPr/>
        </p:nvSpPr>
        <p:spPr>
          <a:xfrm>
            <a:off x="194161" y="163154"/>
            <a:ext cx="11822248" cy="6136167"/>
          </a:xfrm>
          <a:prstGeom prst="rect">
            <a:avLst/>
          </a:prstGeom>
          <a:noFill/>
        </p:spPr>
        <p:txBody>
          <a:bodyPr wrap="square">
            <a:spAutoFit/>
          </a:bodyPr>
          <a:lstStyle/>
          <a:p>
            <a:pPr algn="ctr">
              <a:lnSpc>
                <a:spcPct val="107000"/>
              </a:lnSpc>
              <a:spcAft>
                <a:spcPts val="800"/>
              </a:spcAft>
            </a:pPr>
            <a:r>
              <a:rPr lang="en-GB" sz="2200" u="sng" dirty="0">
                <a:effectLst/>
                <a:latin typeface="Letter-join Basic 40" panose="02000505000000020003" pitchFamily="50" charset="0"/>
                <a:ea typeface="Calibri" panose="020F0502020204030204" pitchFamily="34" charset="0"/>
                <a:cs typeface="Times New Roman" panose="02020603050405020304" pitchFamily="18" charset="0"/>
              </a:rPr>
              <a:t>Curriculum Intent</a:t>
            </a:r>
            <a:endParaRPr lang="en-GB" sz="2200" dirty="0">
              <a:effectLst/>
              <a:latin typeface="Letter-join Basic 40" panose="02000505000000020003" pitchFamily="50" charset="0"/>
              <a:ea typeface="Calibri" panose="020F0502020204030204" pitchFamily="34" charset="0"/>
              <a:cs typeface="Times New Roman" panose="02020603050405020304" pitchFamily="18" charset="0"/>
            </a:endParaRPr>
          </a:p>
          <a:p>
            <a:pPr>
              <a:lnSpc>
                <a:spcPct val="107000"/>
              </a:lnSpc>
              <a:spcAft>
                <a:spcPts val="800"/>
              </a:spcAft>
            </a:pPr>
            <a:r>
              <a:rPr lang="en-GB" sz="2200" i="1" dirty="0">
                <a:effectLst/>
                <a:latin typeface="Letter-join Basic 40" panose="02000505000000020003" pitchFamily="50" charset="0"/>
                <a:ea typeface="Calibri" panose="020F0502020204030204" pitchFamily="34" charset="0"/>
                <a:cs typeface="Calibri" panose="020F0502020204030204" pitchFamily="34" charset="0"/>
              </a:rPr>
              <a:t>Why do we teach this? Why do we teach it in the way we do?</a:t>
            </a:r>
            <a:endParaRPr lang="en-GB" sz="2200" dirty="0">
              <a:effectLst/>
              <a:latin typeface="Letter-join Basic 40" panose="02000505000000020003" pitchFamily="50" charset="0"/>
              <a:ea typeface="Calibri" panose="020F0502020204030204" pitchFamily="34" charset="0"/>
              <a:cs typeface="Times New Roman" panose="02020603050405020304" pitchFamily="18" charset="0"/>
            </a:endParaRPr>
          </a:p>
          <a:p>
            <a:pPr>
              <a:lnSpc>
                <a:spcPct val="107000"/>
              </a:lnSpc>
              <a:spcAft>
                <a:spcPts val="800"/>
              </a:spcAft>
            </a:pPr>
            <a:r>
              <a:rPr lang="en-GB" sz="2200" i="1" dirty="0">
                <a:effectLst/>
                <a:latin typeface="Letter-join Basic 40" panose="02000505000000020003" pitchFamily="50" charset="0"/>
                <a:ea typeface="Calibri" panose="020F0502020204030204" pitchFamily="34" charset="0"/>
                <a:cs typeface="Calibri" panose="020F0502020204030204" pitchFamily="34" charset="0"/>
              </a:rPr>
              <a:t> </a:t>
            </a:r>
            <a:endParaRPr lang="en-GB" sz="2200" dirty="0">
              <a:effectLst/>
              <a:latin typeface="Letter-join Basic 40" panose="02000505000000020003" pitchFamily="50" charset="0"/>
              <a:ea typeface="Calibri" panose="020F0502020204030204" pitchFamily="34" charset="0"/>
              <a:cs typeface="Times New Roman" panose="02020603050405020304" pitchFamily="18" charset="0"/>
            </a:endParaRPr>
          </a:p>
          <a:p>
            <a:pPr>
              <a:lnSpc>
                <a:spcPct val="107000"/>
              </a:lnSpc>
              <a:spcAft>
                <a:spcPts val="800"/>
              </a:spcAft>
            </a:pPr>
            <a:r>
              <a:rPr lang="en-GB" sz="2200" dirty="0">
                <a:effectLst/>
                <a:latin typeface="Letter-join Basic 40" panose="02000505000000020003" pitchFamily="50" charset="0"/>
                <a:ea typeface="Calibri" panose="020F0502020204030204" pitchFamily="34" charset="0"/>
                <a:cs typeface="Calibri" panose="020F0502020204030204" pitchFamily="34" charset="0"/>
              </a:rPr>
              <a:t>At Forest &amp; Sandridge C.E. Primary School, we strive to help our children develop into articulate and imaginative communicators, who are well-equipped with the basic skills they need to become life-long learners; English learning is key in this. We aim to ensure all of our children develop a genuine love of language and the written word, through a text-based approach; this links closely to the way we teach reading.</a:t>
            </a:r>
          </a:p>
          <a:p>
            <a:pPr>
              <a:lnSpc>
                <a:spcPct val="107000"/>
              </a:lnSpc>
              <a:spcAft>
                <a:spcPts val="800"/>
              </a:spcAft>
            </a:pPr>
            <a:r>
              <a:rPr lang="en-GB" sz="2200" dirty="0">
                <a:effectLst/>
                <a:latin typeface="Letter-join Basic 40" panose="02000505000000020003" pitchFamily="50" charset="0"/>
                <a:ea typeface="Calibri" panose="020F0502020204030204" pitchFamily="34" charset="0"/>
                <a:cs typeface="Calibri" panose="020F0502020204030204" pitchFamily="34" charset="0"/>
              </a:rPr>
              <a:t> </a:t>
            </a:r>
            <a:endParaRPr lang="en-GB" sz="2200" dirty="0">
              <a:effectLst/>
              <a:latin typeface="Letter-join Basic 40" panose="02000505000000020003" pitchFamily="50" charset="0"/>
              <a:ea typeface="Calibri" panose="020F0502020204030204" pitchFamily="34" charset="0"/>
              <a:cs typeface="Times New Roman" panose="02020603050405020304" pitchFamily="18" charset="0"/>
            </a:endParaRPr>
          </a:p>
          <a:p>
            <a:pPr>
              <a:lnSpc>
                <a:spcPct val="107000"/>
              </a:lnSpc>
              <a:spcAft>
                <a:spcPts val="800"/>
              </a:spcAft>
            </a:pPr>
            <a:r>
              <a:rPr lang="en-GB" sz="2200" dirty="0">
                <a:effectLst/>
                <a:latin typeface="Letter-join Basic 40" panose="02000505000000020003" pitchFamily="50" charset="0"/>
                <a:ea typeface="Calibri" panose="020F0502020204030204" pitchFamily="34" charset="0"/>
                <a:cs typeface="Calibri" panose="020F0502020204030204" pitchFamily="34" charset="0"/>
              </a:rPr>
              <a:t>Careful links are made across the curriculum to ensure that children’s English learning is relevant and meaningful: where possible linking our reading, writing and the topic that we are covering in History and Geography. We ensure that children develop an understanding of how widely writing is used in everyday life and, therefore, how important and useful the skills are that they are learning.</a:t>
            </a:r>
            <a:endParaRPr lang="en-GB" sz="2200" dirty="0">
              <a:effectLst/>
              <a:latin typeface="Letter-join Basic 40" panose="02000505000000020003" pitchFamily="50" charset="0"/>
              <a:ea typeface="Calibri" panose="020F0502020204030204" pitchFamily="34" charset="0"/>
              <a:cs typeface="Times New Roman" panose="02020603050405020304" pitchFamily="18" charset="0"/>
            </a:endParaRPr>
          </a:p>
          <a:p>
            <a:pPr>
              <a:lnSpc>
                <a:spcPct val="107000"/>
              </a:lnSpc>
              <a:spcAft>
                <a:spcPts val="800"/>
              </a:spcAft>
            </a:pPr>
            <a:r>
              <a:rPr lang="en-GB" sz="2200" dirty="0">
                <a:effectLst/>
                <a:latin typeface="Letter-join Basic 40" panose="02000505000000020003" pitchFamily="50" charset="0"/>
                <a:ea typeface="Calibri" panose="020F0502020204030204" pitchFamily="34" charset="0"/>
                <a:cs typeface="Calibri" panose="020F0502020204030204" pitchFamily="34" charset="0"/>
              </a:rPr>
              <a:t> </a:t>
            </a:r>
            <a:endParaRPr lang="en-GB" sz="2200" dirty="0">
              <a:effectLst/>
              <a:latin typeface="Letter-join Basic 40" panose="02000505000000020003"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746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511047-CDAB-49D9-9BDE-920864DCCFAA}"/>
              </a:ext>
            </a:extLst>
          </p:cNvPr>
          <p:cNvSpPr txBox="1"/>
          <p:nvPr/>
        </p:nvSpPr>
        <p:spPr>
          <a:xfrm>
            <a:off x="551970" y="488952"/>
            <a:ext cx="11126508" cy="4397358"/>
          </a:xfrm>
          <a:prstGeom prst="rect">
            <a:avLst/>
          </a:prstGeom>
          <a:noFill/>
        </p:spPr>
        <p:txBody>
          <a:bodyPr wrap="square">
            <a:spAutoFit/>
          </a:bodyPr>
          <a:lstStyle/>
          <a:p>
            <a:pPr>
              <a:lnSpc>
                <a:spcPct val="107000"/>
              </a:lnSpc>
              <a:spcAft>
                <a:spcPts val="800"/>
              </a:spcAft>
            </a:pPr>
            <a:r>
              <a:rPr lang="en-GB" sz="2800" dirty="0">
                <a:effectLst/>
                <a:latin typeface="Letter-join Basic 40" panose="02000505000000020003" pitchFamily="50" charset="0"/>
                <a:ea typeface="Calibri" panose="020F0502020204030204" pitchFamily="34" charset="0"/>
                <a:cs typeface="Calibri" panose="020F0502020204030204" pitchFamily="34" charset="0"/>
              </a:rPr>
              <a:t>Our intentions in writing are for children to:</a:t>
            </a:r>
          </a:p>
          <a:p>
            <a:pPr>
              <a:lnSpc>
                <a:spcPct val="107000"/>
              </a:lnSpc>
              <a:spcAft>
                <a:spcPts val="800"/>
              </a:spcAft>
            </a:pPr>
            <a:endParaRPr lang="en-GB" sz="2800" dirty="0">
              <a:effectLst/>
              <a:latin typeface="Letter-join Basic 40" panose="02000505000000020003" pitchFamily="50"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2800" dirty="0">
                <a:effectLst/>
                <a:latin typeface="Letter-join Basic 40" panose="02000505000000020003" pitchFamily="50" charset="0"/>
                <a:ea typeface="Calibri" panose="020F0502020204030204" pitchFamily="34" charset="0"/>
                <a:cs typeface="Calibri" panose="020F0502020204030204" pitchFamily="34" charset="0"/>
              </a:rPr>
              <a:t>Write for a purpose </a:t>
            </a:r>
            <a:endParaRPr lang="en-GB" sz="2800" dirty="0">
              <a:effectLst/>
              <a:latin typeface="Letter-join Basic 40" panose="02000505000000020003" pitchFamily="50"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2800" dirty="0">
                <a:effectLst/>
                <a:latin typeface="Letter-join Basic 40" panose="02000505000000020003" pitchFamily="50" charset="0"/>
                <a:ea typeface="Calibri" panose="020F0502020204030204" pitchFamily="34" charset="0"/>
                <a:cs typeface="Calibri" panose="020F0502020204030204" pitchFamily="34" charset="0"/>
              </a:rPr>
              <a:t>See themselves as real writers</a:t>
            </a:r>
            <a:endParaRPr lang="en-GB" sz="2800" dirty="0">
              <a:effectLst/>
              <a:latin typeface="Letter-join Basic 40" panose="02000505000000020003" pitchFamily="50"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2800" dirty="0">
                <a:effectLst/>
                <a:latin typeface="Letter-join Basic 40" panose="02000505000000020003" pitchFamily="50" charset="0"/>
                <a:ea typeface="Calibri" panose="020F0502020204030204" pitchFamily="34" charset="0"/>
                <a:cs typeface="Calibri" panose="020F0502020204030204" pitchFamily="34" charset="0"/>
              </a:rPr>
              <a:t>Take ownership of their writing</a:t>
            </a:r>
            <a:endParaRPr lang="en-GB" sz="2800" dirty="0">
              <a:effectLst/>
              <a:latin typeface="Letter-join Basic 40" panose="02000505000000020003" pitchFamily="50"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2800" dirty="0">
                <a:effectLst/>
                <a:latin typeface="Letter-join Basic 40" panose="02000505000000020003" pitchFamily="50" charset="0"/>
                <a:ea typeface="Calibri" panose="020F0502020204030204" pitchFamily="34" charset="0"/>
                <a:cs typeface="Calibri" panose="020F0502020204030204" pitchFamily="34" charset="0"/>
              </a:rPr>
              <a:t>See writing as an interesting and enjoyable process</a:t>
            </a:r>
            <a:endParaRPr lang="en-GB" sz="2800" dirty="0">
              <a:effectLst/>
              <a:latin typeface="Letter-join Basic 40" panose="02000505000000020003" pitchFamily="50"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GB" sz="2800" dirty="0">
                <a:effectLst/>
                <a:latin typeface="Letter-join Basic 40" panose="02000505000000020003" pitchFamily="50" charset="0"/>
                <a:ea typeface="Calibri" panose="020F0502020204030204" pitchFamily="34" charset="0"/>
                <a:cs typeface="Calibri" panose="020F0502020204030204" pitchFamily="34" charset="0"/>
              </a:rPr>
              <a:t>Acquire the ability to organise and plan their written work</a:t>
            </a:r>
            <a:endParaRPr lang="en-GB" sz="2800" dirty="0">
              <a:effectLst/>
              <a:latin typeface="Letter-join Basic 40" panose="02000505000000020003"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722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C2D6119-F49F-4122-82E8-1EEFA666B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4" y="73365"/>
            <a:ext cx="1477741" cy="1970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Day The Crayons Quit: Amazon.co.uk: Daywalt, Drew, Jeffers, Oliver:  9780007513765: Books">
            <a:extLst>
              <a:ext uri="{FF2B5EF4-FFF2-40B4-BE49-F238E27FC236}">
                <a16:creationId xmlns:a16="http://schemas.microsoft.com/office/drawing/2014/main" id="{1DCC71CD-4FCB-4684-9221-360347E04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789" y="117193"/>
            <a:ext cx="1734571" cy="17414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rs Noah's Pockets : Jackie Morris, James Mayhew: Amazon.co.uk: Books">
            <a:extLst>
              <a:ext uri="{FF2B5EF4-FFF2-40B4-BE49-F238E27FC236}">
                <a16:creationId xmlns:a16="http://schemas.microsoft.com/office/drawing/2014/main" id="{6E287E3F-4118-4C28-8F50-1D071D0EDD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2487" y="173624"/>
            <a:ext cx="2342695" cy="20519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Yr 4 Whole Class Reading The Great Kapok Tree - The Teach Hub">
            <a:extLst>
              <a:ext uri="{FF2B5EF4-FFF2-40B4-BE49-F238E27FC236}">
                <a16:creationId xmlns:a16="http://schemas.microsoft.com/office/drawing/2014/main" id="{6872BCE8-C4CA-4A98-A8B6-892BAC76DB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1276" y="4250313"/>
            <a:ext cx="1895475" cy="24098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Promise: Amazon.co.uk: Davies, Nicola, Carlin, Laura: 9781406355598:  Books">
            <a:extLst>
              <a:ext uri="{FF2B5EF4-FFF2-40B4-BE49-F238E27FC236}">
                <a16:creationId xmlns:a16="http://schemas.microsoft.com/office/drawing/2014/main" id="{882A1FFC-36BB-4DEF-A05D-0370AE22C9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6692" y="4530741"/>
            <a:ext cx="2072673" cy="21560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Viewer : Crew, Gary, Tan, Shaun: Amazon.co.uk: Books">
            <a:extLst>
              <a:ext uri="{FF2B5EF4-FFF2-40B4-BE49-F238E27FC236}">
                <a16:creationId xmlns:a16="http://schemas.microsoft.com/office/drawing/2014/main" id="{6A0B388F-A807-4DE9-909E-8970D633D0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1925" y="767467"/>
            <a:ext cx="2366911" cy="255243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he Snow Queen">
            <a:extLst>
              <a:ext uri="{FF2B5EF4-FFF2-40B4-BE49-F238E27FC236}">
                <a16:creationId xmlns:a16="http://schemas.microsoft.com/office/drawing/2014/main" id="{69FE691C-AC8A-4301-AAE9-2760E32119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557" y="3867319"/>
            <a:ext cx="1750768" cy="215601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he Lion, the Witch and the Wardrobe: Journey to Narnia in the classic  children's book by CS Lewis, beloved by kids and parents: Book 2 (The ...">
            <a:extLst>
              <a:ext uri="{FF2B5EF4-FFF2-40B4-BE49-F238E27FC236}">
                <a16:creationId xmlns:a16="http://schemas.microsoft.com/office/drawing/2014/main" id="{7EE7646C-8BDF-4977-B6E0-C8C63F4B67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65308" y="3428999"/>
            <a:ext cx="1767135" cy="269372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he Wolves in the Walls: Dave McKean, Neil Gaiman">
            <a:extLst>
              <a:ext uri="{FF2B5EF4-FFF2-40B4-BE49-F238E27FC236}">
                <a16:creationId xmlns:a16="http://schemas.microsoft.com/office/drawing/2014/main" id="{E571C699-C847-47EC-8122-06E4BEB9FD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0912" y="1722384"/>
            <a:ext cx="1935471" cy="19377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53B1EBB7-7A8A-4D6E-8EB0-4742308ACEC2}"/>
              </a:ext>
            </a:extLst>
          </p:cNvPr>
          <p:cNvSpPr/>
          <p:nvPr/>
        </p:nvSpPr>
        <p:spPr>
          <a:xfrm>
            <a:off x="3487643" y="2120789"/>
            <a:ext cx="5216714" cy="2616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etter-join Basic 40" panose="02000505000000020003" pitchFamily="50" charset="0"/>
              </a:rPr>
              <a:t>We teach writing through a text-based approach, which allows us to meet the needs of the children that we are teaching – through choosing a text that will engage, inspire and motivate. </a:t>
            </a:r>
            <a:endParaRPr lang="en-GB" sz="2400" dirty="0">
              <a:latin typeface="Letter-join Basic 40" panose="02000505000000020003" pitchFamily="50" charset="0"/>
            </a:endParaRPr>
          </a:p>
        </p:txBody>
      </p:sp>
    </p:spTree>
    <p:extLst>
      <p:ext uri="{BB962C8B-B14F-4D97-AF65-F5344CB8AC3E}">
        <p14:creationId xmlns:p14="http://schemas.microsoft.com/office/powerpoint/2010/main" val="3100123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737969-FD42-434F-917F-59967ECF4EB1}"/>
              </a:ext>
            </a:extLst>
          </p:cNvPr>
          <p:cNvSpPr txBox="1"/>
          <p:nvPr/>
        </p:nvSpPr>
        <p:spPr>
          <a:xfrm>
            <a:off x="381739" y="190871"/>
            <a:ext cx="11576481" cy="3416320"/>
          </a:xfrm>
          <a:prstGeom prst="rect">
            <a:avLst/>
          </a:prstGeom>
          <a:noFill/>
        </p:spPr>
        <p:txBody>
          <a:bodyPr wrap="square">
            <a:spAutoFit/>
          </a:bodyPr>
          <a:lstStyle/>
          <a:p>
            <a:r>
              <a:rPr lang="en-US" sz="2400" dirty="0">
                <a:latin typeface="Letter-join Basic 40" panose="02000505000000020003" pitchFamily="50" charset="0"/>
              </a:rPr>
              <a:t>In each year group, through every unit, students will be given the opportunity to immerse themselves in a genre and writing purpose through the use of a powerful stimuli and oracy activities (such as drama, debate and discussion).</a:t>
            </a:r>
          </a:p>
          <a:p>
            <a:endParaRPr lang="en-US" sz="2400" dirty="0">
              <a:latin typeface="Letter-join Basic 40" panose="02000505000000020003" pitchFamily="50" charset="0"/>
            </a:endParaRPr>
          </a:p>
          <a:p>
            <a:r>
              <a:rPr lang="en-US" sz="2400" dirty="0">
                <a:latin typeface="Letter-join Basic 40" panose="02000505000000020003" pitchFamily="50" charset="0"/>
              </a:rPr>
              <a:t>Students will then develop specific writing and language skills through explicit teaching and well designed deliberate </a:t>
            </a:r>
            <a:r>
              <a:rPr lang="en-US" sz="2400" dirty="0" err="1">
                <a:latin typeface="Letter-join Basic 40" panose="02000505000000020003" pitchFamily="50" charset="0"/>
              </a:rPr>
              <a:t>practise</a:t>
            </a:r>
            <a:r>
              <a:rPr lang="en-US" sz="2400" dirty="0">
                <a:latin typeface="Letter-join Basic 40" panose="02000505000000020003" pitchFamily="50" charset="0"/>
              </a:rPr>
              <a:t> tasks. </a:t>
            </a:r>
          </a:p>
          <a:p>
            <a:endParaRPr lang="en-US" sz="2400" dirty="0">
              <a:latin typeface="Letter-join Basic 40" panose="02000505000000020003" pitchFamily="50" charset="0"/>
            </a:endParaRPr>
          </a:p>
          <a:p>
            <a:r>
              <a:rPr lang="en-US" sz="2400" dirty="0">
                <a:latin typeface="Letter-join Basic 40" panose="02000505000000020003" pitchFamily="50" charset="0"/>
              </a:rPr>
              <a:t>They will then move on to plan, draft, edit and revise their work before successfully publishing a final piece that they can be proud of. </a:t>
            </a:r>
            <a:endParaRPr lang="en-GB" sz="2400" dirty="0">
              <a:latin typeface="Letter-join Basic 40" panose="02000505000000020003" pitchFamily="50" charset="0"/>
            </a:endParaRPr>
          </a:p>
        </p:txBody>
      </p:sp>
      <p:pic>
        <p:nvPicPr>
          <p:cNvPr id="4" name="Content Placeholder 4">
            <a:extLst>
              <a:ext uri="{FF2B5EF4-FFF2-40B4-BE49-F238E27FC236}">
                <a16:creationId xmlns:a16="http://schemas.microsoft.com/office/drawing/2014/main" id="{C0D9D188-17CA-4423-9A27-0AD8061A3ACA}"/>
              </a:ext>
            </a:extLst>
          </p:cNvPr>
          <p:cNvPicPr>
            <a:picLocks noChangeAspect="1"/>
          </p:cNvPicPr>
          <p:nvPr/>
        </p:nvPicPr>
        <p:blipFill>
          <a:blip r:embed="rId2"/>
          <a:stretch>
            <a:fillRect/>
          </a:stretch>
        </p:blipFill>
        <p:spPr>
          <a:xfrm>
            <a:off x="894412" y="3839844"/>
            <a:ext cx="10403176" cy="2623099"/>
          </a:xfrm>
          <a:prstGeom prst="rect">
            <a:avLst/>
          </a:prstGeom>
        </p:spPr>
      </p:pic>
    </p:spTree>
    <p:extLst>
      <p:ext uri="{BB962C8B-B14F-4D97-AF65-F5344CB8AC3E}">
        <p14:creationId xmlns:p14="http://schemas.microsoft.com/office/powerpoint/2010/main" val="343402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F0DC970-E15D-4011-98DA-92C0D6A581F7}"/>
              </a:ext>
            </a:extLst>
          </p:cNvPr>
          <p:cNvPicPr>
            <a:picLocks noGrp="1" noChangeAspect="1"/>
          </p:cNvPicPr>
          <p:nvPr>
            <p:ph idx="1"/>
          </p:nvPr>
        </p:nvPicPr>
        <p:blipFill>
          <a:blip r:embed="rId2"/>
          <a:stretch>
            <a:fillRect/>
          </a:stretch>
        </p:blipFill>
        <p:spPr>
          <a:xfrm>
            <a:off x="3189985" y="121848"/>
            <a:ext cx="5812030" cy="6614304"/>
          </a:xfrm>
        </p:spPr>
      </p:pic>
    </p:spTree>
    <p:extLst>
      <p:ext uri="{BB962C8B-B14F-4D97-AF65-F5344CB8AC3E}">
        <p14:creationId xmlns:p14="http://schemas.microsoft.com/office/powerpoint/2010/main" val="1176804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BABF7-6335-4FD1-9B52-6F9CA01DC74A}"/>
              </a:ext>
            </a:extLst>
          </p:cNvPr>
          <p:cNvSpPr>
            <a:spLocks noGrp="1"/>
          </p:cNvSpPr>
          <p:nvPr>
            <p:ph type="title"/>
          </p:nvPr>
        </p:nvSpPr>
        <p:spPr/>
        <p:txBody>
          <a:bodyPr/>
          <a:lstStyle/>
          <a:p>
            <a:endParaRPr lang="en-GB"/>
          </a:p>
        </p:txBody>
      </p:sp>
      <p:pic>
        <p:nvPicPr>
          <p:cNvPr id="7" name="Picture 6">
            <a:extLst>
              <a:ext uri="{FF2B5EF4-FFF2-40B4-BE49-F238E27FC236}">
                <a16:creationId xmlns:a16="http://schemas.microsoft.com/office/drawing/2014/main" id="{FC96CE66-A913-4334-8F63-C3D74510DFDA}"/>
              </a:ext>
            </a:extLst>
          </p:cNvPr>
          <p:cNvPicPr>
            <a:picLocks noChangeAspect="1"/>
          </p:cNvPicPr>
          <p:nvPr/>
        </p:nvPicPr>
        <p:blipFill>
          <a:blip r:embed="rId2"/>
          <a:stretch>
            <a:fillRect/>
          </a:stretch>
        </p:blipFill>
        <p:spPr>
          <a:xfrm>
            <a:off x="5933738" y="0"/>
            <a:ext cx="4870490" cy="6868362"/>
          </a:xfrm>
          <a:prstGeom prst="rect">
            <a:avLst/>
          </a:prstGeom>
        </p:spPr>
      </p:pic>
      <p:pic>
        <p:nvPicPr>
          <p:cNvPr id="8" name="Content Placeholder 7">
            <a:extLst>
              <a:ext uri="{FF2B5EF4-FFF2-40B4-BE49-F238E27FC236}">
                <a16:creationId xmlns:a16="http://schemas.microsoft.com/office/drawing/2014/main" id="{DBCDFE30-EED9-4749-B666-6229581D0ADC}"/>
              </a:ext>
            </a:extLst>
          </p:cNvPr>
          <p:cNvPicPr>
            <a:picLocks noGrp="1" noChangeAspect="1"/>
          </p:cNvPicPr>
          <p:nvPr>
            <p:ph idx="1"/>
          </p:nvPr>
        </p:nvPicPr>
        <p:blipFill>
          <a:blip r:embed="rId3"/>
          <a:stretch>
            <a:fillRect/>
          </a:stretch>
        </p:blipFill>
        <p:spPr>
          <a:xfrm>
            <a:off x="838200" y="0"/>
            <a:ext cx="4870490" cy="6858000"/>
          </a:xfrm>
        </p:spPr>
      </p:pic>
    </p:spTree>
    <p:extLst>
      <p:ext uri="{BB962C8B-B14F-4D97-AF65-F5344CB8AC3E}">
        <p14:creationId xmlns:p14="http://schemas.microsoft.com/office/powerpoint/2010/main" val="315650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86593" y="97654"/>
            <a:ext cx="6818811" cy="1200329"/>
          </a:xfrm>
          <a:prstGeom prst="rect">
            <a:avLst/>
          </a:prstGeom>
          <a:noFill/>
        </p:spPr>
        <p:txBody>
          <a:bodyPr wrap="square" rtlCol="0">
            <a:spAutoFit/>
          </a:bodyPr>
          <a:lstStyle/>
          <a:p>
            <a:pPr algn="ctr"/>
            <a:r>
              <a:rPr lang="en-GB" sz="7200" dirty="0">
                <a:latin typeface="Letter-join Basic 40" panose="02000505000000020003" pitchFamily="50" charset="0"/>
              </a:rPr>
              <a:t>Spelling</a:t>
            </a:r>
          </a:p>
        </p:txBody>
      </p:sp>
      <p:sp>
        <p:nvSpPr>
          <p:cNvPr id="6" name="TextBox 5">
            <a:extLst>
              <a:ext uri="{FF2B5EF4-FFF2-40B4-BE49-F238E27FC236}">
                <a16:creationId xmlns:a16="http://schemas.microsoft.com/office/drawing/2014/main" id="{04AC2A79-5814-48C6-9EC6-6CFE6F1886AD}"/>
              </a:ext>
            </a:extLst>
          </p:cNvPr>
          <p:cNvSpPr txBox="1"/>
          <p:nvPr/>
        </p:nvSpPr>
        <p:spPr>
          <a:xfrm>
            <a:off x="332196" y="1463420"/>
            <a:ext cx="11527606" cy="4524315"/>
          </a:xfrm>
          <a:prstGeom prst="rect">
            <a:avLst/>
          </a:prstGeom>
          <a:noFill/>
        </p:spPr>
        <p:txBody>
          <a:bodyPr wrap="square" rtlCol="0">
            <a:spAutoFit/>
          </a:bodyPr>
          <a:lstStyle/>
          <a:p>
            <a:r>
              <a:rPr lang="en-US" sz="2400" dirty="0">
                <a:latin typeface="Letter-join Basic 40" panose="02000505000000020003" pitchFamily="50" charset="0"/>
              </a:rPr>
              <a:t>In KS1 children follow the Rocket Phonics SSP scheme and begin to read and spell high frequency words. </a:t>
            </a:r>
          </a:p>
          <a:p>
            <a:endParaRPr lang="en-US" sz="2400" dirty="0">
              <a:latin typeface="Letter-join Basic 40" panose="02000505000000020003" pitchFamily="50" charset="0"/>
            </a:endParaRPr>
          </a:p>
          <a:p>
            <a:r>
              <a:rPr lang="en-US" sz="2400" b="1" u="sng" dirty="0">
                <a:latin typeface="Letter-join Basic 40" panose="02000505000000020003" pitchFamily="50" charset="0"/>
              </a:rPr>
              <a:t>Once children are confident in reading and spelling high frequency words, they are taught spelling rules and are encouraged to apply these rules in their writing.</a:t>
            </a:r>
            <a:r>
              <a:rPr lang="en-US" sz="2400" dirty="0">
                <a:latin typeface="Letter-join Basic 40" panose="02000505000000020003" pitchFamily="50" charset="0"/>
              </a:rPr>
              <a:t> </a:t>
            </a:r>
          </a:p>
          <a:p>
            <a:endParaRPr lang="en-US" sz="2400" dirty="0">
              <a:latin typeface="Letter-join Basic 40" panose="02000505000000020003" pitchFamily="50" charset="0"/>
            </a:endParaRPr>
          </a:p>
          <a:p>
            <a:r>
              <a:rPr lang="en-US" sz="2400" dirty="0">
                <a:latin typeface="Letter-join Basic 40" panose="02000505000000020003" pitchFamily="50" charset="0"/>
              </a:rPr>
              <a:t>In KS2, spelling is taught 2-3 times a week during focused sessions using the No Nonsense scheme. We follow the recap, teach, practise, apply approach and parents are encouraged to help their children learn spellings at home. A mixture of known and unknown spellings (which follow the same rule) are assessed weekly and </a:t>
            </a:r>
            <a:r>
              <a:rPr lang="en-US" sz="2400" b="1" u="sng" dirty="0">
                <a:latin typeface="Letter-join Basic 40" panose="02000505000000020003" pitchFamily="50" charset="0"/>
              </a:rPr>
              <a:t>statutory words</a:t>
            </a:r>
            <a:r>
              <a:rPr lang="en-US" sz="2400" dirty="0">
                <a:latin typeface="Letter-join Basic 40" panose="02000505000000020003" pitchFamily="50" charset="0"/>
              </a:rPr>
              <a:t> are assessed throughout the year.</a:t>
            </a:r>
            <a:endParaRPr lang="en-GB" sz="2400" dirty="0">
              <a:latin typeface="Letter-join Basic 40" panose="02000505000000020003" pitchFamily="50" charset="0"/>
            </a:endParaRPr>
          </a:p>
        </p:txBody>
      </p:sp>
    </p:spTree>
    <p:extLst>
      <p:ext uri="{BB962C8B-B14F-4D97-AF65-F5344CB8AC3E}">
        <p14:creationId xmlns:p14="http://schemas.microsoft.com/office/powerpoint/2010/main" val="2341534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1683" y="66623"/>
            <a:ext cx="8028633" cy="707886"/>
          </a:xfrm>
          <a:prstGeom prst="rect">
            <a:avLst/>
          </a:prstGeom>
          <a:noFill/>
        </p:spPr>
        <p:txBody>
          <a:bodyPr wrap="square" rtlCol="0">
            <a:spAutoFit/>
          </a:bodyPr>
          <a:lstStyle/>
          <a:p>
            <a:pPr algn="ctr"/>
            <a:r>
              <a:rPr lang="en-US" sz="2000" b="1" u="sng" dirty="0">
                <a:latin typeface="Letter-join Basic 40" panose="02000505000000020003" pitchFamily="50" charset="0"/>
              </a:rPr>
              <a:t>Statutory Spelling Words</a:t>
            </a:r>
          </a:p>
          <a:p>
            <a:pPr algn="ctr"/>
            <a:r>
              <a:rPr lang="en-US" sz="2000" b="1" u="sng" dirty="0">
                <a:latin typeface="Letter-join Basic 40" panose="02000505000000020003" pitchFamily="50" charset="0"/>
              </a:rPr>
              <a:t>Year 1 and 2</a:t>
            </a:r>
            <a:endParaRPr lang="en-GB" sz="2000" b="1" u="sng" dirty="0">
              <a:latin typeface="Letter-join Basic 40" panose="02000505000000020003" pitchFamily="50" charset="0"/>
            </a:endParaRPr>
          </a:p>
        </p:txBody>
      </p:sp>
      <p:pic>
        <p:nvPicPr>
          <p:cNvPr id="8" name="Picture 7">
            <a:extLst>
              <a:ext uri="{FF2B5EF4-FFF2-40B4-BE49-F238E27FC236}">
                <a16:creationId xmlns:a16="http://schemas.microsoft.com/office/drawing/2014/main" id="{2F50C365-D79F-4D3D-9AA5-600FE4679624}"/>
              </a:ext>
            </a:extLst>
          </p:cNvPr>
          <p:cNvPicPr>
            <a:picLocks noChangeAspect="1"/>
          </p:cNvPicPr>
          <p:nvPr/>
        </p:nvPicPr>
        <p:blipFill>
          <a:blip r:embed="rId3"/>
          <a:stretch>
            <a:fillRect/>
          </a:stretch>
        </p:blipFill>
        <p:spPr>
          <a:xfrm>
            <a:off x="1022484" y="923769"/>
            <a:ext cx="10147031" cy="5697485"/>
          </a:xfrm>
          <a:prstGeom prst="rect">
            <a:avLst/>
          </a:prstGeom>
        </p:spPr>
      </p:pic>
    </p:spTree>
    <p:extLst>
      <p:ext uri="{BB962C8B-B14F-4D97-AF65-F5344CB8AC3E}">
        <p14:creationId xmlns:p14="http://schemas.microsoft.com/office/powerpoint/2010/main" val="2475221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88B655652CA04CBFCCEF5E291BFD5B" ma:contentTypeVersion="19" ma:contentTypeDescription="Create a new document." ma:contentTypeScope="" ma:versionID="9f921a452aa13dca1de1717e7ea5ac53">
  <xsd:schema xmlns:xsd="http://www.w3.org/2001/XMLSchema" xmlns:xs="http://www.w3.org/2001/XMLSchema" xmlns:p="http://schemas.microsoft.com/office/2006/metadata/properties" xmlns:ns2="7b2ad515-d918-4703-882d-36803593d949" xmlns:ns3="ad3b63a2-84f3-45ac-b5aa-f84189c241e0" targetNamespace="http://schemas.microsoft.com/office/2006/metadata/properties" ma:root="true" ma:fieldsID="4c4cc489f6346f2ce458a72f1705b708" ns2:_="" ns3:_="">
    <xsd:import namespace="7b2ad515-d918-4703-882d-36803593d949"/>
    <xsd:import namespace="ad3b63a2-84f3-45ac-b5aa-f84189c241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ad515-d918-4703-882d-36803593d9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46dcdf8-7a79-49d3-b65a-4ec6d3b637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3b63a2-84f3-45ac-b5aa-f84189c241e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e4854a9-52ca-4114-aa81-2724e0afc475}" ma:internalName="TaxCatchAll" ma:showField="CatchAllData" ma:web="ad3b63a2-84f3-45ac-b5aa-f84189c241e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b2ad515-d918-4703-882d-36803593d949">
      <Terms xmlns="http://schemas.microsoft.com/office/infopath/2007/PartnerControls"/>
    </lcf76f155ced4ddcb4097134ff3c332f>
    <TaxCatchAll xmlns="ad3b63a2-84f3-45ac-b5aa-f84189c241e0" xsi:nil="true"/>
  </documentManagement>
</p:properties>
</file>

<file path=customXml/itemProps1.xml><?xml version="1.0" encoding="utf-8"?>
<ds:datastoreItem xmlns:ds="http://schemas.openxmlformats.org/officeDocument/2006/customXml" ds:itemID="{59F122FC-9A49-4F9E-A5B9-B5209B7F13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ad515-d918-4703-882d-36803593d949"/>
    <ds:schemaRef ds:uri="ad3b63a2-84f3-45ac-b5aa-f84189c24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68F7C7-3F3D-4DB1-AEB6-0F9075F34684}">
  <ds:schemaRefs>
    <ds:schemaRef ds:uri="http://schemas.microsoft.com/sharepoint/v3/contenttype/forms"/>
  </ds:schemaRefs>
</ds:datastoreItem>
</file>

<file path=customXml/itemProps3.xml><?xml version="1.0" encoding="utf-8"?>
<ds:datastoreItem xmlns:ds="http://schemas.openxmlformats.org/officeDocument/2006/customXml" ds:itemID="{AABBAB21-E73F-4088-9343-71693001DA76}">
  <ds:schemaRefs>
    <ds:schemaRef ds:uri="http://purl.org/dc/dcmitype/"/>
    <ds:schemaRef ds:uri="http://purl.org/dc/elements/1.1/"/>
    <ds:schemaRef ds:uri="7b2ad515-d918-4703-882d-36803593d949"/>
    <ds:schemaRef ds:uri="http://schemas.microsoft.com/office/2006/documentManagement/types"/>
    <ds:schemaRef ds:uri="http://www.w3.org/XML/1998/namespace"/>
    <ds:schemaRef ds:uri="http://purl.org/dc/terms/"/>
    <ds:schemaRef ds:uri="http://schemas.microsoft.com/office/2006/metadata/properties"/>
    <ds:schemaRef ds:uri="http://schemas.microsoft.com/office/infopath/2007/PartnerControls"/>
    <ds:schemaRef ds:uri="http://schemas.openxmlformats.org/package/2006/metadata/core-properties"/>
    <ds:schemaRef ds:uri="ad3b63a2-84f3-45ac-b5aa-f84189c241e0"/>
  </ds:schemaRefs>
</ds:datastoreItem>
</file>

<file path=docProps/app.xml><?xml version="1.0" encoding="utf-8"?>
<Properties xmlns="http://schemas.openxmlformats.org/officeDocument/2006/extended-properties" xmlns:vt="http://schemas.openxmlformats.org/officeDocument/2006/docPropsVTypes">
  <Template/>
  <TotalTime>7885</TotalTime>
  <Words>1255</Words>
  <Application>Microsoft Office PowerPoint</Application>
  <PresentationFormat>Widescreen</PresentationFormat>
  <Paragraphs>101</Paragraphs>
  <Slides>17</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Letter-join Basic 40</vt:lpstr>
      <vt:lpstr>Letter-join Print Plus 3</vt:lpstr>
      <vt:lpstr>Symbol</vt:lpstr>
      <vt:lpstr>Wingdings</vt:lpstr>
      <vt:lpstr>Office Theme</vt:lpstr>
      <vt:lpstr>Writing at Forest and Sandridge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at Forest and Sandridge</dc:title>
  <dc:creator>Harriet Prosser</dc:creator>
  <cp:lastModifiedBy>Harriet Prosser</cp:lastModifiedBy>
  <cp:revision>5</cp:revision>
  <dcterms:created xsi:type="dcterms:W3CDTF">2024-09-18T18:30:48Z</dcterms:created>
  <dcterms:modified xsi:type="dcterms:W3CDTF">2025-01-28T19:53:44Z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0x010100B588B655652CA04CBFCCEF5E291BFD5B</vt:lpwstr>
  </property>
  <property fmtid="{D5CDD505-2E9C-101B-9397-08002B2CF9AE}" pid="3" name="MediaServiceImageTags">
    <vt:lpwstr/>
  </property>
</Properties>
</file>