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9"/>
  </p:notesMasterIdLst>
  <p:handoutMasterIdLst>
    <p:handoutMasterId r:id="rId40"/>
  </p:handoutMasterIdLst>
  <p:sldIdLst>
    <p:sldId id="258" r:id="rId5"/>
    <p:sldId id="287" r:id="rId6"/>
    <p:sldId id="289" r:id="rId7"/>
    <p:sldId id="301" r:id="rId8"/>
    <p:sldId id="339" r:id="rId9"/>
    <p:sldId id="317" r:id="rId10"/>
    <p:sldId id="337" r:id="rId11"/>
    <p:sldId id="340" r:id="rId12"/>
    <p:sldId id="343" r:id="rId13"/>
    <p:sldId id="344" r:id="rId14"/>
    <p:sldId id="345" r:id="rId15"/>
    <p:sldId id="348" r:id="rId16"/>
    <p:sldId id="611" r:id="rId17"/>
    <p:sldId id="628" r:id="rId18"/>
    <p:sldId id="633" r:id="rId19"/>
    <p:sldId id="634" r:id="rId20"/>
    <p:sldId id="635" r:id="rId21"/>
    <p:sldId id="639" r:id="rId22"/>
    <p:sldId id="642" r:id="rId23"/>
    <p:sldId id="641" r:id="rId24"/>
    <p:sldId id="637" r:id="rId25"/>
    <p:sldId id="636" r:id="rId26"/>
    <p:sldId id="647" r:id="rId27"/>
    <p:sldId id="648" r:id="rId28"/>
    <p:sldId id="646" r:id="rId29"/>
    <p:sldId id="643" r:id="rId30"/>
    <p:sldId id="644" r:id="rId31"/>
    <p:sldId id="649" r:id="rId32"/>
    <p:sldId id="682" r:id="rId33"/>
    <p:sldId id="683" r:id="rId34"/>
    <p:sldId id="350" r:id="rId35"/>
    <p:sldId id="351" r:id="rId36"/>
    <p:sldId id="338" r:id="rId37"/>
    <p:sldId id="266"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559" autoAdjust="0"/>
    <p:restoredTop sz="86683" autoAdjust="0"/>
  </p:normalViewPr>
  <p:slideViewPr>
    <p:cSldViewPr snapToGrid="0">
      <p:cViewPr>
        <p:scale>
          <a:sx n="66" d="100"/>
          <a:sy n="66" d="100"/>
        </p:scale>
        <p:origin x="1349" y="48"/>
      </p:cViewPr>
      <p:guideLst/>
    </p:cSldViewPr>
  </p:slideViewPr>
  <p:notesTextViewPr>
    <p:cViewPr>
      <p:scale>
        <a:sx n="1" d="1"/>
        <a:sy n="1" d="1"/>
      </p:scale>
      <p:origin x="0" y="0"/>
    </p:cViewPr>
  </p:notesTextViewPr>
  <p:notesViewPr>
    <p:cSldViewPr snapToGrid="0">
      <p:cViewPr varScale="1">
        <p:scale>
          <a:sx n="65" d="100"/>
          <a:sy n="65" d="100"/>
        </p:scale>
        <p:origin x="2784" y="4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handoutMaster" Target="handoutMasters/handoutMaster1.xml"/><Relationship Id="rId45"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0" Type="http://schemas.openxmlformats.org/officeDocument/2006/relationships/slide" Target="slides/slide16.xml"/><Relationship Id="rId41"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ucy" userId="e44d73bf-132f-4615-9b03-cd388874d87b" providerId="ADAL" clId="{737587A5-6B9C-4128-A428-F858625E1D14}"/>
    <pc:docChg chg="undo custSel delSld modSld">
      <pc:chgData name="Lucy" userId="e44d73bf-132f-4615-9b03-cd388874d87b" providerId="ADAL" clId="{737587A5-6B9C-4128-A428-F858625E1D14}" dt="2024-11-13T12:54:14.052" v="1764" actId="1076"/>
      <pc:docMkLst>
        <pc:docMk/>
      </pc:docMkLst>
      <pc:sldChg chg="addSp delSp modSp mod modAnim">
        <pc:chgData name="Lucy" userId="e44d73bf-132f-4615-9b03-cd388874d87b" providerId="ADAL" clId="{737587A5-6B9C-4128-A428-F858625E1D14}" dt="2024-11-13T12:47:31.183" v="1458"/>
        <pc:sldMkLst>
          <pc:docMk/>
          <pc:sldMk cId="1732698309" sldId="258"/>
        </pc:sldMkLst>
        <pc:spChg chg="mod">
          <ac:chgData name="Lucy" userId="e44d73bf-132f-4615-9b03-cd388874d87b" providerId="ADAL" clId="{737587A5-6B9C-4128-A428-F858625E1D14}" dt="2024-11-13T12:16:17.949" v="127" actId="115"/>
          <ac:spMkLst>
            <pc:docMk/>
            <pc:sldMk cId="1732698309" sldId="258"/>
            <ac:spMk id="2" creationId="{00000000-0000-0000-0000-000000000000}"/>
          </ac:spMkLst>
        </pc:spChg>
        <pc:spChg chg="mod">
          <ac:chgData name="Lucy" userId="e44d73bf-132f-4615-9b03-cd388874d87b" providerId="ADAL" clId="{737587A5-6B9C-4128-A428-F858625E1D14}" dt="2024-11-13T12:16:02.429" v="125" actId="1076"/>
          <ac:spMkLst>
            <pc:docMk/>
            <pc:sldMk cId="1732698309" sldId="258"/>
            <ac:spMk id="3" creationId="{00000000-0000-0000-0000-000000000000}"/>
          </ac:spMkLst>
        </pc:spChg>
        <pc:spChg chg="add mod">
          <ac:chgData name="Lucy" userId="e44d73bf-132f-4615-9b03-cd388874d87b" providerId="ADAL" clId="{737587A5-6B9C-4128-A428-F858625E1D14}" dt="2024-11-13T12:16:31.601" v="128" actId="1076"/>
          <ac:spMkLst>
            <pc:docMk/>
            <pc:sldMk cId="1732698309" sldId="258"/>
            <ac:spMk id="4" creationId="{D168218A-9CFB-46F8-8909-B726727B9BF1}"/>
          </ac:spMkLst>
        </pc:spChg>
        <pc:spChg chg="add mod">
          <ac:chgData name="Lucy" userId="e44d73bf-132f-4615-9b03-cd388874d87b" providerId="ADAL" clId="{737587A5-6B9C-4128-A428-F858625E1D14}" dt="2024-11-13T12:47:29.331" v="1457" actId="1076"/>
          <ac:spMkLst>
            <pc:docMk/>
            <pc:sldMk cId="1732698309" sldId="258"/>
            <ac:spMk id="8" creationId="{2D6CD5F6-7368-4C59-BBB7-4951F0F0A62E}"/>
          </ac:spMkLst>
        </pc:spChg>
        <pc:picChg chg="del mod">
          <ac:chgData name="Lucy" userId="e44d73bf-132f-4615-9b03-cd388874d87b" providerId="ADAL" clId="{737587A5-6B9C-4128-A428-F858625E1D14}" dt="2024-11-13T12:14:19.552" v="14" actId="478"/>
          <ac:picMkLst>
            <pc:docMk/>
            <pc:sldMk cId="1732698309" sldId="258"/>
            <ac:picMk id="5" creationId="{00000000-0000-0000-0000-000000000000}"/>
          </ac:picMkLst>
        </pc:picChg>
      </pc:sldChg>
      <pc:sldChg chg="modSp">
        <pc:chgData name="Lucy" userId="e44d73bf-132f-4615-9b03-cd388874d87b" providerId="ADAL" clId="{737587A5-6B9C-4128-A428-F858625E1D14}" dt="2024-11-13T12:35:15.793" v="779" actId="13926"/>
        <pc:sldMkLst>
          <pc:docMk/>
          <pc:sldMk cId="3293057931" sldId="287"/>
        </pc:sldMkLst>
        <pc:spChg chg="mod">
          <ac:chgData name="Lucy" userId="e44d73bf-132f-4615-9b03-cd388874d87b" providerId="ADAL" clId="{737587A5-6B9C-4128-A428-F858625E1D14}" dt="2024-11-13T12:35:15.793" v="779" actId="13926"/>
          <ac:spMkLst>
            <pc:docMk/>
            <pc:sldMk cId="3293057931" sldId="287"/>
            <ac:spMk id="3" creationId="{00000000-0000-0000-0000-000000000000}"/>
          </ac:spMkLst>
        </pc:spChg>
      </pc:sldChg>
      <pc:sldChg chg="addSp delSp modSp mod">
        <pc:chgData name="Lucy" userId="e44d73bf-132f-4615-9b03-cd388874d87b" providerId="ADAL" clId="{737587A5-6B9C-4128-A428-F858625E1D14}" dt="2024-11-13T12:21:20.249" v="158" actId="1076"/>
        <pc:sldMkLst>
          <pc:docMk/>
          <pc:sldMk cId="1040276775" sldId="301"/>
        </pc:sldMkLst>
        <pc:spChg chg="del">
          <ac:chgData name="Lucy" userId="e44d73bf-132f-4615-9b03-cd388874d87b" providerId="ADAL" clId="{737587A5-6B9C-4128-A428-F858625E1D14}" dt="2024-11-13T12:19:22.819" v="155" actId="478"/>
          <ac:spMkLst>
            <pc:docMk/>
            <pc:sldMk cId="1040276775" sldId="301"/>
            <ac:spMk id="3" creationId="{00000000-0000-0000-0000-000000000000}"/>
          </ac:spMkLst>
        </pc:spChg>
        <pc:spChg chg="add mod">
          <ac:chgData name="Lucy" userId="e44d73bf-132f-4615-9b03-cd388874d87b" providerId="ADAL" clId="{737587A5-6B9C-4128-A428-F858625E1D14}" dt="2024-11-13T12:19:07.852" v="152" actId="1076"/>
          <ac:spMkLst>
            <pc:docMk/>
            <pc:sldMk cId="1040276775" sldId="301"/>
            <ac:spMk id="7" creationId="{950404E9-B805-4010-99A2-87F8F1FD3FE2}"/>
          </ac:spMkLst>
        </pc:spChg>
        <pc:spChg chg="add mod">
          <ac:chgData name="Lucy" userId="e44d73bf-132f-4615-9b03-cd388874d87b" providerId="ADAL" clId="{737587A5-6B9C-4128-A428-F858625E1D14}" dt="2024-11-13T12:19:23.907" v="156"/>
          <ac:spMkLst>
            <pc:docMk/>
            <pc:sldMk cId="1040276775" sldId="301"/>
            <ac:spMk id="9" creationId="{21D84108-A24D-413F-B57E-96BA6B76C3F2}"/>
          </ac:spMkLst>
        </pc:spChg>
        <pc:picChg chg="mod">
          <ac:chgData name="Lucy" userId="e44d73bf-132f-4615-9b03-cd388874d87b" providerId="ADAL" clId="{737587A5-6B9C-4128-A428-F858625E1D14}" dt="2024-11-13T12:19:05.948" v="151" actId="1076"/>
          <ac:picMkLst>
            <pc:docMk/>
            <pc:sldMk cId="1040276775" sldId="301"/>
            <ac:picMk id="5" creationId="{CA019719-5578-44BD-B039-7E4D336BC713}"/>
          </ac:picMkLst>
        </pc:picChg>
        <pc:picChg chg="mod">
          <ac:chgData name="Lucy" userId="e44d73bf-132f-4615-9b03-cd388874d87b" providerId="ADAL" clId="{737587A5-6B9C-4128-A428-F858625E1D14}" dt="2024-11-13T12:21:18.798" v="157" actId="1076"/>
          <ac:picMkLst>
            <pc:docMk/>
            <pc:sldMk cId="1040276775" sldId="301"/>
            <ac:picMk id="6" creationId="{4EF20174-D0ED-4802-BC4D-6546ECD1F090}"/>
          </ac:picMkLst>
        </pc:picChg>
        <pc:picChg chg="mod">
          <ac:chgData name="Lucy" userId="e44d73bf-132f-4615-9b03-cd388874d87b" providerId="ADAL" clId="{737587A5-6B9C-4128-A428-F858625E1D14}" dt="2024-11-13T12:21:20.249" v="158" actId="1076"/>
          <ac:picMkLst>
            <pc:docMk/>
            <pc:sldMk cId="1040276775" sldId="301"/>
            <ac:picMk id="8" creationId="{5D71567E-2B50-4AAC-825E-ECF48326718E}"/>
          </ac:picMkLst>
        </pc:picChg>
      </pc:sldChg>
      <pc:sldChg chg="addSp delSp modSp mod modNotesTx">
        <pc:chgData name="Lucy" userId="e44d73bf-132f-4615-9b03-cd388874d87b" providerId="ADAL" clId="{737587A5-6B9C-4128-A428-F858625E1D14}" dt="2024-11-13T12:50:23.317" v="1559" actId="20577"/>
        <pc:sldMkLst>
          <pc:docMk/>
          <pc:sldMk cId="3500848724" sldId="338"/>
        </pc:sldMkLst>
        <pc:spChg chg="mod">
          <ac:chgData name="Lucy" userId="e44d73bf-132f-4615-9b03-cd388874d87b" providerId="ADAL" clId="{737587A5-6B9C-4128-A428-F858625E1D14}" dt="2024-11-13T12:37:56.920" v="828" actId="208"/>
          <ac:spMkLst>
            <pc:docMk/>
            <pc:sldMk cId="3500848724" sldId="338"/>
            <ac:spMk id="2" creationId="{00000000-0000-0000-0000-000000000000}"/>
          </ac:spMkLst>
        </pc:spChg>
        <pc:spChg chg="mod">
          <ac:chgData name="Lucy" userId="e44d73bf-132f-4615-9b03-cd388874d87b" providerId="ADAL" clId="{737587A5-6B9C-4128-A428-F858625E1D14}" dt="2024-11-13T12:42:25.178" v="1009" actId="1076"/>
          <ac:spMkLst>
            <pc:docMk/>
            <pc:sldMk cId="3500848724" sldId="338"/>
            <ac:spMk id="5" creationId="{00000000-0000-0000-0000-000000000000}"/>
          </ac:spMkLst>
        </pc:spChg>
        <pc:spChg chg="add del mod">
          <ac:chgData name="Lucy" userId="e44d73bf-132f-4615-9b03-cd388874d87b" providerId="ADAL" clId="{737587A5-6B9C-4128-A428-F858625E1D14}" dt="2024-11-13T12:37:47.617" v="808" actId="478"/>
          <ac:spMkLst>
            <pc:docMk/>
            <pc:sldMk cId="3500848724" sldId="338"/>
            <ac:spMk id="7" creationId="{85F42342-4902-4F4E-8F3E-3672240BC064}"/>
          </ac:spMkLst>
        </pc:spChg>
        <pc:spChg chg="add mod">
          <ac:chgData name="Lucy" userId="e44d73bf-132f-4615-9b03-cd388874d87b" providerId="ADAL" clId="{737587A5-6B9C-4128-A428-F858625E1D14}" dt="2024-11-13T12:50:23.317" v="1559" actId="20577"/>
          <ac:spMkLst>
            <pc:docMk/>
            <pc:sldMk cId="3500848724" sldId="338"/>
            <ac:spMk id="8" creationId="{2C2B534E-94E5-42AF-A228-74B9F14ADB29}"/>
          </ac:spMkLst>
        </pc:spChg>
        <pc:picChg chg="mod">
          <ac:chgData name="Lucy" userId="e44d73bf-132f-4615-9b03-cd388874d87b" providerId="ADAL" clId="{737587A5-6B9C-4128-A428-F858625E1D14}" dt="2024-11-13T12:38:06.575" v="830" actId="1076"/>
          <ac:picMkLst>
            <pc:docMk/>
            <pc:sldMk cId="3500848724" sldId="338"/>
            <ac:picMk id="6" creationId="{CAA78F14-EC5E-4631-AC9B-549A4F016443}"/>
          </ac:picMkLst>
        </pc:picChg>
      </pc:sldChg>
      <pc:sldChg chg="addSp delSp modSp mod modAnim modNotesTx">
        <pc:chgData name="Lucy" userId="e44d73bf-132f-4615-9b03-cd388874d87b" providerId="ADAL" clId="{737587A5-6B9C-4128-A428-F858625E1D14}" dt="2024-11-13T12:53:42.902" v="1759"/>
        <pc:sldMkLst>
          <pc:docMk/>
          <pc:sldMk cId="1605511469" sldId="339"/>
        </pc:sldMkLst>
        <pc:spChg chg="del">
          <ac:chgData name="Lucy" userId="e44d73bf-132f-4615-9b03-cd388874d87b" providerId="ADAL" clId="{737587A5-6B9C-4128-A428-F858625E1D14}" dt="2024-11-13T12:19:19.211" v="153" actId="478"/>
          <ac:spMkLst>
            <pc:docMk/>
            <pc:sldMk cId="1605511469" sldId="339"/>
            <ac:spMk id="3" creationId="{00000000-0000-0000-0000-000000000000}"/>
          </ac:spMkLst>
        </pc:spChg>
        <pc:spChg chg="add mod">
          <ac:chgData name="Lucy" userId="e44d73bf-132f-4615-9b03-cd388874d87b" providerId="ADAL" clId="{737587A5-6B9C-4128-A428-F858625E1D14}" dt="2024-11-13T12:19:20.476" v="154"/>
          <ac:spMkLst>
            <pc:docMk/>
            <pc:sldMk cId="1605511469" sldId="339"/>
            <ac:spMk id="9" creationId="{001E41E6-B7FB-4800-93E7-65F950BEF646}"/>
          </ac:spMkLst>
        </pc:spChg>
        <pc:picChg chg="add mod">
          <ac:chgData name="Lucy" userId="e44d73bf-132f-4615-9b03-cd388874d87b" providerId="ADAL" clId="{737587A5-6B9C-4128-A428-F858625E1D14}" dt="2024-11-13T12:18:37.080" v="131" actId="1076"/>
          <ac:picMkLst>
            <pc:docMk/>
            <pc:sldMk cId="1605511469" sldId="339"/>
            <ac:picMk id="4" creationId="{E22548C9-57BC-4475-9470-B54003E947E8}"/>
          </ac:picMkLst>
        </pc:picChg>
        <pc:picChg chg="add del mod">
          <ac:chgData name="Lucy" userId="e44d73bf-132f-4615-9b03-cd388874d87b" providerId="ADAL" clId="{737587A5-6B9C-4128-A428-F858625E1D14}" dt="2024-11-13T12:52:31.303" v="1691" actId="478"/>
          <ac:picMkLst>
            <pc:docMk/>
            <pc:sldMk cId="1605511469" sldId="339"/>
            <ac:picMk id="1026" creationId="{76792B95-69CB-48E2-A82F-4E3A9A2F8CAC}"/>
          </ac:picMkLst>
        </pc:picChg>
        <pc:picChg chg="add mod">
          <ac:chgData name="Lucy" userId="e44d73bf-132f-4615-9b03-cd388874d87b" providerId="ADAL" clId="{737587A5-6B9C-4128-A428-F858625E1D14}" dt="2024-11-13T12:52:38.990" v="1695" actId="1076"/>
          <ac:picMkLst>
            <pc:docMk/>
            <pc:sldMk cId="1605511469" sldId="339"/>
            <ac:picMk id="1028" creationId="{435C63E6-A741-414C-8EED-E3249E415F59}"/>
          </ac:picMkLst>
        </pc:picChg>
      </pc:sldChg>
      <pc:sldChg chg="modSp mod">
        <pc:chgData name="Lucy" userId="e44d73bf-132f-4615-9b03-cd388874d87b" providerId="ADAL" clId="{737587A5-6B9C-4128-A428-F858625E1D14}" dt="2024-11-13T12:48:26.899" v="1460" actId="1035"/>
        <pc:sldMkLst>
          <pc:docMk/>
          <pc:sldMk cId="3453152879" sldId="340"/>
        </pc:sldMkLst>
        <pc:picChg chg="mod">
          <ac:chgData name="Lucy" userId="e44d73bf-132f-4615-9b03-cd388874d87b" providerId="ADAL" clId="{737587A5-6B9C-4128-A428-F858625E1D14}" dt="2024-11-13T12:48:26.899" v="1460" actId="1035"/>
          <ac:picMkLst>
            <pc:docMk/>
            <pc:sldMk cId="3453152879" sldId="340"/>
            <ac:picMk id="9" creationId="{A18F8E3D-DD0E-4DB4-83E0-D297CDAAC9A2}"/>
          </ac:picMkLst>
        </pc:picChg>
      </pc:sldChg>
      <pc:sldChg chg="modSp modAnim">
        <pc:chgData name="Lucy" userId="e44d73bf-132f-4615-9b03-cd388874d87b" providerId="ADAL" clId="{737587A5-6B9C-4128-A428-F858625E1D14}" dt="2024-11-13T12:24:18.576" v="294" actId="20577"/>
        <pc:sldMkLst>
          <pc:docMk/>
          <pc:sldMk cId="2743686270" sldId="343"/>
        </pc:sldMkLst>
        <pc:spChg chg="mod">
          <ac:chgData name="Lucy" userId="e44d73bf-132f-4615-9b03-cd388874d87b" providerId="ADAL" clId="{737587A5-6B9C-4128-A428-F858625E1D14}" dt="2024-11-13T12:24:14.967" v="292" actId="20577"/>
          <ac:spMkLst>
            <pc:docMk/>
            <pc:sldMk cId="2743686270" sldId="343"/>
            <ac:spMk id="13" creationId="{F5C7E61F-6D32-4093-B23E-06EB5D4D9860}"/>
          </ac:spMkLst>
        </pc:spChg>
      </pc:sldChg>
      <pc:sldChg chg="modSp">
        <pc:chgData name="Lucy" userId="e44d73bf-132f-4615-9b03-cd388874d87b" providerId="ADAL" clId="{737587A5-6B9C-4128-A428-F858625E1D14}" dt="2024-11-13T12:24:07.099" v="290" actId="20577"/>
        <pc:sldMkLst>
          <pc:docMk/>
          <pc:sldMk cId="505196473" sldId="345"/>
        </pc:sldMkLst>
        <pc:spChg chg="mod">
          <ac:chgData name="Lucy" userId="e44d73bf-132f-4615-9b03-cd388874d87b" providerId="ADAL" clId="{737587A5-6B9C-4128-A428-F858625E1D14}" dt="2024-11-13T12:24:07.099" v="290" actId="20577"/>
          <ac:spMkLst>
            <pc:docMk/>
            <pc:sldMk cId="505196473" sldId="345"/>
            <ac:spMk id="13" creationId="{F5C7E61F-6D32-4093-B23E-06EB5D4D9860}"/>
          </ac:spMkLst>
        </pc:spChg>
      </pc:sldChg>
      <pc:sldChg chg="addSp modSp mod modAnim modNotesTx">
        <pc:chgData name="Lucy" userId="e44d73bf-132f-4615-9b03-cd388874d87b" providerId="ADAL" clId="{737587A5-6B9C-4128-A428-F858625E1D14}" dt="2024-11-13T12:53:34.252" v="1758" actId="1440"/>
        <pc:sldMkLst>
          <pc:docMk/>
          <pc:sldMk cId="1748345864" sldId="348"/>
        </pc:sldMkLst>
        <pc:spChg chg="mod">
          <ac:chgData name="Lucy" userId="e44d73bf-132f-4615-9b03-cd388874d87b" providerId="ADAL" clId="{737587A5-6B9C-4128-A428-F858625E1D14}" dt="2024-11-13T12:53:29.150" v="1756" actId="27636"/>
          <ac:spMkLst>
            <pc:docMk/>
            <pc:sldMk cId="1748345864" sldId="348"/>
            <ac:spMk id="14" creationId="{7A93314E-EBB3-4CC9-B2BA-564D67043635}"/>
          </ac:spMkLst>
        </pc:spChg>
        <pc:picChg chg="add mod modCrop">
          <ac:chgData name="Lucy" userId="e44d73bf-132f-4615-9b03-cd388874d87b" providerId="ADAL" clId="{737587A5-6B9C-4128-A428-F858625E1D14}" dt="2024-11-13T12:29:13.991" v="432" actId="1076"/>
          <ac:picMkLst>
            <pc:docMk/>
            <pc:sldMk cId="1748345864" sldId="348"/>
            <ac:picMk id="3" creationId="{A76B684D-FDFB-4768-811B-34A8858AEBEB}"/>
          </ac:picMkLst>
        </pc:picChg>
        <pc:picChg chg="add mod">
          <ac:chgData name="Lucy" userId="e44d73bf-132f-4615-9b03-cd388874d87b" providerId="ADAL" clId="{737587A5-6B9C-4128-A428-F858625E1D14}" dt="2024-11-13T12:28:54.495" v="429" actId="1076"/>
          <ac:picMkLst>
            <pc:docMk/>
            <pc:sldMk cId="1748345864" sldId="348"/>
            <ac:picMk id="7" creationId="{C5E27280-E743-4C7F-8E74-F03C6DEDAB1B}"/>
          </ac:picMkLst>
        </pc:picChg>
        <pc:picChg chg="add mod">
          <ac:chgData name="Lucy" userId="e44d73bf-132f-4615-9b03-cd388874d87b" providerId="ADAL" clId="{737587A5-6B9C-4128-A428-F858625E1D14}" dt="2024-11-13T12:53:34.252" v="1758" actId="1440"/>
          <ac:picMkLst>
            <pc:docMk/>
            <pc:sldMk cId="1748345864" sldId="348"/>
            <ac:picMk id="9" creationId="{564A28A3-1DAD-4031-97F0-8A9955EADD14}"/>
          </ac:picMkLst>
        </pc:picChg>
      </pc:sldChg>
      <pc:sldChg chg="addSp modSp mod modNotesTx">
        <pc:chgData name="Lucy" userId="e44d73bf-132f-4615-9b03-cd388874d87b" providerId="ADAL" clId="{737587A5-6B9C-4128-A428-F858625E1D14}" dt="2024-11-13T12:31:48.879" v="552" actId="20577"/>
        <pc:sldMkLst>
          <pc:docMk/>
          <pc:sldMk cId="3407050393" sldId="350"/>
        </pc:sldMkLst>
        <pc:spChg chg="add mod">
          <ac:chgData name="Lucy" userId="e44d73bf-132f-4615-9b03-cd388874d87b" providerId="ADAL" clId="{737587A5-6B9C-4128-A428-F858625E1D14}" dt="2024-11-13T12:31:48.879" v="552" actId="20577"/>
          <ac:spMkLst>
            <pc:docMk/>
            <pc:sldMk cId="3407050393" sldId="350"/>
            <ac:spMk id="7" creationId="{F073D8BA-E392-4B59-A71E-872AA75C4AB5}"/>
          </ac:spMkLst>
        </pc:spChg>
      </pc:sldChg>
      <pc:sldChg chg="addSp modSp mod modNotesTx">
        <pc:chgData name="Lucy" userId="e44d73bf-132f-4615-9b03-cd388874d87b" providerId="ADAL" clId="{737587A5-6B9C-4128-A428-F858625E1D14}" dt="2024-11-13T12:32:02.983" v="556" actId="1076"/>
        <pc:sldMkLst>
          <pc:docMk/>
          <pc:sldMk cId="3883907263" sldId="351"/>
        </pc:sldMkLst>
        <pc:spChg chg="add mod">
          <ac:chgData name="Lucy" userId="e44d73bf-132f-4615-9b03-cd388874d87b" providerId="ADAL" clId="{737587A5-6B9C-4128-A428-F858625E1D14}" dt="2024-11-13T12:32:02.983" v="556" actId="1076"/>
          <ac:spMkLst>
            <pc:docMk/>
            <pc:sldMk cId="3883907263" sldId="351"/>
            <ac:spMk id="7" creationId="{2DA5323A-FF00-419A-A3D0-5A026C79AAEB}"/>
          </ac:spMkLst>
        </pc:spChg>
        <pc:picChg chg="mod modCrop">
          <ac:chgData name="Lucy" userId="e44d73bf-132f-4615-9b03-cd388874d87b" providerId="ADAL" clId="{737587A5-6B9C-4128-A428-F858625E1D14}" dt="2024-11-13T12:31:58.404" v="555" actId="732"/>
          <ac:picMkLst>
            <pc:docMk/>
            <pc:sldMk cId="3883907263" sldId="351"/>
            <ac:picMk id="4" creationId="{0BEB421D-B57A-4704-83CD-8AD11238A3EC}"/>
          </ac:picMkLst>
        </pc:picChg>
      </pc:sldChg>
      <pc:sldChg chg="del">
        <pc:chgData name="Lucy" userId="e44d73bf-132f-4615-9b03-cd388874d87b" providerId="ADAL" clId="{737587A5-6B9C-4128-A428-F858625E1D14}" dt="2024-11-13T12:29:42.426" v="433" actId="2696"/>
        <pc:sldMkLst>
          <pc:docMk/>
          <pc:sldMk cId="2998384291" sldId="352"/>
        </pc:sldMkLst>
      </pc:sldChg>
      <pc:sldChg chg="addSp modSp mod modNotesTx">
        <pc:chgData name="Lucy" userId="e44d73bf-132f-4615-9b03-cd388874d87b" providerId="ADAL" clId="{737587A5-6B9C-4128-A428-F858625E1D14}" dt="2024-11-13T12:51:51.326" v="1687" actId="14100"/>
        <pc:sldMkLst>
          <pc:docMk/>
          <pc:sldMk cId="1232676764" sldId="611"/>
        </pc:sldMkLst>
        <pc:spChg chg="add mod">
          <ac:chgData name="Lucy" userId="e44d73bf-132f-4615-9b03-cd388874d87b" providerId="ADAL" clId="{737587A5-6B9C-4128-A428-F858625E1D14}" dt="2024-11-13T12:51:51.326" v="1687" actId="14100"/>
          <ac:spMkLst>
            <pc:docMk/>
            <pc:sldMk cId="1232676764" sldId="611"/>
            <ac:spMk id="2" creationId="{2DC00A3B-827F-460C-AA1E-40A1F27705B2}"/>
          </ac:spMkLst>
        </pc:spChg>
      </pc:sldChg>
      <pc:sldChg chg="addSp modSp mod modNotesTx">
        <pc:chgData name="Lucy" userId="e44d73bf-132f-4615-9b03-cd388874d87b" providerId="ADAL" clId="{737587A5-6B9C-4128-A428-F858625E1D14}" dt="2024-11-13T12:54:14.052" v="1764" actId="1076"/>
        <pc:sldMkLst>
          <pc:docMk/>
          <pc:sldMk cId="3003772800" sldId="683"/>
        </pc:sldMkLst>
        <pc:spChg chg="add mod">
          <ac:chgData name="Lucy" userId="e44d73bf-132f-4615-9b03-cd388874d87b" providerId="ADAL" clId="{737587A5-6B9C-4128-A428-F858625E1D14}" dt="2024-11-13T12:33:19.546" v="725" actId="1076"/>
          <ac:spMkLst>
            <pc:docMk/>
            <pc:sldMk cId="3003772800" sldId="683"/>
            <ac:spMk id="9" creationId="{7B71BEEC-59AC-4843-B8BA-E45AAD48FD8E}"/>
          </ac:spMkLst>
        </pc:spChg>
        <pc:picChg chg="add mod">
          <ac:chgData name="Lucy" userId="e44d73bf-132f-4615-9b03-cd388874d87b" providerId="ADAL" clId="{737587A5-6B9C-4128-A428-F858625E1D14}" dt="2024-11-13T12:54:12.792" v="1763" actId="1076"/>
          <ac:picMkLst>
            <pc:docMk/>
            <pc:sldMk cId="3003772800" sldId="683"/>
            <ac:picMk id="3" creationId="{70AEA83D-0B14-4CF5-B485-6F56E37D4ADE}"/>
          </ac:picMkLst>
        </pc:picChg>
        <pc:picChg chg="mod">
          <ac:chgData name="Lucy" userId="e44d73bf-132f-4615-9b03-cd388874d87b" providerId="ADAL" clId="{737587A5-6B9C-4128-A428-F858625E1D14}" dt="2024-11-13T12:33:15.384" v="724" actId="1076"/>
          <ac:picMkLst>
            <pc:docMk/>
            <pc:sldMk cId="3003772800" sldId="683"/>
            <ac:picMk id="6" creationId="{015D4031-1225-478B-A52A-38CEB580E9E5}"/>
          </ac:picMkLst>
        </pc:picChg>
        <pc:picChg chg="add mod">
          <ac:chgData name="Lucy" userId="e44d73bf-132f-4615-9b03-cd388874d87b" providerId="ADAL" clId="{737587A5-6B9C-4128-A428-F858625E1D14}" dt="2024-11-13T12:54:14.052" v="1764" actId="1076"/>
          <ac:picMkLst>
            <pc:docMk/>
            <pc:sldMk cId="3003772800" sldId="683"/>
            <ac:picMk id="7" creationId="{F9A3E53B-9083-4CA6-B05D-0995010ED33E}"/>
          </ac:picMkLst>
        </pc:picChg>
        <pc:picChg chg="add mod">
          <ac:chgData name="Lucy" userId="e44d73bf-132f-4615-9b03-cd388874d87b" providerId="ADAL" clId="{737587A5-6B9C-4128-A428-F858625E1D14}" dt="2024-11-13T12:33:12.261" v="723" actId="1076"/>
          <ac:picMkLst>
            <pc:docMk/>
            <pc:sldMk cId="3003772800" sldId="683"/>
            <ac:picMk id="8" creationId="{AA60158C-0329-4275-ACB4-E63806DE5E8B}"/>
          </ac:picMkLst>
        </pc:picChg>
      </pc:sldChg>
    </pc:docChg>
  </pc:docChgLst>
  <pc:docChgLst>
    <pc:chgData name="Lucy Gale" userId="e44d73bf-132f-4615-9b03-cd388874d87b" providerId="ADAL" clId="{737587A5-6B9C-4128-A428-F858625E1D14}"/>
    <pc:docChg chg="undo custSel addSld delSld modSld sldOrd">
      <pc:chgData name="Lucy Gale" userId="e44d73bf-132f-4615-9b03-cd388874d87b" providerId="ADAL" clId="{737587A5-6B9C-4128-A428-F858625E1D14}" dt="2024-11-12T16:23:56.156" v="853" actId="2696"/>
      <pc:docMkLst>
        <pc:docMk/>
      </pc:docMkLst>
      <pc:sldChg chg="addSp modSp mod">
        <pc:chgData name="Lucy Gale" userId="e44d73bf-132f-4615-9b03-cd388874d87b" providerId="ADAL" clId="{737587A5-6B9C-4128-A428-F858625E1D14}" dt="2024-11-07T10:30:22.055" v="683" actId="1076"/>
        <pc:sldMkLst>
          <pc:docMk/>
          <pc:sldMk cId="1732698309" sldId="258"/>
        </pc:sldMkLst>
        <pc:spChg chg="mod">
          <ac:chgData name="Lucy Gale" userId="e44d73bf-132f-4615-9b03-cd388874d87b" providerId="ADAL" clId="{737587A5-6B9C-4128-A428-F858625E1D14}" dt="2024-11-07T09:36:05.483" v="32" actId="113"/>
          <ac:spMkLst>
            <pc:docMk/>
            <pc:sldMk cId="1732698309" sldId="258"/>
            <ac:spMk id="2" creationId="{00000000-0000-0000-0000-000000000000}"/>
          </ac:spMkLst>
        </pc:spChg>
        <pc:spChg chg="mod">
          <ac:chgData name="Lucy Gale" userId="e44d73bf-132f-4615-9b03-cd388874d87b" providerId="ADAL" clId="{737587A5-6B9C-4128-A428-F858625E1D14}" dt="2024-11-07T10:30:22.055" v="683" actId="1076"/>
          <ac:spMkLst>
            <pc:docMk/>
            <pc:sldMk cId="1732698309" sldId="258"/>
            <ac:spMk id="3" creationId="{00000000-0000-0000-0000-000000000000}"/>
          </ac:spMkLst>
        </pc:spChg>
        <pc:picChg chg="mod">
          <ac:chgData name="Lucy Gale" userId="e44d73bf-132f-4615-9b03-cd388874d87b" providerId="ADAL" clId="{737587A5-6B9C-4128-A428-F858625E1D14}" dt="2024-11-07T09:36:21.582" v="35" actId="1076"/>
          <ac:picMkLst>
            <pc:docMk/>
            <pc:sldMk cId="1732698309" sldId="258"/>
            <ac:picMk id="5" creationId="{00000000-0000-0000-0000-000000000000}"/>
          </ac:picMkLst>
        </pc:picChg>
        <pc:picChg chg="add mod ord">
          <ac:chgData name="Lucy Gale" userId="e44d73bf-132f-4615-9b03-cd388874d87b" providerId="ADAL" clId="{737587A5-6B9C-4128-A428-F858625E1D14}" dt="2024-11-07T09:33:53.767" v="4" actId="167"/>
          <ac:picMkLst>
            <pc:docMk/>
            <pc:sldMk cId="1732698309" sldId="258"/>
            <ac:picMk id="7" creationId="{0A6ACF41-AD42-499F-A804-623F71E27F61}"/>
          </ac:picMkLst>
        </pc:picChg>
      </pc:sldChg>
      <pc:sldChg chg="addSp modSp add mod modTransition">
        <pc:chgData name="Lucy Gale" userId="e44d73bf-132f-4615-9b03-cd388874d87b" providerId="ADAL" clId="{737587A5-6B9C-4128-A428-F858625E1D14}" dt="2024-11-07T10:02:58.650" v="524" actId="1582"/>
        <pc:sldMkLst>
          <pc:docMk/>
          <pc:sldMk cId="2882249057" sldId="266"/>
        </pc:sldMkLst>
        <pc:spChg chg="mod">
          <ac:chgData name="Lucy Gale" userId="e44d73bf-132f-4615-9b03-cd388874d87b" providerId="ADAL" clId="{737587A5-6B9C-4128-A428-F858625E1D14}" dt="2024-11-07T10:01:57.585" v="422" actId="115"/>
          <ac:spMkLst>
            <pc:docMk/>
            <pc:sldMk cId="2882249057" sldId="266"/>
            <ac:spMk id="5" creationId="{00000000-0000-0000-0000-000000000000}"/>
          </ac:spMkLst>
        </pc:spChg>
        <pc:spChg chg="mod">
          <ac:chgData name="Lucy Gale" userId="e44d73bf-132f-4615-9b03-cd388874d87b" providerId="ADAL" clId="{737587A5-6B9C-4128-A428-F858625E1D14}" dt="2024-11-07T10:01:29.704" v="414" actId="404"/>
          <ac:spMkLst>
            <pc:docMk/>
            <pc:sldMk cId="2882249057" sldId="266"/>
            <ac:spMk id="6" creationId="{00000000-0000-0000-0000-000000000000}"/>
          </ac:spMkLst>
        </pc:spChg>
        <pc:spChg chg="add mod">
          <ac:chgData name="Lucy Gale" userId="e44d73bf-132f-4615-9b03-cd388874d87b" providerId="ADAL" clId="{737587A5-6B9C-4128-A428-F858625E1D14}" dt="2024-11-07T10:00:39.897" v="398"/>
          <ac:spMkLst>
            <pc:docMk/>
            <pc:sldMk cId="2882249057" sldId="266"/>
            <ac:spMk id="8" creationId="{CDD53026-4F68-4BB4-8916-195B2EDA3D7B}"/>
          </ac:spMkLst>
        </pc:spChg>
        <pc:spChg chg="add mod">
          <ac:chgData name="Lucy Gale" userId="e44d73bf-132f-4615-9b03-cd388874d87b" providerId="ADAL" clId="{737587A5-6B9C-4128-A428-F858625E1D14}" dt="2024-11-07T10:02:58.650" v="524" actId="1582"/>
          <ac:spMkLst>
            <pc:docMk/>
            <pc:sldMk cId="2882249057" sldId="266"/>
            <ac:spMk id="9" creationId="{AB6BBF14-BECC-43F8-93EE-050275B2B427}"/>
          </ac:spMkLst>
        </pc:spChg>
        <pc:picChg chg="mod">
          <ac:chgData name="Lucy Gale" userId="e44d73bf-132f-4615-9b03-cd388874d87b" providerId="ADAL" clId="{737587A5-6B9C-4128-A428-F858625E1D14}" dt="2024-11-07T10:01:51.287" v="420" actId="1076"/>
          <ac:picMkLst>
            <pc:docMk/>
            <pc:sldMk cId="2882249057" sldId="266"/>
            <ac:picMk id="4" creationId="{00000000-0000-0000-0000-000000000000}"/>
          </ac:picMkLst>
        </pc:picChg>
        <pc:picChg chg="mod">
          <ac:chgData name="Lucy Gale" userId="e44d73bf-132f-4615-9b03-cd388874d87b" providerId="ADAL" clId="{737587A5-6B9C-4128-A428-F858625E1D14}" dt="2024-11-07T10:00:32.864" v="397" actId="1076"/>
          <ac:picMkLst>
            <pc:docMk/>
            <pc:sldMk cId="2882249057" sldId="266"/>
            <ac:picMk id="2052" creationId="{00000000-0000-0000-0000-000000000000}"/>
          </ac:picMkLst>
        </pc:picChg>
      </pc:sldChg>
      <pc:sldChg chg="addSp modSp mod modAnim">
        <pc:chgData name="Lucy Gale" userId="e44d73bf-132f-4615-9b03-cd388874d87b" providerId="ADAL" clId="{737587A5-6B9C-4128-A428-F858625E1D14}" dt="2024-11-12T16:22:56.647" v="844" actId="13926"/>
        <pc:sldMkLst>
          <pc:docMk/>
          <pc:sldMk cId="3293057931" sldId="287"/>
        </pc:sldMkLst>
        <pc:spChg chg="mod">
          <ac:chgData name="Lucy Gale" userId="e44d73bf-132f-4615-9b03-cd388874d87b" providerId="ADAL" clId="{737587A5-6B9C-4128-A428-F858625E1D14}" dt="2024-11-07T09:36:27.579" v="37" actId="113"/>
          <ac:spMkLst>
            <pc:docMk/>
            <pc:sldMk cId="3293057931" sldId="287"/>
            <ac:spMk id="2" creationId="{00000000-0000-0000-0000-000000000000}"/>
          </ac:spMkLst>
        </pc:spChg>
        <pc:spChg chg="mod">
          <ac:chgData name="Lucy Gale" userId="e44d73bf-132f-4615-9b03-cd388874d87b" providerId="ADAL" clId="{737587A5-6B9C-4128-A428-F858625E1D14}" dt="2024-11-12T16:22:56.647" v="844" actId="13926"/>
          <ac:spMkLst>
            <pc:docMk/>
            <pc:sldMk cId="3293057931" sldId="287"/>
            <ac:spMk id="3" creationId="{00000000-0000-0000-0000-000000000000}"/>
          </ac:spMkLst>
        </pc:spChg>
        <pc:picChg chg="add mod ord">
          <ac:chgData name="Lucy Gale" userId="e44d73bf-132f-4615-9b03-cd388874d87b" providerId="ADAL" clId="{737587A5-6B9C-4128-A428-F858625E1D14}" dt="2024-11-07T09:34:04.524" v="6" actId="167"/>
          <ac:picMkLst>
            <pc:docMk/>
            <pc:sldMk cId="3293057931" sldId="287"/>
            <ac:picMk id="5" creationId="{1F73853F-4BFA-41FE-93BF-95E5B2977DFA}"/>
          </ac:picMkLst>
        </pc:picChg>
      </pc:sldChg>
      <pc:sldChg chg="addSp modSp mod modAnim">
        <pc:chgData name="Lucy Gale" userId="e44d73bf-132f-4615-9b03-cd388874d87b" providerId="ADAL" clId="{737587A5-6B9C-4128-A428-F858625E1D14}" dt="2024-11-07T09:41:53.317" v="180"/>
        <pc:sldMkLst>
          <pc:docMk/>
          <pc:sldMk cId="1519356648" sldId="289"/>
        </pc:sldMkLst>
        <pc:spChg chg="mod">
          <ac:chgData name="Lucy Gale" userId="e44d73bf-132f-4615-9b03-cd388874d87b" providerId="ADAL" clId="{737587A5-6B9C-4128-A428-F858625E1D14}" dt="2024-11-07T09:37:10.098" v="63" actId="1076"/>
          <ac:spMkLst>
            <pc:docMk/>
            <pc:sldMk cId="1519356648" sldId="289"/>
            <ac:spMk id="2" creationId="{00000000-0000-0000-0000-000000000000}"/>
          </ac:spMkLst>
        </pc:spChg>
        <pc:spChg chg="mod">
          <ac:chgData name="Lucy Gale" userId="e44d73bf-132f-4615-9b03-cd388874d87b" providerId="ADAL" clId="{737587A5-6B9C-4128-A428-F858625E1D14}" dt="2024-11-07T09:36:53.342" v="42" actId="2711"/>
          <ac:spMkLst>
            <pc:docMk/>
            <pc:sldMk cId="1519356648" sldId="289"/>
            <ac:spMk id="3" creationId="{00000000-0000-0000-0000-000000000000}"/>
          </ac:spMkLst>
        </pc:spChg>
        <pc:picChg chg="add mod ord">
          <ac:chgData name="Lucy Gale" userId="e44d73bf-132f-4615-9b03-cd388874d87b" providerId="ADAL" clId="{737587A5-6B9C-4128-A428-F858625E1D14}" dt="2024-11-07T09:34:09.955" v="8" actId="167"/>
          <ac:picMkLst>
            <pc:docMk/>
            <pc:sldMk cId="1519356648" sldId="289"/>
            <ac:picMk id="5" creationId="{D223B396-852A-4B2A-BE3F-4F5CC6C0BD80}"/>
          </ac:picMkLst>
        </pc:picChg>
      </pc:sldChg>
      <pc:sldChg chg="addSp modSp del mod">
        <pc:chgData name="Lucy Gale" userId="e44d73bf-132f-4615-9b03-cd388874d87b" providerId="ADAL" clId="{737587A5-6B9C-4128-A428-F858625E1D14}" dt="2024-11-07T10:04:09.460" v="538" actId="2696"/>
        <pc:sldMkLst>
          <pc:docMk/>
          <pc:sldMk cId="3113045852" sldId="297"/>
        </pc:sldMkLst>
        <pc:picChg chg="add mod ord">
          <ac:chgData name="Lucy Gale" userId="e44d73bf-132f-4615-9b03-cd388874d87b" providerId="ADAL" clId="{737587A5-6B9C-4128-A428-F858625E1D14}" dt="2024-11-07T09:35:03.570" v="30" actId="167"/>
          <ac:picMkLst>
            <pc:docMk/>
            <pc:sldMk cId="3113045852" sldId="297"/>
            <ac:picMk id="5" creationId="{8E3BE53F-1138-4CBC-856A-B3A11BD4FA9B}"/>
          </ac:picMkLst>
        </pc:picChg>
      </pc:sldChg>
      <pc:sldChg chg="addSp delSp modSp mod modAnim modNotesTx">
        <pc:chgData name="Lucy Gale" userId="e44d73bf-132f-4615-9b03-cd388874d87b" providerId="ADAL" clId="{737587A5-6B9C-4128-A428-F858625E1D14}" dt="2024-11-07T09:42:01.033" v="181"/>
        <pc:sldMkLst>
          <pc:docMk/>
          <pc:sldMk cId="1040276775" sldId="301"/>
        </pc:sldMkLst>
        <pc:picChg chg="del">
          <ac:chgData name="Lucy Gale" userId="e44d73bf-132f-4615-9b03-cd388874d87b" providerId="ADAL" clId="{737587A5-6B9C-4128-A428-F858625E1D14}" dt="2024-11-07T09:38:24.079" v="65" actId="478"/>
          <ac:picMkLst>
            <pc:docMk/>
            <pc:sldMk cId="1040276775" sldId="301"/>
            <ac:picMk id="4" creationId="{00000000-0000-0000-0000-000000000000}"/>
          </ac:picMkLst>
        </pc:picChg>
        <pc:picChg chg="add mod ord">
          <ac:chgData name="Lucy Gale" userId="e44d73bf-132f-4615-9b03-cd388874d87b" providerId="ADAL" clId="{737587A5-6B9C-4128-A428-F858625E1D14}" dt="2024-11-07T09:34:13.889" v="10" actId="167"/>
          <ac:picMkLst>
            <pc:docMk/>
            <pc:sldMk cId="1040276775" sldId="301"/>
            <ac:picMk id="5" creationId="{CA019719-5578-44BD-B039-7E4D336BC713}"/>
          </ac:picMkLst>
        </pc:picChg>
        <pc:picChg chg="add mod modCrop">
          <ac:chgData name="Lucy Gale" userId="e44d73bf-132f-4615-9b03-cd388874d87b" providerId="ADAL" clId="{737587A5-6B9C-4128-A428-F858625E1D14}" dt="2024-11-07T09:39:08.390" v="76" actId="1076"/>
          <ac:picMkLst>
            <pc:docMk/>
            <pc:sldMk cId="1040276775" sldId="301"/>
            <ac:picMk id="6" creationId="{4EF20174-D0ED-4802-BC4D-6546ECD1F090}"/>
          </ac:picMkLst>
        </pc:picChg>
        <pc:picChg chg="add del mod">
          <ac:chgData name="Lucy Gale" userId="e44d73bf-132f-4615-9b03-cd388874d87b" providerId="ADAL" clId="{737587A5-6B9C-4128-A428-F858625E1D14}" dt="2024-11-07T09:38:52.972" v="71" actId="478"/>
          <ac:picMkLst>
            <pc:docMk/>
            <pc:sldMk cId="1040276775" sldId="301"/>
            <ac:picMk id="7" creationId="{D238DE7F-2727-4CFA-8896-A1B1C6A93190}"/>
          </ac:picMkLst>
        </pc:picChg>
        <pc:picChg chg="add mod modCrop">
          <ac:chgData name="Lucy Gale" userId="e44d73bf-132f-4615-9b03-cd388874d87b" providerId="ADAL" clId="{737587A5-6B9C-4128-A428-F858625E1D14}" dt="2024-11-07T09:40:24.789" v="90" actId="1076"/>
          <ac:picMkLst>
            <pc:docMk/>
            <pc:sldMk cId="1040276775" sldId="301"/>
            <ac:picMk id="8" creationId="{5D71567E-2B50-4AAC-825E-ECF48326718E}"/>
          </ac:picMkLst>
        </pc:picChg>
      </pc:sldChg>
      <pc:sldChg chg="addSp modSp del mod">
        <pc:chgData name="Lucy Gale" userId="e44d73bf-132f-4615-9b03-cd388874d87b" providerId="ADAL" clId="{737587A5-6B9C-4128-A428-F858625E1D14}" dt="2024-11-07T10:03:05.923" v="525" actId="2696"/>
        <pc:sldMkLst>
          <pc:docMk/>
          <pc:sldMk cId="298711539" sldId="306"/>
        </pc:sldMkLst>
        <pc:picChg chg="add mod ord">
          <ac:chgData name="Lucy Gale" userId="e44d73bf-132f-4615-9b03-cd388874d87b" providerId="ADAL" clId="{737587A5-6B9C-4128-A428-F858625E1D14}" dt="2024-11-07T09:34:55.836" v="26" actId="167"/>
          <ac:picMkLst>
            <pc:docMk/>
            <pc:sldMk cId="298711539" sldId="306"/>
            <ac:picMk id="6" creationId="{6C0DF688-0659-46A8-A638-96AF4FFA942E}"/>
          </ac:picMkLst>
        </pc:picChg>
      </pc:sldChg>
      <pc:sldChg chg="addSp modSp mod modNotesTx">
        <pc:chgData name="Lucy Gale" userId="e44d73bf-132f-4615-9b03-cd388874d87b" providerId="ADAL" clId="{737587A5-6B9C-4128-A428-F858625E1D14}" dt="2024-11-12T16:23:33.901" v="851" actId="1076"/>
        <pc:sldMkLst>
          <pc:docMk/>
          <pc:sldMk cId="977141534" sldId="317"/>
        </pc:sldMkLst>
        <pc:spChg chg="mod">
          <ac:chgData name="Lucy Gale" userId="e44d73bf-132f-4615-9b03-cd388874d87b" providerId="ADAL" clId="{737587A5-6B9C-4128-A428-F858625E1D14}" dt="2024-11-07T09:42:23.214" v="183" actId="20577"/>
          <ac:spMkLst>
            <pc:docMk/>
            <pc:sldMk cId="977141534" sldId="317"/>
            <ac:spMk id="4" creationId="{00000000-0000-0000-0000-000000000000}"/>
          </ac:spMkLst>
        </pc:spChg>
        <pc:spChg chg="add mod">
          <ac:chgData name="Lucy Gale" userId="e44d73bf-132f-4615-9b03-cd388874d87b" providerId="ADAL" clId="{737587A5-6B9C-4128-A428-F858625E1D14}" dt="2024-11-12T16:23:27.839" v="850" actId="1076"/>
          <ac:spMkLst>
            <pc:docMk/>
            <pc:sldMk cId="977141534" sldId="317"/>
            <ac:spMk id="7" creationId="{B897E32B-B10A-4F48-B33B-CA09BC13FDBF}"/>
          </ac:spMkLst>
        </pc:spChg>
        <pc:picChg chg="mod">
          <ac:chgData name="Lucy Gale" userId="e44d73bf-132f-4615-9b03-cd388874d87b" providerId="ADAL" clId="{737587A5-6B9C-4128-A428-F858625E1D14}" dt="2024-11-07T09:42:27.490" v="184" actId="1076"/>
          <ac:picMkLst>
            <pc:docMk/>
            <pc:sldMk cId="977141534" sldId="317"/>
            <ac:picMk id="3" creationId="{08DF691E-F104-4887-BCCA-8BC6DC6A7DE6}"/>
          </ac:picMkLst>
        </pc:picChg>
        <pc:picChg chg="add mod ord">
          <ac:chgData name="Lucy Gale" userId="e44d73bf-132f-4615-9b03-cd388874d87b" providerId="ADAL" clId="{737587A5-6B9C-4128-A428-F858625E1D14}" dt="2024-11-12T16:23:33.901" v="851" actId="1076"/>
          <ac:picMkLst>
            <pc:docMk/>
            <pc:sldMk cId="977141534" sldId="317"/>
            <ac:picMk id="6" creationId="{015D4031-1225-478B-A52A-38CEB580E9E5}"/>
          </ac:picMkLst>
        </pc:picChg>
      </pc:sldChg>
      <pc:sldChg chg="addSp delSp modSp del mod">
        <pc:chgData name="Lucy Gale" userId="e44d73bf-132f-4615-9b03-cd388874d87b" providerId="ADAL" clId="{737587A5-6B9C-4128-A428-F858625E1D14}" dt="2024-11-07T09:58:38.239" v="390" actId="2696"/>
        <pc:sldMkLst>
          <pc:docMk/>
          <pc:sldMk cId="2593187214" sldId="318"/>
        </pc:sldMkLst>
        <pc:picChg chg="add del mod ord">
          <ac:chgData name="Lucy Gale" userId="e44d73bf-132f-4615-9b03-cd388874d87b" providerId="ADAL" clId="{737587A5-6B9C-4128-A428-F858625E1D14}" dt="2024-11-07T09:34:49.721" v="24" actId="478"/>
          <ac:picMkLst>
            <pc:docMk/>
            <pc:sldMk cId="2593187214" sldId="318"/>
            <ac:picMk id="8" creationId="{893DEE1B-DB82-42B6-9C9A-AAEAB39538CD}"/>
          </ac:picMkLst>
        </pc:picChg>
      </pc:sldChg>
      <pc:sldChg chg="del">
        <pc:chgData name="Lucy Gale" userId="e44d73bf-132f-4615-9b03-cd388874d87b" providerId="ADAL" clId="{737587A5-6B9C-4128-A428-F858625E1D14}" dt="2024-11-07T09:58:40.113" v="391" actId="2696"/>
        <pc:sldMkLst>
          <pc:docMk/>
          <pc:sldMk cId="2561586472" sldId="319"/>
        </pc:sldMkLst>
      </pc:sldChg>
      <pc:sldChg chg="del">
        <pc:chgData name="Lucy Gale" userId="e44d73bf-132f-4615-9b03-cd388874d87b" providerId="ADAL" clId="{737587A5-6B9C-4128-A428-F858625E1D14}" dt="2024-11-07T09:58:41.748" v="392" actId="2696"/>
        <pc:sldMkLst>
          <pc:docMk/>
          <pc:sldMk cId="4252233452" sldId="320"/>
        </pc:sldMkLst>
      </pc:sldChg>
      <pc:sldChg chg="del">
        <pc:chgData name="Lucy Gale" userId="e44d73bf-132f-4615-9b03-cd388874d87b" providerId="ADAL" clId="{737587A5-6B9C-4128-A428-F858625E1D14}" dt="2024-11-07T09:58:44.286" v="393" actId="2696"/>
        <pc:sldMkLst>
          <pc:docMk/>
          <pc:sldMk cId="1285055872" sldId="321"/>
        </pc:sldMkLst>
      </pc:sldChg>
      <pc:sldChg chg="del">
        <pc:chgData name="Lucy Gale" userId="e44d73bf-132f-4615-9b03-cd388874d87b" providerId="ADAL" clId="{737587A5-6B9C-4128-A428-F858625E1D14}" dt="2024-11-07T09:58:54.385" v="394" actId="2696"/>
        <pc:sldMkLst>
          <pc:docMk/>
          <pc:sldMk cId="1603615252" sldId="322"/>
        </pc:sldMkLst>
      </pc:sldChg>
      <pc:sldChg chg="del">
        <pc:chgData name="Lucy Gale" userId="e44d73bf-132f-4615-9b03-cd388874d87b" providerId="ADAL" clId="{737587A5-6B9C-4128-A428-F858625E1D14}" dt="2024-11-07T09:58:54.385" v="394" actId="2696"/>
        <pc:sldMkLst>
          <pc:docMk/>
          <pc:sldMk cId="868380044" sldId="324"/>
        </pc:sldMkLst>
      </pc:sldChg>
      <pc:sldChg chg="del">
        <pc:chgData name="Lucy Gale" userId="e44d73bf-132f-4615-9b03-cd388874d87b" providerId="ADAL" clId="{737587A5-6B9C-4128-A428-F858625E1D14}" dt="2024-11-07T09:58:54.385" v="394" actId="2696"/>
        <pc:sldMkLst>
          <pc:docMk/>
          <pc:sldMk cId="4200163199" sldId="325"/>
        </pc:sldMkLst>
      </pc:sldChg>
      <pc:sldChg chg="del">
        <pc:chgData name="Lucy Gale" userId="e44d73bf-132f-4615-9b03-cd388874d87b" providerId="ADAL" clId="{737587A5-6B9C-4128-A428-F858625E1D14}" dt="2024-11-07T09:58:54.385" v="394" actId="2696"/>
        <pc:sldMkLst>
          <pc:docMk/>
          <pc:sldMk cId="486028074" sldId="326"/>
        </pc:sldMkLst>
      </pc:sldChg>
      <pc:sldChg chg="del">
        <pc:chgData name="Lucy Gale" userId="e44d73bf-132f-4615-9b03-cd388874d87b" providerId="ADAL" clId="{737587A5-6B9C-4128-A428-F858625E1D14}" dt="2024-11-07T09:59:06.616" v="395" actId="2696"/>
        <pc:sldMkLst>
          <pc:docMk/>
          <pc:sldMk cId="2362138774" sldId="327"/>
        </pc:sldMkLst>
      </pc:sldChg>
      <pc:sldChg chg="del">
        <pc:chgData name="Lucy Gale" userId="e44d73bf-132f-4615-9b03-cd388874d87b" providerId="ADAL" clId="{737587A5-6B9C-4128-A428-F858625E1D14}" dt="2024-11-07T09:59:06.616" v="395" actId="2696"/>
        <pc:sldMkLst>
          <pc:docMk/>
          <pc:sldMk cId="2247506091" sldId="328"/>
        </pc:sldMkLst>
      </pc:sldChg>
      <pc:sldChg chg="del">
        <pc:chgData name="Lucy Gale" userId="e44d73bf-132f-4615-9b03-cd388874d87b" providerId="ADAL" clId="{737587A5-6B9C-4128-A428-F858625E1D14}" dt="2024-11-07T09:59:06.616" v="395" actId="2696"/>
        <pc:sldMkLst>
          <pc:docMk/>
          <pc:sldMk cId="2874377159" sldId="329"/>
        </pc:sldMkLst>
      </pc:sldChg>
      <pc:sldChg chg="del">
        <pc:chgData name="Lucy Gale" userId="e44d73bf-132f-4615-9b03-cd388874d87b" providerId="ADAL" clId="{737587A5-6B9C-4128-A428-F858625E1D14}" dt="2024-11-07T09:59:06.616" v="395" actId="2696"/>
        <pc:sldMkLst>
          <pc:docMk/>
          <pc:sldMk cId="2499075484" sldId="330"/>
        </pc:sldMkLst>
      </pc:sldChg>
      <pc:sldChg chg="del">
        <pc:chgData name="Lucy Gale" userId="e44d73bf-132f-4615-9b03-cd388874d87b" providerId="ADAL" clId="{737587A5-6B9C-4128-A428-F858625E1D14}" dt="2024-11-07T09:58:54.385" v="394" actId="2696"/>
        <pc:sldMkLst>
          <pc:docMk/>
          <pc:sldMk cId="3644454064" sldId="331"/>
        </pc:sldMkLst>
      </pc:sldChg>
      <pc:sldChg chg="del">
        <pc:chgData name="Lucy Gale" userId="e44d73bf-132f-4615-9b03-cd388874d87b" providerId="ADAL" clId="{737587A5-6B9C-4128-A428-F858625E1D14}" dt="2024-11-07T09:58:54.385" v="394" actId="2696"/>
        <pc:sldMkLst>
          <pc:docMk/>
          <pc:sldMk cId="2038471118" sldId="332"/>
        </pc:sldMkLst>
      </pc:sldChg>
      <pc:sldChg chg="del">
        <pc:chgData name="Lucy Gale" userId="e44d73bf-132f-4615-9b03-cd388874d87b" providerId="ADAL" clId="{737587A5-6B9C-4128-A428-F858625E1D14}" dt="2024-11-07T09:58:54.385" v="394" actId="2696"/>
        <pc:sldMkLst>
          <pc:docMk/>
          <pc:sldMk cId="1732511380" sldId="333"/>
        </pc:sldMkLst>
      </pc:sldChg>
      <pc:sldChg chg="addSp modSp del mod">
        <pc:chgData name="Lucy Gale" userId="e44d73bf-132f-4615-9b03-cd388874d87b" providerId="ADAL" clId="{737587A5-6B9C-4128-A428-F858625E1D14}" dt="2024-11-07T09:44:33.481" v="216" actId="2696"/>
        <pc:sldMkLst>
          <pc:docMk/>
          <pc:sldMk cId="648227481" sldId="334"/>
        </pc:sldMkLst>
        <pc:picChg chg="add mod ord">
          <ac:chgData name="Lucy Gale" userId="e44d73bf-132f-4615-9b03-cd388874d87b" providerId="ADAL" clId="{737587A5-6B9C-4128-A428-F858625E1D14}" dt="2024-11-07T09:34:21.507" v="14" actId="167"/>
          <ac:picMkLst>
            <pc:docMk/>
            <pc:sldMk cId="648227481" sldId="334"/>
            <ac:picMk id="6" creationId="{ACEB7B84-209C-4F8C-A6D9-5E0EE502CAFC}"/>
          </ac:picMkLst>
        </pc:picChg>
      </pc:sldChg>
      <pc:sldChg chg="addSp modSp del mod">
        <pc:chgData name="Lucy Gale" userId="e44d73bf-132f-4615-9b03-cd388874d87b" providerId="ADAL" clId="{737587A5-6B9C-4128-A428-F858625E1D14}" dt="2024-11-07T09:58:10.231" v="385" actId="2696"/>
        <pc:sldMkLst>
          <pc:docMk/>
          <pc:sldMk cId="3812497419" sldId="335"/>
        </pc:sldMkLst>
        <pc:picChg chg="add mod ord">
          <ac:chgData name="Lucy Gale" userId="e44d73bf-132f-4615-9b03-cd388874d87b" providerId="ADAL" clId="{737587A5-6B9C-4128-A428-F858625E1D14}" dt="2024-11-07T09:34:24.689" v="16" actId="167"/>
          <ac:picMkLst>
            <pc:docMk/>
            <pc:sldMk cId="3812497419" sldId="335"/>
            <ac:picMk id="5" creationId="{8F407EA4-B737-47B2-B492-F2AC55C22E1E}"/>
          </ac:picMkLst>
        </pc:picChg>
      </pc:sldChg>
      <pc:sldChg chg="addSp modSp del mod">
        <pc:chgData name="Lucy Gale" userId="e44d73bf-132f-4615-9b03-cd388874d87b" providerId="ADAL" clId="{737587A5-6B9C-4128-A428-F858625E1D14}" dt="2024-11-07T09:58:12.214" v="386" actId="2696"/>
        <pc:sldMkLst>
          <pc:docMk/>
          <pc:sldMk cId="896045228" sldId="336"/>
        </pc:sldMkLst>
        <pc:picChg chg="add mod ord">
          <ac:chgData name="Lucy Gale" userId="e44d73bf-132f-4615-9b03-cd388874d87b" providerId="ADAL" clId="{737587A5-6B9C-4128-A428-F858625E1D14}" dt="2024-11-07T09:34:30.726" v="18" actId="167"/>
          <ac:picMkLst>
            <pc:docMk/>
            <pc:sldMk cId="896045228" sldId="336"/>
            <ac:picMk id="9" creationId="{D0DF2DB3-D252-40C4-9648-8323EA05ED98}"/>
          </ac:picMkLst>
        </pc:picChg>
      </pc:sldChg>
      <pc:sldChg chg="addSp modSp mod ord">
        <pc:chgData name="Lucy Gale" userId="e44d73bf-132f-4615-9b03-cd388874d87b" providerId="ADAL" clId="{737587A5-6B9C-4128-A428-F858625E1D14}" dt="2024-11-07T09:58:22.145" v="388"/>
        <pc:sldMkLst>
          <pc:docMk/>
          <pc:sldMk cId="3221462048" sldId="337"/>
        </pc:sldMkLst>
        <pc:picChg chg="add mod ord">
          <ac:chgData name="Lucy Gale" userId="e44d73bf-132f-4615-9b03-cd388874d87b" providerId="ADAL" clId="{737587A5-6B9C-4128-A428-F858625E1D14}" dt="2024-11-07T09:34:35.554" v="20" actId="167"/>
          <ac:picMkLst>
            <pc:docMk/>
            <pc:sldMk cId="3221462048" sldId="337"/>
            <ac:picMk id="22" creationId="{A2E2F120-1653-4A0D-B3FF-5D95179FDB6E}"/>
          </ac:picMkLst>
        </pc:picChg>
      </pc:sldChg>
      <pc:sldChg chg="addSp modSp mod ord">
        <pc:chgData name="Lucy Gale" userId="e44d73bf-132f-4615-9b03-cd388874d87b" providerId="ADAL" clId="{737587A5-6B9C-4128-A428-F858625E1D14}" dt="2024-11-07T10:04:04.349" v="537" actId="1076"/>
        <pc:sldMkLst>
          <pc:docMk/>
          <pc:sldMk cId="3500848724" sldId="338"/>
        </pc:sldMkLst>
        <pc:spChg chg="mod">
          <ac:chgData name="Lucy Gale" userId="e44d73bf-132f-4615-9b03-cd388874d87b" providerId="ADAL" clId="{737587A5-6B9C-4128-A428-F858625E1D14}" dt="2024-11-07T10:03:17.081" v="528" actId="2711"/>
          <ac:spMkLst>
            <pc:docMk/>
            <pc:sldMk cId="3500848724" sldId="338"/>
            <ac:spMk id="2" creationId="{00000000-0000-0000-0000-000000000000}"/>
          </ac:spMkLst>
        </pc:spChg>
        <pc:spChg chg="mod">
          <ac:chgData name="Lucy Gale" userId="e44d73bf-132f-4615-9b03-cd388874d87b" providerId="ADAL" clId="{737587A5-6B9C-4128-A428-F858625E1D14}" dt="2024-11-07T10:04:04.349" v="537" actId="1076"/>
          <ac:spMkLst>
            <pc:docMk/>
            <pc:sldMk cId="3500848724" sldId="338"/>
            <ac:spMk id="5" creationId="{00000000-0000-0000-0000-000000000000}"/>
          </ac:spMkLst>
        </pc:spChg>
        <pc:picChg chg="add mod ord">
          <ac:chgData name="Lucy Gale" userId="e44d73bf-132f-4615-9b03-cd388874d87b" providerId="ADAL" clId="{737587A5-6B9C-4128-A428-F858625E1D14}" dt="2024-11-07T09:34:59.644" v="28" actId="167"/>
          <ac:picMkLst>
            <pc:docMk/>
            <pc:sldMk cId="3500848724" sldId="338"/>
            <ac:picMk id="6" creationId="{CAA78F14-EC5E-4631-AC9B-549A4F016443}"/>
          </ac:picMkLst>
        </pc:picChg>
      </pc:sldChg>
      <pc:sldChg chg="addSp delSp modSp add mod modNotesTx">
        <pc:chgData name="Lucy Gale" userId="e44d73bf-132f-4615-9b03-cd388874d87b" providerId="ADAL" clId="{737587A5-6B9C-4128-A428-F858625E1D14}" dt="2024-11-12T16:23:12.899" v="848" actId="20577"/>
        <pc:sldMkLst>
          <pc:docMk/>
          <pc:sldMk cId="1605511469" sldId="339"/>
        </pc:sldMkLst>
        <pc:spChg chg="add mod">
          <ac:chgData name="Lucy Gale" userId="e44d73bf-132f-4615-9b03-cd388874d87b" providerId="ADAL" clId="{737587A5-6B9C-4128-A428-F858625E1D14}" dt="2024-11-12T16:23:12.899" v="848" actId="20577"/>
          <ac:spMkLst>
            <pc:docMk/>
            <pc:sldMk cId="1605511469" sldId="339"/>
            <ac:spMk id="7" creationId="{E64F16BB-3822-45F9-8665-25A749DFEC64}"/>
          </ac:spMkLst>
        </pc:spChg>
        <pc:picChg chg="del">
          <ac:chgData name="Lucy Gale" userId="e44d73bf-132f-4615-9b03-cd388874d87b" providerId="ADAL" clId="{737587A5-6B9C-4128-A428-F858625E1D14}" dt="2024-11-07T09:40:05.977" v="86" actId="478"/>
          <ac:picMkLst>
            <pc:docMk/>
            <pc:sldMk cId="1605511469" sldId="339"/>
            <ac:picMk id="6" creationId="{4EF20174-D0ED-4802-BC4D-6546ECD1F090}"/>
          </ac:picMkLst>
        </pc:picChg>
        <pc:picChg chg="mod modCrop">
          <ac:chgData name="Lucy Gale" userId="e44d73bf-132f-4615-9b03-cd388874d87b" providerId="ADAL" clId="{737587A5-6B9C-4128-A428-F858625E1D14}" dt="2024-11-07T09:40:09.638" v="87" actId="1076"/>
          <ac:picMkLst>
            <pc:docMk/>
            <pc:sldMk cId="1605511469" sldId="339"/>
            <ac:picMk id="8" creationId="{5D71567E-2B50-4AAC-825E-ECF48326718E}"/>
          </ac:picMkLst>
        </pc:picChg>
      </pc:sldChg>
      <pc:sldChg chg="addSp delSp modSp add mod modAnim modNotesTx">
        <pc:chgData name="Lucy Gale" userId="e44d73bf-132f-4615-9b03-cd388874d87b" providerId="ADAL" clId="{737587A5-6B9C-4128-A428-F858625E1D14}" dt="2024-11-12T16:16:16.214" v="749" actId="1035"/>
        <pc:sldMkLst>
          <pc:docMk/>
          <pc:sldMk cId="3453152879" sldId="340"/>
        </pc:sldMkLst>
        <pc:spChg chg="del">
          <ac:chgData name="Lucy Gale" userId="e44d73bf-132f-4615-9b03-cd388874d87b" providerId="ADAL" clId="{737587A5-6B9C-4128-A428-F858625E1D14}" dt="2024-11-07T09:58:25.723" v="389" actId="478"/>
          <ac:spMkLst>
            <pc:docMk/>
            <pc:sldMk cId="3453152879" sldId="340"/>
            <ac:spMk id="4" creationId="{00000000-0000-0000-0000-000000000000}"/>
          </ac:spMkLst>
        </pc:spChg>
        <pc:spChg chg="del mod">
          <ac:chgData name="Lucy Gale" userId="e44d73bf-132f-4615-9b03-cd388874d87b" providerId="ADAL" clId="{737587A5-6B9C-4128-A428-F858625E1D14}" dt="2024-11-07T09:45:25.700" v="225" actId="478"/>
          <ac:spMkLst>
            <pc:docMk/>
            <pc:sldMk cId="3453152879" sldId="340"/>
            <ac:spMk id="7" creationId="{B897E32B-B10A-4F48-B33B-CA09BC13FDBF}"/>
          </ac:spMkLst>
        </pc:spChg>
        <pc:picChg chg="del">
          <ac:chgData name="Lucy Gale" userId="e44d73bf-132f-4615-9b03-cd388874d87b" providerId="ADAL" clId="{737587A5-6B9C-4128-A428-F858625E1D14}" dt="2024-11-07T09:45:16.059" v="219" actId="478"/>
          <ac:picMkLst>
            <pc:docMk/>
            <pc:sldMk cId="3453152879" sldId="340"/>
            <ac:picMk id="3" creationId="{08DF691E-F104-4887-BCCA-8BC6DC6A7DE6}"/>
          </ac:picMkLst>
        </pc:picChg>
        <pc:picChg chg="add del">
          <ac:chgData name="Lucy Gale" userId="e44d73bf-132f-4615-9b03-cd388874d87b" providerId="ADAL" clId="{737587A5-6B9C-4128-A428-F858625E1D14}" dt="2024-11-07T09:45:22.538" v="223" actId="478"/>
          <ac:picMkLst>
            <pc:docMk/>
            <pc:sldMk cId="3453152879" sldId="340"/>
            <ac:picMk id="6" creationId="{015D4031-1225-478B-A52A-38CEB580E9E5}"/>
          </ac:picMkLst>
        </pc:picChg>
        <pc:picChg chg="add mod">
          <ac:chgData name="Lucy Gale" userId="e44d73bf-132f-4615-9b03-cd388874d87b" providerId="ADAL" clId="{737587A5-6B9C-4128-A428-F858625E1D14}" dt="2024-11-12T16:16:13.106" v="747" actId="1035"/>
          <ac:picMkLst>
            <pc:docMk/>
            <pc:sldMk cId="3453152879" sldId="340"/>
            <ac:picMk id="8" creationId="{5B1F3237-12DA-48CE-B9B1-68E15EDE0A24}"/>
          </ac:picMkLst>
        </pc:picChg>
        <pc:picChg chg="add mod">
          <ac:chgData name="Lucy Gale" userId="e44d73bf-132f-4615-9b03-cd388874d87b" providerId="ADAL" clId="{737587A5-6B9C-4128-A428-F858625E1D14}" dt="2024-11-12T16:16:16.214" v="749" actId="1035"/>
          <ac:picMkLst>
            <pc:docMk/>
            <pc:sldMk cId="3453152879" sldId="340"/>
            <ac:picMk id="9" creationId="{A18F8E3D-DD0E-4DB4-83E0-D297CDAAC9A2}"/>
          </ac:picMkLst>
        </pc:picChg>
        <pc:picChg chg="add mod">
          <ac:chgData name="Lucy Gale" userId="e44d73bf-132f-4615-9b03-cd388874d87b" providerId="ADAL" clId="{737587A5-6B9C-4128-A428-F858625E1D14}" dt="2024-11-12T16:16:05.156" v="743" actId="1036"/>
          <ac:picMkLst>
            <pc:docMk/>
            <pc:sldMk cId="3453152879" sldId="340"/>
            <ac:picMk id="10" creationId="{0CF5CDA7-5F06-4AEC-9B6B-2C6721D77000}"/>
          </ac:picMkLst>
        </pc:picChg>
      </pc:sldChg>
      <pc:sldChg chg="delSp add del mod ord modTransition delAnim">
        <pc:chgData name="Lucy Gale" userId="e44d73bf-132f-4615-9b03-cd388874d87b" providerId="ADAL" clId="{737587A5-6B9C-4128-A428-F858625E1D14}" dt="2024-11-07T09:52:17.002" v="348" actId="2696"/>
        <pc:sldMkLst>
          <pc:docMk/>
          <pc:sldMk cId="297576130" sldId="342"/>
        </pc:sldMkLst>
        <pc:spChg chg="del">
          <ac:chgData name="Lucy Gale" userId="e44d73bf-132f-4615-9b03-cd388874d87b" providerId="ADAL" clId="{737587A5-6B9C-4128-A428-F858625E1D14}" dt="2024-11-07T09:50:25.864" v="308" actId="21"/>
          <ac:spMkLst>
            <pc:docMk/>
            <pc:sldMk cId="297576130" sldId="342"/>
            <ac:spMk id="10" creationId="{26379F3B-85E0-4638-87C9-0F51F9B32A75}"/>
          </ac:spMkLst>
        </pc:spChg>
      </pc:sldChg>
      <pc:sldChg chg="addSp delSp modSp add mod delAnim modAnim modNotesTx">
        <pc:chgData name="Lucy Gale" userId="e44d73bf-132f-4615-9b03-cd388874d87b" providerId="ADAL" clId="{737587A5-6B9C-4128-A428-F858625E1D14}" dt="2024-11-07T10:05:24.322" v="579" actId="20577"/>
        <pc:sldMkLst>
          <pc:docMk/>
          <pc:sldMk cId="2743686270" sldId="343"/>
        </pc:sldMkLst>
        <pc:spChg chg="del">
          <ac:chgData name="Lucy Gale" userId="e44d73bf-132f-4615-9b03-cd388874d87b" providerId="ADAL" clId="{737587A5-6B9C-4128-A428-F858625E1D14}" dt="2024-11-07T09:49:08.713" v="297" actId="478"/>
          <ac:spMkLst>
            <pc:docMk/>
            <pc:sldMk cId="2743686270" sldId="343"/>
            <ac:spMk id="4" creationId="{00000000-0000-0000-0000-000000000000}"/>
          </ac:spMkLst>
        </pc:spChg>
        <pc:spChg chg="add mod">
          <ac:chgData name="Lucy Gale" userId="e44d73bf-132f-4615-9b03-cd388874d87b" providerId="ADAL" clId="{737587A5-6B9C-4128-A428-F858625E1D14}" dt="2024-11-07T09:51:42.337" v="347" actId="20577"/>
          <ac:spMkLst>
            <pc:docMk/>
            <pc:sldMk cId="2743686270" sldId="343"/>
            <ac:spMk id="13" creationId="{F5C7E61F-6D32-4093-B23E-06EB5D4D9860}"/>
          </ac:spMkLst>
        </pc:spChg>
        <pc:spChg chg="add mod">
          <ac:chgData name="Lucy Gale" userId="e44d73bf-132f-4615-9b03-cd388874d87b" providerId="ADAL" clId="{737587A5-6B9C-4128-A428-F858625E1D14}" dt="2024-11-07T09:50:53.369" v="320" actId="1076"/>
          <ac:spMkLst>
            <pc:docMk/>
            <pc:sldMk cId="2743686270" sldId="343"/>
            <ac:spMk id="14" creationId="{7A93314E-EBB3-4CC9-B2BA-564D67043635}"/>
          </ac:spMkLst>
        </pc:spChg>
        <pc:picChg chg="add del">
          <ac:chgData name="Lucy Gale" userId="e44d73bf-132f-4615-9b03-cd388874d87b" providerId="ADAL" clId="{737587A5-6B9C-4128-A428-F858625E1D14}" dt="2024-11-07T09:49:06.245" v="296" actId="478"/>
          <ac:picMkLst>
            <pc:docMk/>
            <pc:sldMk cId="2743686270" sldId="343"/>
            <ac:picMk id="6" creationId="{015D4031-1225-478B-A52A-38CEB580E9E5}"/>
          </ac:picMkLst>
        </pc:picChg>
        <pc:picChg chg="mod">
          <ac:chgData name="Lucy Gale" userId="e44d73bf-132f-4615-9b03-cd388874d87b" providerId="ADAL" clId="{737587A5-6B9C-4128-A428-F858625E1D14}" dt="2024-11-07T09:49:18.367" v="301" actId="1076"/>
          <ac:picMkLst>
            <pc:docMk/>
            <pc:sldMk cId="2743686270" sldId="343"/>
            <ac:picMk id="8" creationId="{5B1F3237-12DA-48CE-B9B1-68E15EDE0A24}"/>
          </ac:picMkLst>
        </pc:picChg>
        <pc:picChg chg="del">
          <ac:chgData name="Lucy Gale" userId="e44d73bf-132f-4615-9b03-cd388874d87b" providerId="ADAL" clId="{737587A5-6B9C-4128-A428-F858625E1D14}" dt="2024-11-07T09:49:09.500" v="298" actId="478"/>
          <ac:picMkLst>
            <pc:docMk/>
            <pc:sldMk cId="2743686270" sldId="343"/>
            <ac:picMk id="9" creationId="{A18F8E3D-DD0E-4DB4-83E0-D297CDAAC9A2}"/>
          </ac:picMkLst>
        </pc:picChg>
        <pc:picChg chg="del">
          <ac:chgData name="Lucy Gale" userId="e44d73bf-132f-4615-9b03-cd388874d87b" providerId="ADAL" clId="{737587A5-6B9C-4128-A428-F858625E1D14}" dt="2024-11-07T09:49:10.348" v="299" actId="478"/>
          <ac:picMkLst>
            <pc:docMk/>
            <pc:sldMk cId="2743686270" sldId="343"/>
            <ac:picMk id="10" creationId="{0CF5CDA7-5F06-4AEC-9B6B-2C6721D77000}"/>
          </ac:picMkLst>
        </pc:picChg>
        <pc:picChg chg="add mod">
          <ac:chgData name="Lucy Gale" userId="e44d73bf-132f-4615-9b03-cd388874d87b" providerId="ADAL" clId="{737587A5-6B9C-4128-A428-F858625E1D14}" dt="2024-11-07T09:49:40.655" v="305" actId="1076"/>
          <ac:picMkLst>
            <pc:docMk/>
            <pc:sldMk cId="2743686270" sldId="343"/>
            <ac:picMk id="11" creationId="{68E0713B-60D4-48E0-A632-69152093F050}"/>
          </ac:picMkLst>
        </pc:picChg>
        <pc:picChg chg="add mod">
          <ac:chgData name="Lucy Gale" userId="e44d73bf-132f-4615-9b03-cd388874d87b" providerId="ADAL" clId="{737587A5-6B9C-4128-A428-F858625E1D14}" dt="2024-11-07T09:49:47.902" v="307" actId="1076"/>
          <ac:picMkLst>
            <pc:docMk/>
            <pc:sldMk cId="2743686270" sldId="343"/>
            <ac:picMk id="12" creationId="{FD57BC0D-0079-40AB-B081-4DE3A03C4D11}"/>
          </ac:picMkLst>
        </pc:picChg>
      </pc:sldChg>
      <pc:sldChg chg="add del modTransition">
        <pc:chgData name="Lucy Gale" userId="e44d73bf-132f-4615-9b03-cd388874d87b" providerId="ADAL" clId="{737587A5-6B9C-4128-A428-F858625E1D14}" dt="2024-11-07T09:49:32.621" v="303"/>
        <pc:sldMkLst>
          <pc:docMk/>
          <pc:sldMk cId="1311453687" sldId="344"/>
        </pc:sldMkLst>
      </pc:sldChg>
      <pc:sldChg chg="addSp delSp modSp add mod delAnim modAnim modNotesTx">
        <pc:chgData name="Lucy Gale" userId="e44d73bf-132f-4615-9b03-cd388874d87b" providerId="ADAL" clId="{737587A5-6B9C-4128-A428-F858625E1D14}" dt="2024-11-07T10:05:45.880" v="599" actId="20577"/>
        <pc:sldMkLst>
          <pc:docMk/>
          <pc:sldMk cId="2255427939" sldId="344"/>
        </pc:sldMkLst>
        <pc:spChg chg="mod">
          <ac:chgData name="Lucy Gale" userId="e44d73bf-132f-4615-9b03-cd388874d87b" providerId="ADAL" clId="{737587A5-6B9C-4128-A428-F858625E1D14}" dt="2024-11-07T09:57:03.176" v="369" actId="2711"/>
          <ac:spMkLst>
            <pc:docMk/>
            <pc:sldMk cId="2255427939" sldId="344"/>
            <ac:spMk id="13" creationId="{F5C7E61F-6D32-4093-B23E-06EB5D4D9860}"/>
          </ac:spMkLst>
        </pc:spChg>
        <pc:spChg chg="mod">
          <ac:chgData name="Lucy Gale" userId="e44d73bf-132f-4615-9b03-cd388874d87b" providerId="ADAL" clId="{737587A5-6B9C-4128-A428-F858625E1D14}" dt="2024-11-07T09:57:30.392" v="378" actId="20577"/>
          <ac:spMkLst>
            <pc:docMk/>
            <pc:sldMk cId="2255427939" sldId="344"/>
            <ac:spMk id="14" creationId="{7A93314E-EBB3-4CC9-B2BA-564D67043635}"/>
          </ac:spMkLst>
        </pc:spChg>
        <pc:picChg chg="del">
          <ac:chgData name="Lucy Gale" userId="e44d73bf-132f-4615-9b03-cd388874d87b" providerId="ADAL" clId="{737587A5-6B9C-4128-A428-F858625E1D14}" dt="2024-11-07T09:52:32.210" v="363" actId="478"/>
          <ac:picMkLst>
            <pc:docMk/>
            <pc:sldMk cId="2255427939" sldId="344"/>
            <ac:picMk id="8" creationId="{5B1F3237-12DA-48CE-B9B1-68E15EDE0A24}"/>
          </ac:picMkLst>
        </pc:picChg>
        <pc:picChg chg="add mod">
          <ac:chgData name="Lucy Gale" userId="e44d73bf-132f-4615-9b03-cd388874d87b" providerId="ADAL" clId="{737587A5-6B9C-4128-A428-F858625E1D14}" dt="2024-11-07T09:52:42.925" v="366" actId="1076"/>
          <ac:picMkLst>
            <pc:docMk/>
            <pc:sldMk cId="2255427939" sldId="344"/>
            <ac:picMk id="9" creationId="{23B4E01A-1D5B-4C02-B3D8-608B48BCE51E}"/>
          </ac:picMkLst>
        </pc:picChg>
        <pc:picChg chg="del">
          <ac:chgData name="Lucy Gale" userId="e44d73bf-132f-4615-9b03-cd388874d87b" providerId="ADAL" clId="{737587A5-6B9C-4128-A428-F858625E1D14}" dt="2024-11-07T09:57:08.990" v="371" actId="478"/>
          <ac:picMkLst>
            <pc:docMk/>
            <pc:sldMk cId="2255427939" sldId="344"/>
            <ac:picMk id="11" creationId="{68E0713B-60D4-48E0-A632-69152093F050}"/>
          </ac:picMkLst>
        </pc:picChg>
        <pc:picChg chg="del">
          <ac:chgData name="Lucy Gale" userId="e44d73bf-132f-4615-9b03-cd388874d87b" providerId="ADAL" clId="{737587A5-6B9C-4128-A428-F858625E1D14}" dt="2024-11-07T09:57:08.104" v="370" actId="478"/>
          <ac:picMkLst>
            <pc:docMk/>
            <pc:sldMk cId="2255427939" sldId="344"/>
            <ac:picMk id="12" creationId="{FD57BC0D-0079-40AB-B081-4DE3A03C4D11}"/>
          </ac:picMkLst>
        </pc:picChg>
      </pc:sldChg>
      <pc:sldChg chg="addSp delSp modSp add mod modAnim modNotesTx">
        <pc:chgData name="Lucy Gale" userId="e44d73bf-132f-4615-9b03-cd388874d87b" providerId="ADAL" clId="{737587A5-6B9C-4128-A428-F858625E1D14}" dt="2024-11-07T10:06:02.771" v="610" actId="20577"/>
        <pc:sldMkLst>
          <pc:docMk/>
          <pc:sldMk cId="505196473" sldId="345"/>
        </pc:sldMkLst>
        <pc:spChg chg="mod">
          <ac:chgData name="Lucy Gale" userId="e44d73bf-132f-4615-9b03-cd388874d87b" providerId="ADAL" clId="{737587A5-6B9C-4128-A428-F858625E1D14}" dt="2024-11-07T09:58:00.539" v="384"/>
          <ac:spMkLst>
            <pc:docMk/>
            <pc:sldMk cId="505196473" sldId="345"/>
            <ac:spMk id="13" creationId="{F5C7E61F-6D32-4093-B23E-06EB5D4D9860}"/>
          </ac:spMkLst>
        </pc:spChg>
        <pc:spChg chg="mod">
          <ac:chgData name="Lucy Gale" userId="e44d73bf-132f-4615-9b03-cd388874d87b" providerId="ADAL" clId="{737587A5-6B9C-4128-A428-F858625E1D14}" dt="2024-11-07T09:57:25.163" v="377" actId="20577"/>
          <ac:spMkLst>
            <pc:docMk/>
            <pc:sldMk cId="505196473" sldId="345"/>
            <ac:spMk id="14" creationId="{7A93314E-EBB3-4CC9-B2BA-564D67043635}"/>
          </ac:spMkLst>
        </pc:spChg>
        <pc:picChg chg="add mod">
          <ac:chgData name="Lucy Gale" userId="e44d73bf-132f-4615-9b03-cd388874d87b" providerId="ADAL" clId="{737587A5-6B9C-4128-A428-F858625E1D14}" dt="2024-11-07T09:57:46.587" v="383" actId="1076"/>
          <ac:picMkLst>
            <pc:docMk/>
            <pc:sldMk cId="505196473" sldId="345"/>
            <ac:picMk id="7" creationId="{CC84CAE7-A639-4887-B49D-7245690AC4A5}"/>
          </ac:picMkLst>
        </pc:picChg>
        <pc:picChg chg="del">
          <ac:chgData name="Lucy Gale" userId="e44d73bf-132f-4615-9b03-cd388874d87b" providerId="ADAL" clId="{737587A5-6B9C-4128-A428-F858625E1D14}" dt="2024-11-07T09:57:34.456" v="379" actId="478"/>
          <ac:picMkLst>
            <pc:docMk/>
            <pc:sldMk cId="505196473" sldId="345"/>
            <ac:picMk id="9" creationId="{23B4E01A-1D5B-4C02-B3D8-608B48BCE51E}"/>
          </ac:picMkLst>
        </pc:picChg>
      </pc:sldChg>
      <pc:sldChg chg="delSp add del mod delAnim modNotesTx">
        <pc:chgData name="Lucy Gale" userId="e44d73bf-132f-4615-9b03-cd388874d87b" providerId="ADAL" clId="{737587A5-6B9C-4128-A428-F858625E1D14}" dt="2024-11-12T16:23:53.905" v="852" actId="2696"/>
        <pc:sldMkLst>
          <pc:docMk/>
          <pc:sldMk cId="2336135373" sldId="346"/>
        </pc:sldMkLst>
        <pc:spChg chg="del">
          <ac:chgData name="Lucy Gale" userId="e44d73bf-132f-4615-9b03-cd388874d87b" providerId="ADAL" clId="{737587A5-6B9C-4128-A428-F858625E1D14}" dt="2024-11-07T10:08:49.806" v="612" actId="478"/>
          <ac:spMkLst>
            <pc:docMk/>
            <pc:sldMk cId="2336135373" sldId="346"/>
            <ac:spMk id="13" creationId="{F5C7E61F-6D32-4093-B23E-06EB5D4D9860}"/>
          </ac:spMkLst>
        </pc:spChg>
        <pc:picChg chg="del">
          <ac:chgData name="Lucy Gale" userId="e44d73bf-132f-4615-9b03-cd388874d87b" providerId="ADAL" clId="{737587A5-6B9C-4128-A428-F858625E1D14}" dt="2024-11-07T10:08:52.174" v="614" actId="478"/>
          <ac:picMkLst>
            <pc:docMk/>
            <pc:sldMk cId="2336135373" sldId="346"/>
            <ac:picMk id="11" creationId="{68E0713B-60D4-48E0-A632-69152093F050}"/>
          </ac:picMkLst>
        </pc:picChg>
        <pc:picChg chg="del">
          <ac:chgData name="Lucy Gale" userId="e44d73bf-132f-4615-9b03-cd388874d87b" providerId="ADAL" clId="{737587A5-6B9C-4128-A428-F858625E1D14}" dt="2024-11-07T10:08:51.240" v="613" actId="478"/>
          <ac:picMkLst>
            <pc:docMk/>
            <pc:sldMk cId="2336135373" sldId="346"/>
            <ac:picMk id="12" creationId="{FD57BC0D-0079-40AB-B081-4DE3A03C4D11}"/>
          </ac:picMkLst>
        </pc:picChg>
      </pc:sldChg>
      <pc:sldChg chg="addSp delSp modSp add del mod modNotesTx">
        <pc:chgData name="Lucy Gale" userId="e44d73bf-132f-4615-9b03-cd388874d87b" providerId="ADAL" clId="{737587A5-6B9C-4128-A428-F858625E1D14}" dt="2024-11-12T16:23:56.156" v="853" actId="2696"/>
        <pc:sldMkLst>
          <pc:docMk/>
          <pc:sldMk cId="2786802027" sldId="347"/>
        </pc:sldMkLst>
        <pc:spChg chg="mod">
          <ac:chgData name="Lucy Gale" userId="e44d73bf-132f-4615-9b03-cd388874d87b" providerId="ADAL" clId="{737587A5-6B9C-4128-A428-F858625E1D14}" dt="2024-11-07T10:09:18.094" v="640" actId="27636"/>
          <ac:spMkLst>
            <pc:docMk/>
            <pc:sldMk cId="2786802027" sldId="347"/>
            <ac:spMk id="14" creationId="{7A93314E-EBB3-4CC9-B2BA-564D67043635}"/>
          </ac:spMkLst>
        </pc:spChg>
        <pc:picChg chg="add mod">
          <ac:chgData name="Lucy Gale" userId="e44d73bf-132f-4615-9b03-cd388874d87b" providerId="ADAL" clId="{737587A5-6B9C-4128-A428-F858625E1D14}" dt="2024-11-07T10:09:23.005" v="641"/>
          <ac:picMkLst>
            <pc:docMk/>
            <pc:sldMk cId="2786802027" sldId="347"/>
            <ac:picMk id="7" creationId="{03226999-2265-47F1-A8BF-294DEEAFA450}"/>
          </ac:picMkLst>
        </pc:picChg>
        <pc:picChg chg="del">
          <ac:chgData name="Lucy Gale" userId="e44d73bf-132f-4615-9b03-cd388874d87b" providerId="ADAL" clId="{737587A5-6B9C-4128-A428-F858625E1D14}" dt="2024-11-07T10:09:14.232" v="629" actId="478"/>
          <ac:picMkLst>
            <pc:docMk/>
            <pc:sldMk cId="2786802027" sldId="347"/>
            <ac:picMk id="8" creationId="{5B1F3237-12DA-48CE-B9B1-68E15EDE0A24}"/>
          </ac:picMkLst>
        </pc:picChg>
      </pc:sldChg>
      <pc:sldChg chg="delSp modSp add mod delAnim modNotesTx">
        <pc:chgData name="Lucy Gale" userId="e44d73bf-132f-4615-9b03-cd388874d87b" providerId="ADAL" clId="{737587A5-6B9C-4128-A428-F858625E1D14}" dt="2024-11-12T16:20:49.072" v="830" actId="27636"/>
        <pc:sldMkLst>
          <pc:docMk/>
          <pc:sldMk cId="1748345864" sldId="348"/>
        </pc:sldMkLst>
        <pc:spChg chg="del">
          <ac:chgData name="Lucy Gale" userId="e44d73bf-132f-4615-9b03-cd388874d87b" providerId="ADAL" clId="{737587A5-6B9C-4128-A428-F858625E1D14}" dt="2024-11-07T10:11:49.555" v="643" actId="478"/>
          <ac:spMkLst>
            <pc:docMk/>
            <pc:sldMk cId="1748345864" sldId="348"/>
            <ac:spMk id="13" creationId="{F5C7E61F-6D32-4093-B23E-06EB5D4D9860}"/>
          </ac:spMkLst>
        </pc:spChg>
        <pc:spChg chg="mod">
          <ac:chgData name="Lucy Gale" userId="e44d73bf-132f-4615-9b03-cd388874d87b" providerId="ADAL" clId="{737587A5-6B9C-4128-A428-F858625E1D14}" dt="2024-11-12T16:20:49.072" v="830" actId="27636"/>
          <ac:spMkLst>
            <pc:docMk/>
            <pc:sldMk cId="1748345864" sldId="348"/>
            <ac:spMk id="14" creationId="{7A93314E-EBB3-4CC9-B2BA-564D67043635}"/>
          </ac:spMkLst>
        </pc:spChg>
        <pc:picChg chg="del">
          <ac:chgData name="Lucy Gale" userId="e44d73bf-132f-4615-9b03-cd388874d87b" providerId="ADAL" clId="{737587A5-6B9C-4128-A428-F858625E1D14}" dt="2024-11-12T16:20:17.795" v="778" actId="478"/>
          <ac:picMkLst>
            <pc:docMk/>
            <pc:sldMk cId="1748345864" sldId="348"/>
            <ac:picMk id="7" creationId="{CC84CAE7-A639-4887-B49D-7245690AC4A5}"/>
          </ac:picMkLst>
        </pc:picChg>
      </pc:sldChg>
      <pc:sldChg chg="delSp modSp add del mod">
        <pc:chgData name="Lucy Gale" userId="e44d73bf-132f-4615-9b03-cd388874d87b" providerId="ADAL" clId="{737587A5-6B9C-4128-A428-F858625E1D14}" dt="2024-11-12T16:18:48.203" v="766" actId="2696"/>
        <pc:sldMkLst>
          <pc:docMk/>
          <pc:sldMk cId="2591531347" sldId="349"/>
        </pc:sldMkLst>
        <pc:spChg chg="mod">
          <ac:chgData name="Lucy Gale" userId="e44d73bf-132f-4615-9b03-cd388874d87b" providerId="ADAL" clId="{737587A5-6B9C-4128-A428-F858625E1D14}" dt="2024-11-12T16:18:36.089" v="765" actId="1076"/>
          <ac:spMkLst>
            <pc:docMk/>
            <pc:sldMk cId="2591531347" sldId="349"/>
            <ac:spMk id="14" creationId="{7A93314E-EBB3-4CC9-B2BA-564D67043635}"/>
          </ac:spMkLst>
        </pc:spChg>
        <pc:picChg chg="del">
          <ac:chgData name="Lucy Gale" userId="e44d73bf-132f-4615-9b03-cd388874d87b" providerId="ADAL" clId="{737587A5-6B9C-4128-A428-F858625E1D14}" dt="2024-11-12T09:18:31.502" v="685" actId="478"/>
          <ac:picMkLst>
            <pc:docMk/>
            <pc:sldMk cId="2591531347" sldId="349"/>
            <ac:picMk id="7" creationId="{CC84CAE7-A639-4887-B49D-7245690AC4A5}"/>
          </ac:picMkLst>
        </pc:picChg>
      </pc:sldChg>
      <pc:sldChg chg="addSp modSp add mod">
        <pc:chgData name="Lucy Gale" userId="e44d73bf-132f-4615-9b03-cd388874d87b" providerId="ADAL" clId="{737587A5-6B9C-4128-A428-F858625E1D14}" dt="2024-11-12T16:08:37.206" v="722" actId="22"/>
        <pc:sldMkLst>
          <pc:docMk/>
          <pc:sldMk cId="3407050393" sldId="350"/>
        </pc:sldMkLst>
        <pc:spChg chg="mod">
          <ac:chgData name="Lucy Gale" userId="e44d73bf-132f-4615-9b03-cd388874d87b" providerId="ADAL" clId="{737587A5-6B9C-4128-A428-F858625E1D14}" dt="2024-11-12T09:19:01.652" v="721" actId="20577"/>
          <ac:spMkLst>
            <pc:docMk/>
            <pc:sldMk cId="3407050393" sldId="350"/>
            <ac:spMk id="14" creationId="{7A93314E-EBB3-4CC9-B2BA-564D67043635}"/>
          </ac:spMkLst>
        </pc:spChg>
        <pc:picChg chg="add">
          <ac:chgData name="Lucy Gale" userId="e44d73bf-132f-4615-9b03-cd388874d87b" providerId="ADAL" clId="{737587A5-6B9C-4128-A428-F858625E1D14}" dt="2024-11-12T16:08:37.206" v="722" actId="22"/>
          <ac:picMkLst>
            <pc:docMk/>
            <pc:sldMk cId="3407050393" sldId="350"/>
            <ac:picMk id="3" creationId="{F62AE7D6-CB5E-4065-8EE9-2C2F4B06A510}"/>
          </ac:picMkLst>
        </pc:picChg>
      </pc:sldChg>
      <pc:sldChg chg="addSp delSp modSp add mod">
        <pc:chgData name="Lucy Gale" userId="e44d73bf-132f-4615-9b03-cd388874d87b" providerId="ADAL" clId="{737587A5-6B9C-4128-A428-F858625E1D14}" dt="2024-11-12T16:11:45.537" v="729" actId="1076"/>
        <pc:sldMkLst>
          <pc:docMk/>
          <pc:sldMk cId="3883907263" sldId="351"/>
        </pc:sldMkLst>
        <pc:picChg chg="del">
          <ac:chgData name="Lucy Gale" userId="e44d73bf-132f-4615-9b03-cd388874d87b" providerId="ADAL" clId="{737587A5-6B9C-4128-A428-F858625E1D14}" dt="2024-11-12T16:08:56.406" v="725" actId="478"/>
          <ac:picMkLst>
            <pc:docMk/>
            <pc:sldMk cId="3883907263" sldId="351"/>
            <ac:picMk id="3" creationId="{F62AE7D6-CB5E-4065-8EE9-2C2F4B06A510}"/>
          </ac:picMkLst>
        </pc:picChg>
        <pc:picChg chg="add mod">
          <ac:chgData name="Lucy Gale" userId="e44d73bf-132f-4615-9b03-cd388874d87b" providerId="ADAL" clId="{737587A5-6B9C-4128-A428-F858625E1D14}" dt="2024-11-12T16:11:45.537" v="729" actId="1076"/>
          <ac:picMkLst>
            <pc:docMk/>
            <pc:sldMk cId="3883907263" sldId="351"/>
            <ac:picMk id="4" creationId="{0BEB421D-B57A-4704-83CD-8AD11238A3EC}"/>
          </ac:picMkLst>
        </pc:picChg>
      </pc:sldChg>
      <pc:sldChg chg="addSp delSp modSp add mod">
        <pc:chgData name="Lucy Gale" userId="e44d73bf-132f-4615-9b03-cd388874d87b" providerId="ADAL" clId="{737587A5-6B9C-4128-A428-F858625E1D14}" dt="2024-11-12T16:13:48.669" v="734" actId="1076"/>
        <pc:sldMkLst>
          <pc:docMk/>
          <pc:sldMk cId="2998384291" sldId="352"/>
        </pc:sldMkLst>
        <pc:picChg chg="del">
          <ac:chgData name="Lucy Gale" userId="e44d73bf-132f-4615-9b03-cd388874d87b" providerId="ADAL" clId="{737587A5-6B9C-4128-A428-F858625E1D14}" dt="2024-11-12T16:08:59.811" v="726" actId="478"/>
          <ac:picMkLst>
            <pc:docMk/>
            <pc:sldMk cId="2998384291" sldId="352"/>
            <ac:picMk id="3" creationId="{F62AE7D6-CB5E-4065-8EE9-2C2F4B06A510}"/>
          </ac:picMkLst>
        </pc:picChg>
        <pc:picChg chg="add mod">
          <ac:chgData name="Lucy Gale" userId="e44d73bf-132f-4615-9b03-cd388874d87b" providerId="ADAL" clId="{737587A5-6B9C-4128-A428-F858625E1D14}" dt="2024-11-12T16:13:48.669" v="734" actId="1076"/>
          <ac:picMkLst>
            <pc:docMk/>
            <pc:sldMk cId="2998384291" sldId="352"/>
            <ac:picMk id="1026" creationId="{ACD22E2F-DBB0-4A29-9E30-038036B8F8F2}"/>
          </ac:picMkLst>
        </pc:picChg>
      </pc:sldChg>
      <pc:sldChg chg="add modTransition">
        <pc:chgData name="Lucy Gale" userId="e44d73bf-132f-4615-9b03-cd388874d87b" providerId="ADAL" clId="{737587A5-6B9C-4128-A428-F858625E1D14}" dt="2024-11-12T16:18:15.496" v="750"/>
        <pc:sldMkLst>
          <pc:docMk/>
          <pc:sldMk cId="1232676764" sldId="611"/>
        </pc:sldMkLst>
      </pc:sldChg>
      <pc:sldChg chg="add modTransition">
        <pc:chgData name="Lucy Gale" userId="e44d73bf-132f-4615-9b03-cd388874d87b" providerId="ADAL" clId="{737587A5-6B9C-4128-A428-F858625E1D14}" dt="2024-11-12T16:18:15.496" v="750"/>
        <pc:sldMkLst>
          <pc:docMk/>
          <pc:sldMk cId="546702807" sldId="628"/>
        </pc:sldMkLst>
      </pc:sldChg>
      <pc:sldChg chg="add modTransition">
        <pc:chgData name="Lucy Gale" userId="e44d73bf-132f-4615-9b03-cd388874d87b" providerId="ADAL" clId="{737587A5-6B9C-4128-A428-F858625E1D14}" dt="2024-11-12T16:18:15.496" v="750"/>
        <pc:sldMkLst>
          <pc:docMk/>
          <pc:sldMk cId="1797414228" sldId="633"/>
        </pc:sldMkLst>
      </pc:sldChg>
      <pc:sldChg chg="add modTransition">
        <pc:chgData name="Lucy Gale" userId="e44d73bf-132f-4615-9b03-cd388874d87b" providerId="ADAL" clId="{737587A5-6B9C-4128-A428-F858625E1D14}" dt="2024-11-12T16:18:15.496" v="750"/>
        <pc:sldMkLst>
          <pc:docMk/>
          <pc:sldMk cId="1403177613" sldId="634"/>
        </pc:sldMkLst>
      </pc:sldChg>
      <pc:sldChg chg="add modTransition">
        <pc:chgData name="Lucy Gale" userId="e44d73bf-132f-4615-9b03-cd388874d87b" providerId="ADAL" clId="{737587A5-6B9C-4128-A428-F858625E1D14}" dt="2024-11-12T16:18:15.496" v="750"/>
        <pc:sldMkLst>
          <pc:docMk/>
          <pc:sldMk cId="2840951980" sldId="635"/>
        </pc:sldMkLst>
      </pc:sldChg>
      <pc:sldChg chg="add modTransition">
        <pc:chgData name="Lucy Gale" userId="e44d73bf-132f-4615-9b03-cd388874d87b" providerId="ADAL" clId="{737587A5-6B9C-4128-A428-F858625E1D14}" dt="2024-11-12T16:18:15.496" v="750"/>
        <pc:sldMkLst>
          <pc:docMk/>
          <pc:sldMk cId="3627725976" sldId="636"/>
        </pc:sldMkLst>
      </pc:sldChg>
      <pc:sldChg chg="add modTransition">
        <pc:chgData name="Lucy Gale" userId="e44d73bf-132f-4615-9b03-cd388874d87b" providerId="ADAL" clId="{737587A5-6B9C-4128-A428-F858625E1D14}" dt="2024-11-12T16:18:15.496" v="750"/>
        <pc:sldMkLst>
          <pc:docMk/>
          <pc:sldMk cId="2764151216" sldId="637"/>
        </pc:sldMkLst>
      </pc:sldChg>
      <pc:sldChg chg="add del modTransition">
        <pc:chgData name="Lucy Gale" userId="e44d73bf-132f-4615-9b03-cd388874d87b" providerId="ADAL" clId="{737587A5-6B9C-4128-A428-F858625E1D14}" dt="2024-11-12T16:18:48.203" v="766" actId="2696"/>
        <pc:sldMkLst>
          <pc:docMk/>
          <pc:sldMk cId="1806999255" sldId="638"/>
        </pc:sldMkLst>
      </pc:sldChg>
      <pc:sldChg chg="add modTransition">
        <pc:chgData name="Lucy Gale" userId="e44d73bf-132f-4615-9b03-cd388874d87b" providerId="ADAL" clId="{737587A5-6B9C-4128-A428-F858625E1D14}" dt="2024-11-12T16:18:15.496" v="750"/>
        <pc:sldMkLst>
          <pc:docMk/>
          <pc:sldMk cId="3061904848" sldId="639"/>
        </pc:sldMkLst>
      </pc:sldChg>
      <pc:sldChg chg="add del modTransition">
        <pc:chgData name="Lucy Gale" userId="e44d73bf-132f-4615-9b03-cd388874d87b" providerId="ADAL" clId="{737587A5-6B9C-4128-A428-F858625E1D14}" dt="2024-11-12T16:18:48.203" v="766" actId="2696"/>
        <pc:sldMkLst>
          <pc:docMk/>
          <pc:sldMk cId="3276514815" sldId="640"/>
        </pc:sldMkLst>
      </pc:sldChg>
      <pc:sldChg chg="add modTransition">
        <pc:chgData name="Lucy Gale" userId="e44d73bf-132f-4615-9b03-cd388874d87b" providerId="ADAL" clId="{737587A5-6B9C-4128-A428-F858625E1D14}" dt="2024-11-12T16:18:15.496" v="750"/>
        <pc:sldMkLst>
          <pc:docMk/>
          <pc:sldMk cId="2102636369" sldId="641"/>
        </pc:sldMkLst>
      </pc:sldChg>
      <pc:sldChg chg="add modTransition">
        <pc:chgData name="Lucy Gale" userId="e44d73bf-132f-4615-9b03-cd388874d87b" providerId="ADAL" clId="{737587A5-6B9C-4128-A428-F858625E1D14}" dt="2024-11-12T16:18:15.496" v="750"/>
        <pc:sldMkLst>
          <pc:docMk/>
          <pc:sldMk cId="1994054305" sldId="642"/>
        </pc:sldMkLst>
      </pc:sldChg>
      <pc:sldChg chg="add modTransition">
        <pc:chgData name="Lucy Gale" userId="e44d73bf-132f-4615-9b03-cd388874d87b" providerId="ADAL" clId="{737587A5-6B9C-4128-A428-F858625E1D14}" dt="2024-11-12T16:18:15.496" v="750"/>
        <pc:sldMkLst>
          <pc:docMk/>
          <pc:sldMk cId="3279198096" sldId="643"/>
        </pc:sldMkLst>
      </pc:sldChg>
      <pc:sldChg chg="add modTransition">
        <pc:chgData name="Lucy Gale" userId="e44d73bf-132f-4615-9b03-cd388874d87b" providerId="ADAL" clId="{737587A5-6B9C-4128-A428-F858625E1D14}" dt="2024-11-12T16:18:15.496" v="750"/>
        <pc:sldMkLst>
          <pc:docMk/>
          <pc:sldMk cId="3595013492" sldId="644"/>
        </pc:sldMkLst>
      </pc:sldChg>
      <pc:sldChg chg="add modTransition">
        <pc:chgData name="Lucy Gale" userId="e44d73bf-132f-4615-9b03-cd388874d87b" providerId="ADAL" clId="{737587A5-6B9C-4128-A428-F858625E1D14}" dt="2024-11-12T16:18:15.496" v="750"/>
        <pc:sldMkLst>
          <pc:docMk/>
          <pc:sldMk cId="3516007378" sldId="646"/>
        </pc:sldMkLst>
      </pc:sldChg>
      <pc:sldChg chg="add modTransition">
        <pc:chgData name="Lucy Gale" userId="e44d73bf-132f-4615-9b03-cd388874d87b" providerId="ADAL" clId="{737587A5-6B9C-4128-A428-F858625E1D14}" dt="2024-11-12T16:18:15.496" v="750"/>
        <pc:sldMkLst>
          <pc:docMk/>
          <pc:sldMk cId="2579258783" sldId="647"/>
        </pc:sldMkLst>
      </pc:sldChg>
      <pc:sldChg chg="add modTransition">
        <pc:chgData name="Lucy Gale" userId="e44d73bf-132f-4615-9b03-cd388874d87b" providerId="ADAL" clId="{737587A5-6B9C-4128-A428-F858625E1D14}" dt="2024-11-12T16:18:15.496" v="750"/>
        <pc:sldMkLst>
          <pc:docMk/>
          <pc:sldMk cId="491885411" sldId="648"/>
        </pc:sldMkLst>
      </pc:sldChg>
      <pc:sldChg chg="add modTransition">
        <pc:chgData name="Lucy Gale" userId="e44d73bf-132f-4615-9b03-cd388874d87b" providerId="ADAL" clId="{737587A5-6B9C-4128-A428-F858625E1D14}" dt="2024-11-12T16:18:15.496" v="750"/>
        <pc:sldMkLst>
          <pc:docMk/>
          <pc:sldMk cId="964873364" sldId="649"/>
        </pc:sldMkLst>
      </pc:sldChg>
      <pc:sldChg chg="modSp add mod modTransition">
        <pc:chgData name="Lucy Gale" userId="e44d73bf-132f-4615-9b03-cd388874d87b" providerId="ADAL" clId="{737587A5-6B9C-4128-A428-F858625E1D14}" dt="2024-11-12T16:19:56.009" v="777" actId="1076"/>
        <pc:sldMkLst>
          <pc:docMk/>
          <pc:sldMk cId="2121120554" sldId="682"/>
        </pc:sldMkLst>
        <pc:spChg chg="mod">
          <ac:chgData name="Lucy Gale" userId="e44d73bf-132f-4615-9b03-cd388874d87b" providerId="ADAL" clId="{737587A5-6B9C-4128-A428-F858625E1D14}" dt="2024-11-12T16:19:56.009" v="777" actId="1076"/>
          <ac:spMkLst>
            <pc:docMk/>
            <pc:sldMk cId="2121120554" sldId="682"/>
            <ac:spMk id="5" creationId="{4C95182E-E318-47BB-BF3B-6999C39EE8C2}"/>
          </ac:spMkLst>
        </pc:spChg>
      </pc:sldChg>
      <pc:sldChg chg="modSp add mod">
        <pc:chgData name="Lucy Gale" userId="e44d73bf-132f-4615-9b03-cd388874d87b" providerId="ADAL" clId="{737587A5-6B9C-4128-A428-F858625E1D14}" dt="2024-11-12T16:21:16.235" v="843" actId="20577"/>
        <pc:sldMkLst>
          <pc:docMk/>
          <pc:sldMk cId="3003772800" sldId="683"/>
        </pc:sldMkLst>
        <pc:spChg chg="mod">
          <ac:chgData name="Lucy Gale" userId="e44d73bf-132f-4615-9b03-cd388874d87b" providerId="ADAL" clId="{737587A5-6B9C-4128-A428-F858625E1D14}" dt="2024-11-12T16:21:16.235" v="843" actId="20577"/>
          <ac:spMkLst>
            <pc:docMk/>
            <pc:sldMk cId="3003772800" sldId="683"/>
            <ac:spMk id="14" creationId="{7A93314E-EBB3-4CC9-B2BA-564D67043635}"/>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EEBDA6D-DC69-4DCE-BAF7-6763517D3376}" type="datetimeFigureOut">
              <a:rPr lang="en-US"/>
              <a:t>11/13/2024</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2977E94-A6AB-4E02-8E43-E89F9CF4757F}" type="slidenum">
              <a:rPr/>
              <a:t>‹#›</a:t>
            </a:fld>
            <a:endParaRPr/>
          </a:p>
        </p:txBody>
      </p:sp>
    </p:spTree>
    <p:extLst>
      <p:ext uri="{BB962C8B-B14F-4D97-AF65-F5344CB8AC3E}">
        <p14:creationId xmlns:p14="http://schemas.microsoft.com/office/powerpoint/2010/main" val="21542583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37F6C43-988E-4257-9A1C-C162EF036D58}" type="datetimeFigureOut">
              <a:rPr lang="en-US"/>
              <a:t>11/13/2024</a:t>
            </a:fld>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D491D0-8E1B-49C7-849B-A28568D94497}" type="slidenum">
              <a:rPr/>
              <a:t>‹#›</a:t>
            </a:fld>
            <a:endParaRPr/>
          </a:p>
        </p:txBody>
      </p:sp>
    </p:spTree>
    <p:extLst>
      <p:ext uri="{BB962C8B-B14F-4D97-AF65-F5344CB8AC3E}">
        <p14:creationId xmlns:p14="http://schemas.microsoft.com/office/powerpoint/2010/main" val="17263258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Maths at Forest and Sandridge has changed over the last few years. We now follow a mastery model of mathematics whereby children are taught concepts in depth to ensure understanding and preparation for the following year  group. </a:t>
            </a:r>
          </a:p>
        </p:txBody>
      </p:sp>
      <p:sp>
        <p:nvSpPr>
          <p:cNvPr id="4" name="Slide Number Placeholder 3"/>
          <p:cNvSpPr>
            <a:spLocks noGrp="1"/>
          </p:cNvSpPr>
          <p:nvPr>
            <p:ph type="sldNum" sz="quarter" idx="10"/>
          </p:nvPr>
        </p:nvSpPr>
        <p:spPr/>
        <p:txBody>
          <a:bodyPr/>
          <a:lstStyle/>
          <a:p>
            <a:fld id="{DED491D0-8E1B-49C7-849B-A28568D94497}" type="slidenum">
              <a:rPr lang="en-GB" smtClean="0"/>
              <a:t>2</a:t>
            </a:fld>
            <a:endParaRPr lang="en-GB"/>
          </a:p>
        </p:txBody>
      </p:sp>
    </p:spTree>
    <p:extLst>
      <p:ext uri="{BB962C8B-B14F-4D97-AF65-F5344CB8AC3E}">
        <p14:creationId xmlns:p14="http://schemas.microsoft.com/office/powerpoint/2010/main" val="38811369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What do we mean by ‘DYU’?</a:t>
            </a:r>
          </a:p>
          <a:p>
            <a:endParaRPr lang="en-GB" dirty="0"/>
          </a:p>
        </p:txBody>
      </p:sp>
      <p:sp>
        <p:nvSpPr>
          <p:cNvPr id="4" name="Slide Number Placeholder 3"/>
          <p:cNvSpPr>
            <a:spLocks noGrp="1"/>
          </p:cNvSpPr>
          <p:nvPr>
            <p:ph type="sldNum" sz="quarter" idx="10"/>
          </p:nvPr>
        </p:nvSpPr>
        <p:spPr/>
        <p:txBody>
          <a:bodyPr/>
          <a:lstStyle/>
          <a:p>
            <a:fld id="{DED491D0-8E1B-49C7-849B-A28568D94497}" type="slidenum">
              <a:rPr lang="en-GB" smtClean="0"/>
              <a:t>11</a:t>
            </a:fld>
            <a:endParaRPr lang="en-GB"/>
          </a:p>
        </p:txBody>
      </p:sp>
    </p:spTree>
    <p:extLst>
      <p:ext uri="{BB962C8B-B14F-4D97-AF65-F5344CB8AC3E}">
        <p14:creationId xmlns:p14="http://schemas.microsoft.com/office/powerpoint/2010/main" val="20488381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Supporting children in leaving KS1 with fluency in calculation and a confidence and flexibility with number.</a:t>
            </a:r>
          </a:p>
          <a:p>
            <a:endParaRPr lang="en-GB" dirty="0"/>
          </a:p>
        </p:txBody>
      </p:sp>
      <p:sp>
        <p:nvSpPr>
          <p:cNvPr id="4" name="Slide Number Placeholder 3"/>
          <p:cNvSpPr>
            <a:spLocks noGrp="1"/>
          </p:cNvSpPr>
          <p:nvPr>
            <p:ph type="sldNum" sz="quarter" idx="10"/>
          </p:nvPr>
        </p:nvSpPr>
        <p:spPr/>
        <p:txBody>
          <a:bodyPr/>
          <a:lstStyle/>
          <a:p>
            <a:fld id="{DED491D0-8E1B-49C7-849B-A28568D94497}" type="slidenum">
              <a:rPr lang="en-GB" smtClean="0"/>
              <a:t>12</a:t>
            </a:fld>
            <a:endParaRPr lang="en-GB"/>
          </a:p>
        </p:txBody>
      </p:sp>
    </p:spTree>
    <p:extLst>
      <p:ext uri="{BB962C8B-B14F-4D97-AF65-F5344CB8AC3E}">
        <p14:creationId xmlns:p14="http://schemas.microsoft.com/office/powerpoint/2010/main" val="4662681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dirty="0"/>
              <a:t>Subitising</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909DB-13D6-45F7-9022-56565D11BD2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395356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909DB-13D6-45F7-9022-56565D11BD2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644942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909DB-13D6-45F7-9022-56565D11BD2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714896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909DB-13D6-45F7-9022-56565D11BD2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670213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909DB-13D6-45F7-9022-56565D11BD2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864975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909DB-13D6-45F7-9022-56565D11BD2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514528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909DB-13D6-45F7-9022-56565D11BD2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371220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909DB-13D6-45F7-9022-56565D11BD2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306389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The national curriculum for mathematics aims to ensure that all pupils: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p>
          <a:p>
            <a:r>
              <a:rPr lang="en-GB" sz="1200" dirty="0"/>
              <a:t>Become </a:t>
            </a:r>
            <a:r>
              <a:rPr lang="en-GB" sz="1200" b="1" u="sng" dirty="0"/>
              <a:t>fluent</a:t>
            </a:r>
            <a:r>
              <a:rPr lang="en-GB" sz="1200" dirty="0"/>
              <a:t> in the fundamentals of mathematics, including through varied and frequent practice with increasingly complex problems over time, so that pupils develop conceptual understanding and the ability to recall and apply knowledge rapidly and accurately. </a:t>
            </a:r>
          </a:p>
          <a:p>
            <a:endParaRPr lang="en-GB" sz="1200" dirty="0"/>
          </a:p>
          <a:p>
            <a:r>
              <a:rPr lang="en-GB" sz="1200" b="1" u="sng" dirty="0"/>
              <a:t>Reason mathematically </a:t>
            </a:r>
            <a:r>
              <a:rPr lang="en-GB" sz="1200" dirty="0"/>
              <a:t>by following a line of enquiry, conjecturing relationships and generalisations, and developing an argument, justification or proof using mathematical language </a:t>
            </a:r>
          </a:p>
          <a:p>
            <a:endParaRPr lang="en-GB" sz="1200" dirty="0"/>
          </a:p>
          <a:p>
            <a:r>
              <a:rPr lang="en-GB" sz="1200" dirty="0"/>
              <a:t>Can </a:t>
            </a:r>
            <a:r>
              <a:rPr lang="en-GB" sz="1200" b="1" u="sng" dirty="0"/>
              <a:t>solve problems </a:t>
            </a:r>
            <a:r>
              <a:rPr lang="en-GB" sz="1200" dirty="0"/>
              <a:t>by applying their mathematics to a variety of routine and non-routine problems with increasing sophistication, including breaking down problems into a series of simpler steps and persevering in seeking solutions.</a:t>
            </a:r>
          </a:p>
        </p:txBody>
      </p:sp>
      <p:sp>
        <p:nvSpPr>
          <p:cNvPr id="4" name="Slide Number Placeholder 3"/>
          <p:cNvSpPr>
            <a:spLocks noGrp="1"/>
          </p:cNvSpPr>
          <p:nvPr>
            <p:ph type="sldNum" sz="quarter" idx="10"/>
          </p:nvPr>
        </p:nvSpPr>
        <p:spPr/>
        <p:txBody>
          <a:bodyPr/>
          <a:lstStyle/>
          <a:p>
            <a:fld id="{DED491D0-8E1B-49C7-849B-A28568D94497}" type="slidenum">
              <a:rPr lang="en-GB" smtClean="0"/>
              <a:t>3</a:t>
            </a:fld>
            <a:endParaRPr lang="en-GB"/>
          </a:p>
        </p:txBody>
      </p:sp>
    </p:spTree>
    <p:extLst>
      <p:ext uri="{BB962C8B-B14F-4D97-AF65-F5344CB8AC3E}">
        <p14:creationId xmlns:p14="http://schemas.microsoft.com/office/powerpoint/2010/main" val="4409779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909DB-13D6-45F7-9022-56565D11BD2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644002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909DB-13D6-45F7-9022-56565D11BD2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5174561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909DB-13D6-45F7-9022-56565D11BD2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8759313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909DB-13D6-45F7-9022-56565D11BD2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3130133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909DB-13D6-45F7-9022-56565D11BD2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1055228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909DB-13D6-45F7-9022-56565D11BD2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183302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909DB-13D6-45F7-9022-56565D11BD2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0381272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909DB-13D6-45F7-9022-56565D11BD2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7086850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909DB-13D6-45F7-9022-56565D11BD2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8340186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Scott to lead</a:t>
            </a:r>
          </a:p>
          <a:p>
            <a:endParaRPr lang="en-GB" dirty="0"/>
          </a:p>
        </p:txBody>
      </p:sp>
      <p:sp>
        <p:nvSpPr>
          <p:cNvPr id="4" name="Slide Number Placeholder 3"/>
          <p:cNvSpPr>
            <a:spLocks noGrp="1"/>
          </p:cNvSpPr>
          <p:nvPr>
            <p:ph type="sldNum" sz="quarter" idx="10"/>
          </p:nvPr>
        </p:nvSpPr>
        <p:spPr/>
        <p:txBody>
          <a:bodyPr/>
          <a:lstStyle/>
          <a:p>
            <a:fld id="{DED491D0-8E1B-49C7-849B-A28568D94497}" type="slidenum">
              <a:rPr lang="en-GB" smtClean="0"/>
              <a:t>30</a:t>
            </a:fld>
            <a:endParaRPr lang="en-GB"/>
          </a:p>
        </p:txBody>
      </p:sp>
    </p:spTree>
    <p:extLst>
      <p:ext uri="{BB962C8B-B14F-4D97-AF65-F5344CB8AC3E}">
        <p14:creationId xmlns:p14="http://schemas.microsoft.com/office/powerpoint/2010/main" val="16465486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Intent linked to our golden threads.</a:t>
            </a:r>
          </a:p>
        </p:txBody>
      </p:sp>
      <p:sp>
        <p:nvSpPr>
          <p:cNvPr id="4" name="Slide Number Placeholder 3"/>
          <p:cNvSpPr>
            <a:spLocks noGrp="1"/>
          </p:cNvSpPr>
          <p:nvPr>
            <p:ph type="sldNum" sz="quarter" idx="10"/>
          </p:nvPr>
        </p:nvSpPr>
        <p:spPr/>
        <p:txBody>
          <a:bodyPr/>
          <a:lstStyle/>
          <a:p>
            <a:fld id="{DED491D0-8E1B-49C7-849B-A28568D94497}" type="slidenum">
              <a:rPr lang="en-GB" smtClean="0"/>
              <a:t>4</a:t>
            </a:fld>
            <a:endParaRPr lang="en-GB"/>
          </a:p>
        </p:txBody>
      </p:sp>
    </p:spTree>
    <p:extLst>
      <p:ext uri="{BB962C8B-B14F-4D97-AF65-F5344CB8AC3E}">
        <p14:creationId xmlns:p14="http://schemas.microsoft.com/office/powerpoint/2010/main" val="159245351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Scott to lead</a:t>
            </a:r>
          </a:p>
          <a:p>
            <a:endParaRPr lang="en-GB" dirty="0"/>
          </a:p>
        </p:txBody>
      </p:sp>
      <p:sp>
        <p:nvSpPr>
          <p:cNvPr id="4" name="Slide Number Placeholder 3"/>
          <p:cNvSpPr>
            <a:spLocks noGrp="1"/>
          </p:cNvSpPr>
          <p:nvPr>
            <p:ph type="sldNum" sz="quarter" idx="10"/>
          </p:nvPr>
        </p:nvSpPr>
        <p:spPr/>
        <p:txBody>
          <a:bodyPr/>
          <a:lstStyle/>
          <a:p>
            <a:fld id="{DED491D0-8E1B-49C7-849B-A28568D94497}" type="slidenum">
              <a:rPr lang="en-GB" smtClean="0"/>
              <a:t>31</a:t>
            </a:fld>
            <a:endParaRPr lang="en-GB"/>
          </a:p>
        </p:txBody>
      </p:sp>
    </p:spTree>
    <p:extLst>
      <p:ext uri="{BB962C8B-B14F-4D97-AF65-F5344CB8AC3E}">
        <p14:creationId xmlns:p14="http://schemas.microsoft.com/office/powerpoint/2010/main" val="298310299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Scott to lead</a:t>
            </a:r>
          </a:p>
          <a:p>
            <a:endParaRPr lang="en-GB" dirty="0"/>
          </a:p>
        </p:txBody>
      </p:sp>
      <p:sp>
        <p:nvSpPr>
          <p:cNvPr id="4" name="Slide Number Placeholder 3"/>
          <p:cNvSpPr>
            <a:spLocks noGrp="1"/>
          </p:cNvSpPr>
          <p:nvPr>
            <p:ph type="sldNum" sz="quarter" idx="10"/>
          </p:nvPr>
        </p:nvSpPr>
        <p:spPr/>
        <p:txBody>
          <a:bodyPr/>
          <a:lstStyle/>
          <a:p>
            <a:fld id="{DED491D0-8E1B-49C7-849B-A28568D94497}" type="slidenum">
              <a:rPr lang="en-GB" smtClean="0"/>
              <a:t>32</a:t>
            </a:fld>
            <a:endParaRPr lang="en-GB"/>
          </a:p>
        </p:txBody>
      </p:sp>
    </p:spTree>
    <p:extLst>
      <p:ext uri="{BB962C8B-B14F-4D97-AF65-F5344CB8AC3E}">
        <p14:creationId xmlns:p14="http://schemas.microsoft.com/office/powerpoint/2010/main" val="326714393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Let children see you use Maths in your everyday routines – recognise the importance and value of maths in our everyday lives.</a:t>
            </a:r>
          </a:p>
        </p:txBody>
      </p:sp>
      <p:sp>
        <p:nvSpPr>
          <p:cNvPr id="4" name="Slide Number Placeholder 3"/>
          <p:cNvSpPr>
            <a:spLocks noGrp="1"/>
          </p:cNvSpPr>
          <p:nvPr>
            <p:ph type="sldNum" sz="quarter" idx="5"/>
          </p:nvPr>
        </p:nvSpPr>
        <p:spPr/>
        <p:txBody>
          <a:bodyPr/>
          <a:lstStyle/>
          <a:p>
            <a:fld id="{DED491D0-8E1B-49C7-849B-A28568D94497}" type="slidenum">
              <a:rPr lang="en-GB" smtClean="0"/>
              <a:t>33</a:t>
            </a:fld>
            <a:endParaRPr lang="en-GB"/>
          </a:p>
        </p:txBody>
      </p:sp>
    </p:spTree>
    <p:extLst>
      <p:ext uri="{BB962C8B-B14F-4D97-AF65-F5344CB8AC3E}">
        <p14:creationId xmlns:p14="http://schemas.microsoft.com/office/powerpoint/2010/main" val="5338815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Our aim and how this links to teaching for mastery in maths.</a:t>
            </a:r>
          </a:p>
        </p:txBody>
      </p:sp>
      <p:sp>
        <p:nvSpPr>
          <p:cNvPr id="4" name="Slide Number Placeholder 3"/>
          <p:cNvSpPr>
            <a:spLocks noGrp="1"/>
          </p:cNvSpPr>
          <p:nvPr>
            <p:ph type="sldNum" sz="quarter" idx="10"/>
          </p:nvPr>
        </p:nvSpPr>
        <p:spPr/>
        <p:txBody>
          <a:bodyPr/>
          <a:lstStyle/>
          <a:p>
            <a:fld id="{DED491D0-8E1B-49C7-849B-A28568D94497}" type="slidenum">
              <a:rPr lang="en-GB" smtClean="0"/>
              <a:t>5</a:t>
            </a:fld>
            <a:endParaRPr lang="en-GB"/>
          </a:p>
        </p:txBody>
      </p:sp>
    </p:spTree>
    <p:extLst>
      <p:ext uri="{BB962C8B-B14F-4D97-AF65-F5344CB8AC3E}">
        <p14:creationId xmlns:p14="http://schemas.microsoft.com/office/powerpoint/2010/main" val="27216558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latin typeface="Letter-join Print Plus 3" panose="02000805000000020003" pitchFamily="50" charset="0"/>
              </a:rPr>
              <a:t>Can Do Maths is the starting point for our Maths Curriculum and provides small progressive, manageable and carefully planned  steps build knowledge to know more and remember more We use other resources to enhance and enrich the offer for children. We have chosen the Can Do approach as we strongly believe that it meets the needs of our pupils  (High level of disadvantaged and EAL). The approach is linked to our Golden Threads.  </a:t>
            </a:r>
          </a:p>
          <a:p>
            <a:endParaRPr lang="en-GB" dirty="0"/>
          </a:p>
        </p:txBody>
      </p:sp>
      <p:sp>
        <p:nvSpPr>
          <p:cNvPr id="4" name="Slide Number Placeholder 3"/>
          <p:cNvSpPr>
            <a:spLocks noGrp="1"/>
          </p:cNvSpPr>
          <p:nvPr>
            <p:ph type="sldNum" sz="quarter" idx="10"/>
          </p:nvPr>
        </p:nvSpPr>
        <p:spPr/>
        <p:txBody>
          <a:bodyPr/>
          <a:lstStyle/>
          <a:p>
            <a:fld id="{DED491D0-8E1B-49C7-849B-A28568D94497}" type="slidenum">
              <a:rPr lang="en-GB" smtClean="0"/>
              <a:t>6</a:t>
            </a:fld>
            <a:endParaRPr lang="en-GB"/>
          </a:p>
        </p:txBody>
      </p:sp>
    </p:spTree>
    <p:extLst>
      <p:ext uri="{BB962C8B-B14F-4D97-AF65-F5344CB8AC3E}">
        <p14:creationId xmlns:p14="http://schemas.microsoft.com/office/powerpoint/2010/main" val="22535738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21EE59A-2585-4537-9360-5217C103217F}" type="slidenum">
              <a:rPr lang="en-US" smtClean="0"/>
              <a:t>7</a:t>
            </a:fld>
            <a:endParaRPr lang="en-US"/>
          </a:p>
        </p:txBody>
      </p:sp>
    </p:spTree>
    <p:extLst>
      <p:ext uri="{BB962C8B-B14F-4D97-AF65-F5344CB8AC3E}">
        <p14:creationId xmlns:p14="http://schemas.microsoft.com/office/powerpoint/2010/main" val="937881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 main maths lesson is broken down into 3 main parts.</a:t>
            </a:r>
          </a:p>
        </p:txBody>
      </p:sp>
      <p:sp>
        <p:nvSpPr>
          <p:cNvPr id="4" name="Slide Number Placeholder 3"/>
          <p:cNvSpPr>
            <a:spLocks noGrp="1"/>
          </p:cNvSpPr>
          <p:nvPr>
            <p:ph type="sldNum" sz="quarter" idx="10"/>
          </p:nvPr>
        </p:nvSpPr>
        <p:spPr/>
        <p:txBody>
          <a:bodyPr/>
          <a:lstStyle/>
          <a:p>
            <a:fld id="{DED491D0-8E1B-49C7-849B-A28568D94497}" type="slidenum">
              <a:rPr lang="en-GB" smtClean="0"/>
              <a:t>8</a:t>
            </a:fld>
            <a:endParaRPr lang="en-GB"/>
          </a:p>
        </p:txBody>
      </p:sp>
    </p:spTree>
    <p:extLst>
      <p:ext uri="{BB962C8B-B14F-4D97-AF65-F5344CB8AC3E}">
        <p14:creationId xmlns:p14="http://schemas.microsoft.com/office/powerpoint/2010/main" val="37848075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What do we mean by ‘do it’?</a:t>
            </a:r>
          </a:p>
        </p:txBody>
      </p:sp>
      <p:sp>
        <p:nvSpPr>
          <p:cNvPr id="4" name="Slide Number Placeholder 3"/>
          <p:cNvSpPr>
            <a:spLocks noGrp="1"/>
          </p:cNvSpPr>
          <p:nvPr>
            <p:ph type="sldNum" sz="quarter" idx="10"/>
          </p:nvPr>
        </p:nvSpPr>
        <p:spPr/>
        <p:txBody>
          <a:bodyPr/>
          <a:lstStyle/>
          <a:p>
            <a:fld id="{DED491D0-8E1B-49C7-849B-A28568D94497}" type="slidenum">
              <a:rPr lang="en-GB" smtClean="0"/>
              <a:t>9</a:t>
            </a:fld>
            <a:endParaRPr lang="en-GB"/>
          </a:p>
        </p:txBody>
      </p:sp>
    </p:spTree>
    <p:extLst>
      <p:ext uri="{BB962C8B-B14F-4D97-AF65-F5344CB8AC3E}">
        <p14:creationId xmlns:p14="http://schemas.microsoft.com/office/powerpoint/2010/main" val="3686580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What do we mean by ‘twist it’?</a:t>
            </a:r>
          </a:p>
          <a:p>
            <a:endParaRPr lang="en-GB" dirty="0"/>
          </a:p>
        </p:txBody>
      </p:sp>
      <p:sp>
        <p:nvSpPr>
          <p:cNvPr id="4" name="Slide Number Placeholder 3"/>
          <p:cNvSpPr>
            <a:spLocks noGrp="1"/>
          </p:cNvSpPr>
          <p:nvPr>
            <p:ph type="sldNum" sz="quarter" idx="10"/>
          </p:nvPr>
        </p:nvSpPr>
        <p:spPr/>
        <p:txBody>
          <a:bodyPr/>
          <a:lstStyle/>
          <a:p>
            <a:fld id="{DED491D0-8E1B-49C7-849B-A28568D94497}" type="slidenum">
              <a:rPr lang="en-GB" smtClean="0"/>
              <a:t>10</a:t>
            </a:fld>
            <a:endParaRPr lang="en-GB"/>
          </a:p>
        </p:txBody>
      </p:sp>
    </p:spTree>
    <p:extLst>
      <p:ext uri="{BB962C8B-B14F-4D97-AF65-F5344CB8AC3E}">
        <p14:creationId xmlns:p14="http://schemas.microsoft.com/office/powerpoint/2010/main" val="3335189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9" name="Rectangle 8"/>
          <p:cNvSpPr/>
          <p:nvPr/>
        </p:nvSpPr>
        <p:spPr>
          <a:xfrm>
            <a:off x="2832533" y="1371600"/>
            <a:ext cx="9359467" cy="2971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2832533" y="4462272"/>
            <a:ext cx="9359467" cy="10332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bwMode="black">
          <a:xfrm>
            <a:off x="3175199" y="1943842"/>
            <a:ext cx="8500062" cy="2387600"/>
          </a:xfrm>
        </p:spPr>
        <p:txBody>
          <a:bodyPr anchor="b"/>
          <a:lstStyle>
            <a:lvl1pPr algn="l">
              <a:lnSpc>
                <a:spcPct val="90000"/>
              </a:lnSpc>
              <a:defRPr sz="6000" b="1">
                <a:solidFill>
                  <a:schemeClr val="tx1"/>
                </a:solidFill>
              </a:defRPr>
            </a:lvl1pPr>
          </a:lstStyle>
          <a:p>
            <a:r>
              <a:rPr lang="en-US"/>
              <a:t>Click to edit Master title style</a:t>
            </a:r>
            <a:endParaRPr/>
          </a:p>
        </p:txBody>
      </p:sp>
      <p:sp>
        <p:nvSpPr>
          <p:cNvPr id="3" name="Subtitle 2"/>
          <p:cNvSpPr>
            <a:spLocks noGrp="1"/>
          </p:cNvSpPr>
          <p:nvPr>
            <p:ph type="subTitle" idx="1"/>
          </p:nvPr>
        </p:nvSpPr>
        <p:spPr>
          <a:xfrm>
            <a:off x="3175199" y="4538659"/>
            <a:ext cx="8500062" cy="865321"/>
          </a:xfrm>
        </p:spPr>
        <p:txBody>
          <a:bodyPr/>
          <a:lstStyle>
            <a:lvl1pPr marL="0" indent="0" algn="l">
              <a:spcBef>
                <a:spcPts val="0"/>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a:p>
        </p:txBody>
      </p:sp>
      <p:sp>
        <p:nvSpPr>
          <p:cNvPr id="11" name="Date Placeholder 3"/>
          <p:cNvSpPr>
            <a:spLocks noGrp="1"/>
          </p:cNvSpPr>
          <p:nvPr>
            <p:ph type="dt" sz="half" idx="10"/>
          </p:nvPr>
        </p:nvSpPr>
        <p:spPr/>
        <p:txBody>
          <a:bodyPr/>
          <a:lstStyle>
            <a:lvl1pPr>
              <a:defRPr>
                <a:solidFill>
                  <a:schemeClr val="bg2"/>
                </a:solidFill>
              </a:defRPr>
            </a:lvl1pPr>
          </a:lstStyle>
          <a:p>
            <a:fld id="{2CCFE9AC-F15C-4FA0-A6F1-298829FA691D}" type="datetimeFigureOut">
              <a:rPr lang="en-US" smtClean="0"/>
              <a:pPr/>
              <a:t>11/13/2024</a:t>
            </a:fld>
            <a:endParaRPr lang="en-US" dirty="0"/>
          </a:p>
        </p:txBody>
      </p:sp>
      <p:sp>
        <p:nvSpPr>
          <p:cNvPr id="12" name="Footer Placeholder 4"/>
          <p:cNvSpPr>
            <a:spLocks noGrp="1"/>
          </p:cNvSpPr>
          <p:nvPr>
            <p:ph type="ftr" sz="quarter" idx="11"/>
          </p:nvPr>
        </p:nvSpPr>
        <p:spPr/>
        <p:txBody>
          <a:bodyPr/>
          <a:lstStyle>
            <a:lvl1pPr>
              <a:defRPr>
                <a:solidFill>
                  <a:schemeClr val="bg2"/>
                </a:solidFill>
              </a:defRPr>
            </a:lvl1pPr>
          </a:lstStyle>
          <a:p>
            <a:endParaRPr lang="en-US"/>
          </a:p>
        </p:txBody>
      </p:sp>
      <p:sp>
        <p:nvSpPr>
          <p:cNvPr id="13" name="Slide Number Placeholder 5"/>
          <p:cNvSpPr>
            <a:spLocks noGrp="1"/>
          </p:cNvSpPr>
          <p:nvPr>
            <p:ph type="sldNum" sz="quarter" idx="12"/>
          </p:nvPr>
        </p:nvSpPr>
        <p:spPr/>
        <p:txBody>
          <a:bodyPr/>
          <a:lstStyle>
            <a:lvl1pPr>
              <a:defRPr>
                <a:solidFill>
                  <a:schemeClr val="bg2"/>
                </a:solidFill>
              </a:defRPr>
            </a:lvl1pPr>
          </a:lstStyle>
          <a:p>
            <a:fld id="{BD266BE7-899D-4075-917F-DBDE33B6B692}" type="slidenum">
              <a:rPr lang="en-US" smtClean="0"/>
              <a:pPr/>
              <a:t>‹#›</a:t>
            </a:fld>
            <a:endParaRPr lang="en-US"/>
          </a:p>
        </p:txBody>
      </p:sp>
    </p:spTree>
    <p:extLst>
      <p:ext uri="{BB962C8B-B14F-4D97-AF65-F5344CB8AC3E}">
        <p14:creationId xmlns:p14="http://schemas.microsoft.com/office/powerpoint/2010/main" val="3047549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2CCFE9AC-F15C-4FA0-A6F1-298829FA691D}" type="datetimeFigureOut">
              <a:rPr lang="en-US"/>
              <a:t>11/13/2024</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BD266BE7-899D-4075-917F-DBDE33B6B692}" type="slidenum">
              <a:rPr/>
              <a:t>‹#›</a:t>
            </a:fld>
            <a:endParaRPr/>
          </a:p>
        </p:txBody>
      </p:sp>
    </p:spTree>
    <p:extLst>
      <p:ext uri="{BB962C8B-B14F-4D97-AF65-F5344CB8AC3E}">
        <p14:creationId xmlns:p14="http://schemas.microsoft.com/office/powerpoint/2010/main" val="2664405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10" name="Rectangle 9"/>
          <p:cNvSpPr/>
          <p:nvPr/>
        </p:nvSpPr>
        <p:spPr>
          <a:xfrm rot="5400000">
            <a:off x="8267671" y="3370131"/>
            <a:ext cx="6858000" cy="1188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invGray">
          <a:xfrm rot="5400000">
            <a:off x="7523375" y="2743540"/>
            <a:ext cx="6857433" cy="1371487"/>
          </a:xfrm>
          <a:prstGeom prst="rect">
            <a:avLst/>
          </a:prstGeom>
        </p:spPr>
      </p:pic>
      <p:sp>
        <p:nvSpPr>
          <p:cNvPr id="2" name="Vertical Title 1"/>
          <p:cNvSpPr>
            <a:spLocks noGrp="1"/>
          </p:cNvSpPr>
          <p:nvPr>
            <p:ph type="title" orient="vert"/>
          </p:nvPr>
        </p:nvSpPr>
        <p:spPr>
          <a:xfrm>
            <a:off x="10266348" y="462249"/>
            <a:ext cx="1370886" cy="5714714"/>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378199" y="462249"/>
            <a:ext cx="9693088" cy="571471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a:xfrm>
            <a:off x="378199" y="6356350"/>
            <a:ext cx="1971947" cy="365125"/>
          </a:xfrm>
        </p:spPr>
        <p:txBody>
          <a:bodyPr/>
          <a:lstStyle/>
          <a:p>
            <a:fld id="{2CCFE9AC-F15C-4FA0-A6F1-298829FA691D}" type="datetimeFigureOut">
              <a:rPr lang="en-US"/>
              <a:t>11/13/2024</a:t>
            </a:fld>
            <a:endParaRPr/>
          </a:p>
        </p:txBody>
      </p:sp>
      <p:sp>
        <p:nvSpPr>
          <p:cNvPr id="5" name="Footer Placeholder 4"/>
          <p:cNvSpPr>
            <a:spLocks noGrp="1"/>
          </p:cNvSpPr>
          <p:nvPr>
            <p:ph type="ftr" sz="quarter" idx="11"/>
          </p:nvPr>
        </p:nvSpPr>
        <p:spPr>
          <a:xfrm>
            <a:off x="2382374" y="6356350"/>
            <a:ext cx="5687786" cy="365125"/>
          </a:xfrm>
        </p:spPr>
        <p:txBody>
          <a:bodyPr/>
          <a:lstStyle/>
          <a:p>
            <a:endParaRPr/>
          </a:p>
        </p:txBody>
      </p:sp>
      <p:sp>
        <p:nvSpPr>
          <p:cNvPr id="6" name="Slide Number Placeholder 5"/>
          <p:cNvSpPr>
            <a:spLocks noGrp="1"/>
          </p:cNvSpPr>
          <p:nvPr>
            <p:ph type="sldNum" sz="quarter" idx="12"/>
          </p:nvPr>
        </p:nvSpPr>
        <p:spPr>
          <a:xfrm>
            <a:off x="8102389" y="6356350"/>
            <a:ext cx="1968898" cy="365125"/>
          </a:xfrm>
        </p:spPr>
        <p:txBody>
          <a:bodyPr/>
          <a:lstStyle/>
          <a:p>
            <a:fld id="{BD266BE7-899D-4075-917F-DBDE33B6B692}" type="slidenum">
              <a:rPr/>
              <a:t>‹#›</a:t>
            </a:fld>
            <a:endParaRPr/>
          </a:p>
        </p:txBody>
      </p:sp>
    </p:spTree>
    <p:extLst>
      <p:ext uri="{BB962C8B-B14F-4D97-AF65-F5344CB8AC3E}">
        <p14:creationId xmlns:p14="http://schemas.microsoft.com/office/powerpoint/2010/main" val="3029411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0BB03B2-4CCD-4894-A1C9-9B97FFF8AC64}"/>
              </a:ext>
            </a:extLst>
          </p:cNvPr>
          <p:cNvPicPr>
            <a:picLocks noChangeAspect="1"/>
          </p:cNvPicPr>
          <p:nvPr userDrawn="1"/>
        </p:nvPicPr>
        <p:blipFill>
          <a:blip r:embed="rId2"/>
          <a:stretch>
            <a:fillRect/>
          </a:stretch>
        </p:blipFill>
        <p:spPr>
          <a:xfrm>
            <a:off x="7345789" y="0"/>
            <a:ext cx="4846211" cy="6858000"/>
          </a:xfrm>
          <a:prstGeom prst="rect">
            <a:avLst/>
          </a:prstGeom>
        </p:spPr>
      </p:pic>
      <p:sp>
        <p:nvSpPr>
          <p:cNvPr id="8" name="Rectangle 7">
            <a:extLst>
              <a:ext uri="{FF2B5EF4-FFF2-40B4-BE49-F238E27FC236}">
                <a16:creationId xmlns:a16="http://schemas.microsoft.com/office/drawing/2014/main" id="{EFEE8C56-7D32-4D85-9039-37DC5560A30E}"/>
              </a:ext>
            </a:extLst>
          </p:cNvPr>
          <p:cNvSpPr/>
          <p:nvPr userDrawn="1"/>
        </p:nvSpPr>
        <p:spPr>
          <a:xfrm>
            <a:off x="0" y="6599274"/>
            <a:ext cx="12192000" cy="258726"/>
          </a:xfrm>
          <a:prstGeom prst="rect">
            <a:avLst/>
          </a:prstGeom>
          <a:solidFill>
            <a:srgbClr val="5556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highlight>
                <a:srgbClr val="FFFF00"/>
              </a:highlight>
            </a:endParaRPr>
          </a:p>
        </p:txBody>
      </p:sp>
    </p:spTree>
    <p:extLst>
      <p:ext uri="{BB962C8B-B14F-4D97-AF65-F5344CB8AC3E}">
        <p14:creationId xmlns:p14="http://schemas.microsoft.com/office/powerpoint/2010/main" val="21981140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2CCFE9AC-F15C-4FA0-A6F1-298829FA691D}" type="datetimeFigureOut">
              <a:rPr lang="en-US"/>
              <a:t>11/13/2024</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BD266BE7-899D-4075-917F-DBDE33B6B692}" type="slidenum">
              <a:rPr/>
              <a:t>‹#›</a:t>
            </a:fld>
            <a:endParaRPr/>
          </a:p>
        </p:txBody>
      </p:sp>
    </p:spTree>
    <p:extLst>
      <p:ext uri="{BB962C8B-B14F-4D97-AF65-F5344CB8AC3E}">
        <p14:creationId xmlns:p14="http://schemas.microsoft.com/office/powerpoint/2010/main" val="541333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Rectangle 7"/>
          <p:cNvSpPr/>
          <p:nvPr/>
        </p:nvSpPr>
        <p:spPr>
          <a:xfrm>
            <a:off x="3502152" y="-20637"/>
            <a:ext cx="7315200" cy="4343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a:off x="3502152" y="4462272"/>
            <a:ext cx="7315200" cy="17190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bwMode="black">
          <a:xfrm>
            <a:off x="3838015" y="658346"/>
            <a:ext cx="6597464" cy="3664417"/>
          </a:xfrm>
        </p:spPr>
        <p:txBody>
          <a:bodyPr anchor="b">
            <a:normAutofit/>
          </a:bodyPr>
          <a:lstStyle>
            <a:lvl1pPr>
              <a:lnSpc>
                <a:spcPct val="90000"/>
              </a:lnSpc>
              <a:defRPr sz="5000" b="1">
                <a:solidFill>
                  <a:schemeClr val="tx1"/>
                </a:solidFill>
              </a:defRPr>
            </a:lvl1pPr>
          </a:lstStyle>
          <a:p>
            <a:r>
              <a:rPr lang="en-US"/>
              <a:t>Click to edit Master title style</a:t>
            </a:r>
            <a:endParaRPr/>
          </a:p>
        </p:txBody>
      </p:sp>
      <p:sp>
        <p:nvSpPr>
          <p:cNvPr id="3" name="Text Placeholder 2"/>
          <p:cNvSpPr>
            <a:spLocks noGrp="1"/>
          </p:cNvSpPr>
          <p:nvPr>
            <p:ph type="body" idx="1"/>
          </p:nvPr>
        </p:nvSpPr>
        <p:spPr>
          <a:xfrm>
            <a:off x="3838014" y="4589463"/>
            <a:ext cx="6597465" cy="1500187"/>
          </a:xfrm>
        </p:spPr>
        <p:txBody>
          <a:bodyPr/>
          <a:lstStyle>
            <a:lvl1pPr marL="0" indent="0">
              <a:spcBef>
                <a:spcPts val="0"/>
              </a:spcBef>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bg2"/>
                </a:solidFill>
              </a:defRPr>
            </a:lvl1pPr>
          </a:lstStyle>
          <a:p>
            <a:fld id="{2CCFE9AC-F15C-4FA0-A6F1-298829FA691D}" type="datetimeFigureOut">
              <a:rPr lang="en-US" smtClean="0"/>
              <a:pPr/>
              <a:t>11/13/2024</a:t>
            </a:fld>
            <a:endParaRPr lang="en-US"/>
          </a:p>
        </p:txBody>
      </p:sp>
      <p:sp>
        <p:nvSpPr>
          <p:cNvPr id="5" name="Footer Placeholder 4"/>
          <p:cNvSpPr>
            <a:spLocks noGrp="1"/>
          </p:cNvSpPr>
          <p:nvPr>
            <p:ph type="ftr" sz="quarter" idx="11"/>
          </p:nvPr>
        </p:nvSpPr>
        <p:spPr/>
        <p:txBody>
          <a:bodyPr/>
          <a:lstStyle>
            <a:lvl1pPr>
              <a:defRPr>
                <a:solidFill>
                  <a:schemeClr val="bg2"/>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BD266BE7-899D-4075-917F-DBDE33B6B692}" type="slidenum">
              <a:rPr lang="en-US" smtClean="0"/>
              <a:pPr/>
              <a:t>‹#›</a:t>
            </a:fld>
            <a:endParaRPr lang="en-US"/>
          </a:p>
        </p:txBody>
      </p:sp>
    </p:spTree>
    <p:extLst>
      <p:ext uri="{BB962C8B-B14F-4D97-AF65-F5344CB8AC3E}">
        <p14:creationId xmlns:p14="http://schemas.microsoft.com/office/powerpoint/2010/main" val="4282452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280160" y="2194560"/>
            <a:ext cx="4489704" cy="3986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415368" y="2194560"/>
            <a:ext cx="4493424" cy="3986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2CCFE9AC-F15C-4FA0-A6F1-298829FA691D}" type="datetimeFigureOut">
              <a:rPr lang="en-US"/>
              <a:t>11/13/2024</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BD266BE7-899D-4075-917F-DBDE33B6B692}" type="slidenum">
              <a:rPr/>
              <a:t>‹#›</a:t>
            </a:fld>
            <a:endParaRPr/>
          </a:p>
        </p:txBody>
      </p:sp>
    </p:spTree>
    <p:extLst>
      <p:ext uri="{BB962C8B-B14F-4D97-AF65-F5344CB8AC3E}">
        <p14:creationId xmlns:p14="http://schemas.microsoft.com/office/powerpoint/2010/main" val="3201040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Text Placeholder 2"/>
          <p:cNvSpPr>
            <a:spLocks noGrp="1"/>
          </p:cNvSpPr>
          <p:nvPr>
            <p:ph type="body" idx="1"/>
          </p:nvPr>
        </p:nvSpPr>
        <p:spPr>
          <a:xfrm>
            <a:off x="1280160" y="1828456"/>
            <a:ext cx="4489704" cy="83069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80160" y="2743194"/>
            <a:ext cx="4489704" cy="343376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419088" y="1828456"/>
            <a:ext cx="4489704" cy="83069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19088" y="2743194"/>
            <a:ext cx="4489704" cy="343376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fld id="{2CCFE9AC-F15C-4FA0-A6F1-298829FA691D}" type="datetimeFigureOut">
              <a:rPr lang="en-US"/>
              <a:t>11/13/2024</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BD266BE7-899D-4075-917F-DBDE33B6B692}" type="slidenum">
              <a:rPr/>
              <a:t>‹#›</a:t>
            </a:fld>
            <a:endParaRPr/>
          </a:p>
        </p:txBody>
      </p:sp>
    </p:spTree>
    <p:extLst>
      <p:ext uri="{BB962C8B-B14F-4D97-AF65-F5344CB8AC3E}">
        <p14:creationId xmlns:p14="http://schemas.microsoft.com/office/powerpoint/2010/main" val="4261286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2CCFE9AC-F15C-4FA0-A6F1-298829FA691D}" type="datetimeFigureOut">
              <a:rPr lang="en-US"/>
              <a:t>11/13/2024</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BD266BE7-899D-4075-917F-DBDE33B6B692}" type="slidenum">
              <a:rPr/>
              <a:t>‹#›</a:t>
            </a:fld>
            <a:endParaRPr/>
          </a:p>
        </p:txBody>
      </p:sp>
    </p:spTree>
    <p:extLst>
      <p:ext uri="{BB962C8B-B14F-4D97-AF65-F5344CB8AC3E}">
        <p14:creationId xmlns:p14="http://schemas.microsoft.com/office/powerpoint/2010/main" val="2641611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CFE9AC-F15C-4FA0-A6F1-298829FA691D}" type="datetimeFigureOut">
              <a:rPr lang="en-US"/>
              <a:t>11/13/2024</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BD266BE7-899D-4075-917F-DBDE33B6B692}" type="slidenum">
              <a:rPr/>
              <a:t>‹#›</a:t>
            </a:fld>
            <a:endParaRPr/>
          </a:p>
        </p:txBody>
      </p:sp>
    </p:spTree>
    <p:extLst>
      <p:ext uri="{BB962C8B-B14F-4D97-AF65-F5344CB8AC3E}">
        <p14:creationId xmlns:p14="http://schemas.microsoft.com/office/powerpoint/2010/main" val="1830296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lvl1pPr>
              <a:defRPr sz="3000"/>
            </a:lvl1pPr>
          </a:lstStyle>
          <a:p>
            <a:r>
              <a:rPr lang="en-US"/>
              <a:t>Click to edit Master title style</a:t>
            </a:r>
            <a:endParaRPr/>
          </a:p>
        </p:txBody>
      </p:sp>
      <p:sp>
        <p:nvSpPr>
          <p:cNvPr id="4" name="Text Placeholder 2"/>
          <p:cNvSpPr>
            <a:spLocks noGrp="1"/>
          </p:cNvSpPr>
          <p:nvPr>
            <p:ph type="body" sz="half" idx="2"/>
          </p:nvPr>
        </p:nvSpPr>
        <p:spPr>
          <a:xfrm>
            <a:off x="1291818" y="2465294"/>
            <a:ext cx="3834874" cy="3711669"/>
          </a:xfrm>
        </p:spPr>
        <p:txBody>
          <a:bodyPr>
            <a:normAutofit/>
          </a:bodyPr>
          <a:lstStyle>
            <a:lvl1pPr marL="0" indent="0">
              <a:spcBef>
                <a:spcPts val="1500"/>
              </a:spcBef>
              <a:buNone/>
              <a:defRPr sz="2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Content Placeholder 3"/>
          <p:cNvSpPr>
            <a:spLocks noGrp="1"/>
          </p:cNvSpPr>
          <p:nvPr>
            <p:ph idx="1"/>
          </p:nvPr>
        </p:nvSpPr>
        <p:spPr>
          <a:xfrm>
            <a:off x="5518897" y="2465294"/>
            <a:ext cx="5174504" cy="3711669"/>
          </a:xfrm>
        </p:spPr>
        <p:txBody>
          <a:bodyPr>
            <a:normAutofit/>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2CCFE9AC-F15C-4FA0-A6F1-298829FA691D}" type="datetimeFigureOut">
              <a:rPr lang="en-US"/>
              <a:t>11/13/2024</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BD266BE7-899D-4075-917F-DBDE33B6B692}" type="slidenum">
              <a:rPr/>
              <a:t>‹#›</a:t>
            </a:fld>
            <a:endParaRPr/>
          </a:p>
        </p:txBody>
      </p:sp>
    </p:spTree>
    <p:extLst>
      <p:ext uri="{BB962C8B-B14F-4D97-AF65-F5344CB8AC3E}">
        <p14:creationId xmlns:p14="http://schemas.microsoft.com/office/powerpoint/2010/main" val="3114742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lvl1pPr>
              <a:defRPr sz="3000"/>
            </a:lvl1pPr>
          </a:lstStyle>
          <a:p>
            <a:r>
              <a:rPr lang="en-US"/>
              <a:t>Click to edit Master title style</a:t>
            </a:r>
            <a:endParaRPr/>
          </a:p>
        </p:txBody>
      </p:sp>
      <p:sp>
        <p:nvSpPr>
          <p:cNvPr id="4" name="Text Placeholder 3"/>
          <p:cNvSpPr>
            <a:spLocks noGrp="1"/>
          </p:cNvSpPr>
          <p:nvPr>
            <p:ph type="body" sz="half" idx="2"/>
          </p:nvPr>
        </p:nvSpPr>
        <p:spPr>
          <a:xfrm>
            <a:off x="1291819" y="2465293"/>
            <a:ext cx="3834874" cy="3711669"/>
          </a:xfrm>
        </p:spPr>
        <p:txBody>
          <a:bodyPr>
            <a:normAutofit/>
          </a:bodyPr>
          <a:lstStyle>
            <a:lvl1pPr marL="0" indent="0">
              <a:buNone/>
              <a:defRPr sz="2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Picture Placeholder 2" descr="An empty placeholder to add an image. Click on the placeholder and select the image that you wish to add"/>
          <p:cNvSpPr>
            <a:spLocks noGrp="1"/>
          </p:cNvSpPr>
          <p:nvPr>
            <p:ph type="pic" idx="1"/>
          </p:nvPr>
        </p:nvSpPr>
        <p:spPr>
          <a:xfrm>
            <a:off x="5518896" y="1828456"/>
            <a:ext cx="5389895" cy="5029544"/>
          </a:xfrm>
        </p:spPr>
        <p:txBody>
          <a:bodyPr tIns="137160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5" name="Date Placeholder 4"/>
          <p:cNvSpPr>
            <a:spLocks noGrp="1"/>
          </p:cNvSpPr>
          <p:nvPr>
            <p:ph type="dt" sz="half" idx="10"/>
          </p:nvPr>
        </p:nvSpPr>
        <p:spPr/>
        <p:txBody>
          <a:bodyPr/>
          <a:lstStyle/>
          <a:p>
            <a:fld id="{2CCFE9AC-F15C-4FA0-A6F1-298829FA691D}" type="datetimeFigureOut">
              <a:rPr lang="en-US"/>
              <a:t>11/13/2024</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BD266BE7-899D-4075-917F-DBDE33B6B692}" type="slidenum">
              <a:rPr/>
              <a:t>‹#›</a:t>
            </a:fld>
            <a:endParaRPr/>
          </a:p>
        </p:txBody>
      </p:sp>
    </p:spTree>
    <p:extLst>
      <p:ext uri="{BB962C8B-B14F-4D97-AF65-F5344CB8AC3E}">
        <p14:creationId xmlns:p14="http://schemas.microsoft.com/office/powerpoint/2010/main" val="4161366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Rectangle 8"/>
          <p:cNvSpPr/>
          <p:nvPr/>
        </p:nvSpPr>
        <p:spPr>
          <a:xfrm>
            <a:off x="0" y="347472"/>
            <a:ext cx="12188952" cy="1188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8" name="Picture 7"/>
          <p:cNvPicPr>
            <a:picLocks noChangeAspect="1"/>
          </p:cNvPicPr>
          <p:nvPr/>
        </p:nvPicPr>
        <p:blipFill>
          <a:blip r:embed="rId14">
            <a:extLst>
              <a:ext uri="{28A0092B-C50C-407E-A947-70E740481C1C}">
                <a14:useLocalDpi xmlns:a14="http://schemas.microsoft.com/office/drawing/2010/main" val="0"/>
              </a:ext>
            </a:extLst>
          </a:blip>
          <a:stretch>
            <a:fillRect/>
          </a:stretch>
        </p:blipFill>
        <p:spPr bwMode="invGray">
          <a:xfrm>
            <a:off x="0" y="457200"/>
            <a:ext cx="12188952" cy="1371257"/>
          </a:xfrm>
          <a:prstGeom prst="rect">
            <a:avLst/>
          </a:prstGeom>
        </p:spPr>
      </p:pic>
      <p:sp>
        <p:nvSpPr>
          <p:cNvPr id="2" name="Title Placeholder 1"/>
          <p:cNvSpPr>
            <a:spLocks noGrp="1"/>
          </p:cNvSpPr>
          <p:nvPr>
            <p:ph type="title"/>
          </p:nvPr>
        </p:nvSpPr>
        <p:spPr bwMode="black">
          <a:xfrm>
            <a:off x="1280160" y="466343"/>
            <a:ext cx="9628632" cy="1362113"/>
          </a:xfrm>
          <a:prstGeom prst="rect">
            <a:avLst/>
          </a:prstGeom>
        </p:spPr>
        <p:txBody>
          <a:bodyPr vert="horz" lIns="91440" tIns="45720" rIns="91440" bIns="45720" rtlCol="0" anchor="ctr">
            <a:normAutofit/>
          </a:bodyPr>
          <a:lstStyle/>
          <a:p>
            <a:r>
              <a:rPr lang="en-US"/>
              <a:t>Click to edit Master title style</a:t>
            </a:r>
            <a:endParaRPr dirty="0"/>
          </a:p>
        </p:txBody>
      </p:sp>
      <p:sp>
        <p:nvSpPr>
          <p:cNvPr id="3" name="Text Placeholder 2"/>
          <p:cNvSpPr>
            <a:spLocks noGrp="1"/>
          </p:cNvSpPr>
          <p:nvPr>
            <p:ph type="body" idx="1"/>
          </p:nvPr>
        </p:nvSpPr>
        <p:spPr>
          <a:xfrm>
            <a:off x="1280160" y="2190749"/>
            <a:ext cx="9628632" cy="39862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2"/>
          </p:nvPr>
        </p:nvSpPr>
        <p:spPr>
          <a:xfrm>
            <a:off x="1280160" y="6356350"/>
            <a:ext cx="1971947" cy="365125"/>
          </a:xfrm>
          <a:prstGeom prst="rect">
            <a:avLst/>
          </a:prstGeom>
        </p:spPr>
        <p:txBody>
          <a:bodyPr vert="horz" lIns="91440" tIns="45720" rIns="91440" bIns="45720" rtlCol="0" anchor="ctr"/>
          <a:lstStyle>
            <a:lvl1pPr algn="l">
              <a:defRPr sz="1200" baseline="0">
                <a:solidFill>
                  <a:schemeClr val="tx1"/>
                </a:solidFill>
              </a:defRPr>
            </a:lvl1pPr>
          </a:lstStyle>
          <a:p>
            <a:fld id="{2CCFE9AC-F15C-4FA0-A6F1-298829FA691D}" type="datetimeFigureOut">
              <a:rPr lang="en-US" smtClean="0"/>
              <a:pPr/>
              <a:t>11/13/2024</a:t>
            </a:fld>
            <a:endParaRPr lang="en-US" dirty="0"/>
          </a:p>
        </p:txBody>
      </p:sp>
      <p:sp>
        <p:nvSpPr>
          <p:cNvPr id="5" name="Footer Placeholder 4"/>
          <p:cNvSpPr>
            <a:spLocks noGrp="1"/>
          </p:cNvSpPr>
          <p:nvPr>
            <p:ph type="ftr" sz="quarter" idx="3"/>
          </p:nvPr>
        </p:nvSpPr>
        <p:spPr>
          <a:xfrm>
            <a:off x="3252107" y="6356350"/>
            <a:ext cx="5687786" cy="365125"/>
          </a:xfrm>
          <a:prstGeom prst="rect">
            <a:avLst/>
          </a:prstGeom>
        </p:spPr>
        <p:txBody>
          <a:bodyPr vert="horz" lIns="91440" tIns="45720" rIns="91440" bIns="45720" rtlCol="0" anchor="ctr"/>
          <a:lstStyle>
            <a:lvl1pPr algn="ctr">
              <a:defRPr sz="1200" baseline="0">
                <a:solidFill>
                  <a:schemeClr val="tx1"/>
                </a:solidFill>
              </a:defRPr>
            </a:lvl1pPr>
          </a:lstStyle>
          <a:p>
            <a:endParaRPr lang="en-US"/>
          </a:p>
        </p:txBody>
      </p:sp>
      <p:sp>
        <p:nvSpPr>
          <p:cNvPr id="6" name="Slide Number Placeholder 5"/>
          <p:cNvSpPr>
            <a:spLocks noGrp="1"/>
          </p:cNvSpPr>
          <p:nvPr>
            <p:ph type="sldNum" sz="quarter" idx="4"/>
          </p:nvPr>
        </p:nvSpPr>
        <p:spPr>
          <a:xfrm>
            <a:off x="8939894" y="6356350"/>
            <a:ext cx="1968898" cy="365125"/>
          </a:xfrm>
          <a:prstGeom prst="rect">
            <a:avLst/>
          </a:prstGeom>
        </p:spPr>
        <p:txBody>
          <a:bodyPr vert="horz" lIns="91440" tIns="45720" rIns="91440" bIns="45720" rtlCol="0" anchor="ctr"/>
          <a:lstStyle>
            <a:lvl1pPr algn="r">
              <a:defRPr sz="1200" baseline="0">
                <a:solidFill>
                  <a:schemeClr val="tx1"/>
                </a:solidFill>
              </a:defRPr>
            </a:lvl1pPr>
          </a:lstStyle>
          <a:p>
            <a:fld id="{BD266BE7-899D-4075-917F-DBDE33B6B692}" type="slidenum">
              <a:rPr lang="en-US" smtClean="0"/>
              <a:pPr/>
              <a:t>‹#›</a:t>
            </a:fld>
            <a:endParaRPr lang="en-US"/>
          </a:p>
        </p:txBody>
      </p:sp>
    </p:spTree>
    <p:extLst>
      <p:ext uri="{BB962C8B-B14F-4D97-AF65-F5344CB8AC3E}">
        <p14:creationId xmlns:p14="http://schemas.microsoft.com/office/powerpoint/2010/main" val="28719210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5000"/>
        </a:lnSpc>
        <a:spcBef>
          <a:spcPct val="0"/>
        </a:spcBef>
        <a:buNone/>
        <a:defRPr sz="3000" kern="1200">
          <a:solidFill>
            <a:schemeClr val="bg1"/>
          </a:solidFill>
          <a:latin typeface="+mj-lt"/>
          <a:ea typeface="+mj-ea"/>
          <a:cs typeface="+mj-cs"/>
        </a:defRPr>
      </a:lvl1pPr>
    </p:titleStyle>
    <p:bodyStyle>
      <a:lvl1pPr marL="228600" indent="-228600" algn="l" defTabSz="914400" rtl="0" eaLnBrk="1" latinLnBrk="0" hangingPunct="1">
        <a:lnSpc>
          <a:spcPct val="100000"/>
        </a:lnSpc>
        <a:spcBef>
          <a:spcPts val="1500"/>
        </a:spcBef>
        <a:buFont typeface="Wingdings" panose="05000000000000000000" pitchFamily="2" charset="2"/>
        <a:buChar char="§"/>
        <a:defRPr sz="2200" kern="1200">
          <a:solidFill>
            <a:schemeClr val="tx1"/>
          </a:solidFill>
          <a:latin typeface="+mn-lt"/>
          <a:ea typeface="+mn-ea"/>
          <a:cs typeface="+mn-cs"/>
        </a:defRPr>
      </a:lvl1pPr>
      <a:lvl2pPr marL="685800" indent="-228600" algn="l" defTabSz="914400" rtl="0" eaLnBrk="1" latinLnBrk="0" hangingPunct="1">
        <a:lnSpc>
          <a:spcPct val="100000"/>
        </a:lnSpc>
        <a:spcBef>
          <a:spcPts val="300"/>
        </a:spcBef>
        <a:buFont typeface="Wingdings" panose="05000000000000000000" pitchFamily="2"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300"/>
        </a:spcBef>
        <a:buFont typeface="Wingdings" panose="05000000000000000000" pitchFamily="2" charset="2"/>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6pPr>
      <a:lvl7pPr marL="29718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7pPr>
      <a:lvl8pPr marL="34290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8pPr>
      <a:lvl9pPr marL="38862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9.xml"/><Relationship Id="rId1" Type="http://schemas.openxmlformats.org/officeDocument/2006/relationships/slideLayout" Target="../slideLayouts/slideLayout3.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0.xml"/><Relationship Id="rId1" Type="http://schemas.openxmlformats.org/officeDocument/2006/relationships/slideLayout" Target="../slideLayouts/slideLayout3.xml"/><Relationship Id="rId4" Type="http://schemas.openxmlformats.org/officeDocument/2006/relationships/image" Target="../media/image23.png"/></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1.xml"/><Relationship Id="rId1" Type="http://schemas.openxmlformats.org/officeDocument/2006/relationships/slideLayout" Target="../slideLayouts/slideLayout3.xml"/><Relationship Id="rId4" Type="http://schemas.openxmlformats.org/officeDocument/2006/relationships/image" Target="../media/image24.png"/></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A6ACF41-AD42-499F-A804-623F71E27F61}"/>
              </a:ext>
            </a:extLst>
          </p:cNvPr>
          <p:cNvPicPr>
            <a:picLocks noChangeAspect="1"/>
          </p:cNvPicPr>
          <p:nvPr/>
        </p:nvPicPr>
        <p:blipFill>
          <a:blip r:embed="rId2"/>
          <a:stretch>
            <a:fillRect/>
          </a:stretch>
        </p:blipFill>
        <p:spPr>
          <a:xfrm>
            <a:off x="0" y="-49791"/>
            <a:ext cx="12192000" cy="6927669"/>
          </a:xfrm>
          <a:prstGeom prst="rect">
            <a:avLst/>
          </a:prstGeom>
        </p:spPr>
      </p:pic>
      <p:sp>
        <p:nvSpPr>
          <p:cNvPr id="2" name="Title 1"/>
          <p:cNvSpPr>
            <a:spLocks noGrp="1"/>
          </p:cNvSpPr>
          <p:nvPr>
            <p:ph type="ctrTitle"/>
          </p:nvPr>
        </p:nvSpPr>
        <p:spPr>
          <a:xfrm>
            <a:off x="1578582" y="34211"/>
            <a:ext cx="9034835" cy="2387600"/>
          </a:xfrm>
        </p:spPr>
        <p:txBody>
          <a:bodyPr>
            <a:normAutofit/>
          </a:bodyPr>
          <a:lstStyle/>
          <a:p>
            <a:pPr algn="ctr"/>
            <a:r>
              <a:rPr lang="en-US" sz="7200" b="0" dirty="0">
                <a:latin typeface="Letter-join Print Plus 3" panose="02000805000000020003" pitchFamily="50" charset="0"/>
              </a:rPr>
              <a:t>Welcome to Family Learning Morning</a:t>
            </a:r>
          </a:p>
        </p:txBody>
      </p:sp>
      <p:sp>
        <p:nvSpPr>
          <p:cNvPr id="3" name="TextBox 2"/>
          <p:cNvSpPr txBox="1"/>
          <p:nvPr/>
        </p:nvSpPr>
        <p:spPr>
          <a:xfrm>
            <a:off x="2847581" y="2591879"/>
            <a:ext cx="6496835" cy="646331"/>
          </a:xfrm>
          <a:prstGeom prst="rect">
            <a:avLst/>
          </a:prstGeom>
          <a:noFill/>
        </p:spPr>
        <p:txBody>
          <a:bodyPr wrap="square" rtlCol="0">
            <a:spAutoFit/>
          </a:bodyPr>
          <a:lstStyle/>
          <a:p>
            <a:pPr algn="ctr"/>
            <a:r>
              <a:rPr lang="en-GB" sz="3600" dirty="0">
                <a:latin typeface="Letter-join Print Plus 3" panose="02000805000000020003" pitchFamily="50" charset="0"/>
              </a:rPr>
              <a:t>Maths</a:t>
            </a:r>
          </a:p>
        </p:txBody>
      </p:sp>
      <p:sp>
        <p:nvSpPr>
          <p:cNvPr id="6" name="Rectangle 5"/>
          <p:cNvSpPr/>
          <p:nvPr/>
        </p:nvSpPr>
        <p:spPr>
          <a:xfrm>
            <a:off x="336176" y="295835"/>
            <a:ext cx="11524130" cy="6306671"/>
          </a:xfrm>
          <a:prstGeom prst="rect">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D168218A-9CFB-46F8-8909-B726727B9BF1}"/>
              </a:ext>
            </a:extLst>
          </p:cNvPr>
          <p:cNvSpPr/>
          <p:nvPr/>
        </p:nvSpPr>
        <p:spPr>
          <a:xfrm>
            <a:off x="5404810" y="3619791"/>
            <a:ext cx="6215605" cy="2812648"/>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000" dirty="0">
                <a:solidFill>
                  <a:schemeClr val="tx1"/>
                </a:solidFill>
              </a:rPr>
              <a:t>7432</a:t>
            </a:r>
          </a:p>
          <a:p>
            <a:pPr algn="ctr"/>
            <a:endParaRPr lang="en-GB" dirty="0"/>
          </a:p>
          <a:p>
            <a:pPr algn="ctr"/>
            <a:r>
              <a:rPr lang="en-GB" sz="2800" dirty="0">
                <a:solidFill>
                  <a:schemeClr val="tx1"/>
                </a:solidFill>
                <a:latin typeface="Letter-join Print Plus 3" panose="02000805000000020003" pitchFamily="50" charset="0"/>
              </a:rPr>
              <a:t>What do you notice about this number?</a:t>
            </a:r>
          </a:p>
          <a:p>
            <a:pPr algn="ctr"/>
            <a:r>
              <a:rPr lang="en-GB" sz="2800" dirty="0">
                <a:solidFill>
                  <a:schemeClr val="tx1"/>
                </a:solidFill>
                <a:latin typeface="Letter-join Print Plus 3" panose="02000805000000020003" pitchFamily="50" charset="0"/>
              </a:rPr>
              <a:t>What do you know about this number?</a:t>
            </a:r>
          </a:p>
        </p:txBody>
      </p:sp>
      <p:sp>
        <p:nvSpPr>
          <p:cNvPr id="8" name="Rectangle 7">
            <a:extLst>
              <a:ext uri="{FF2B5EF4-FFF2-40B4-BE49-F238E27FC236}">
                <a16:creationId xmlns:a16="http://schemas.microsoft.com/office/drawing/2014/main" id="{2D6CD5F6-7368-4C59-BBB7-4951F0F0A62E}"/>
              </a:ext>
            </a:extLst>
          </p:cNvPr>
          <p:cNvSpPr/>
          <p:nvPr/>
        </p:nvSpPr>
        <p:spPr>
          <a:xfrm>
            <a:off x="563794" y="3087655"/>
            <a:ext cx="4567574" cy="3344784"/>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dirty="0">
                <a:solidFill>
                  <a:schemeClr val="tx1"/>
                </a:solidFill>
                <a:latin typeface="Letter-join Print Plus 3" panose="02000805000000020003" pitchFamily="50" charset="0"/>
              </a:rPr>
              <a:t>Just some of the things you could have noticed…</a:t>
            </a:r>
          </a:p>
          <a:p>
            <a:pPr marL="342900" indent="-342900">
              <a:buFont typeface="Arial" panose="020B0604020202020204" pitchFamily="34" charset="0"/>
              <a:buChar char="•"/>
            </a:pPr>
            <a:r>
              <a:rPr lang="en-GB" sz="2400" dirty="0">
                <a:solidFill>
                  <a:schemeClr val="tx1"/>
                </a:solidFill>
                <a:latin typeface="Letter-join Print Plus 3" panose="02000805000000020003" pitchFamily="50" charset="0"/>
              </a:rPr>
              <a:t>Even number.</a:t>
            </a:r>
            <a:endParaRPr lang="en-GB" sz="1050" dirty="0">
              <a:solidFill>
                <a:schemeClr val="tx1"/>
              </a:solidFill>
              <a:latin typeface="Letter-join Print Plus 3" panose="02000805000000020003" pitchFamily="50" charset="0"/>
            </a:endParaRPr>
          </a:p>
          <a:p>
            <a:pPr marL="342900" indent="-342900">
              <a:buFont typeface="Arial" panose="020B0604020202020204" pitchFamily="34" charset="0"/>
              <a:buChar char="•"/>
            </a:pPr>
            <a:r>
              <a:rPr lang="en-GB" sz="2400" dirty="0">
                <a:solidFill>
                  <a:schemeClr val="tx1"/>
                </a:solidFill>
                <a:latin typeface="Letter-join Print Plus 3" panose="02000805000000020003" pitchFamily="50" charset="0"/>
              </a:rPr>
              <a:t>Has 4-digits.</a:t>
            </a:r>
          </a:p>
          <a:p>
            <a:pPr marL="342900" indent="-342900">
              <a:buFont typeface="Arial" panose="020B0604020202020204" pitchFamily="34" charset="0"/>
              <a:buChar char="•"/>
            </a:pPr>
            <a:r>
              <a:rPr lang="en-GB" sz="2400" dirty="0">
                <a:solidFill>
                  <a:schemeClr val="tx1"/>
                </a:solidFill>
                <a:latin typeface="Letter-join Print Plus 3" panose="02000805000000020003" pitchFamily="50" charset="0"/>
              </a:rPr>
              <a:t>Half of 7432 is 3716.</a:t>
            </a:r>
          </a:p>
          <a:p>
            <a:pPr marL="342900" indent="-342900">
              <a:buFont typeface="Arial" panose="020B0604020202020204" pitchFamily="34" charset="0"/>
              <a:buChar char="•"/>
            </a:pPr>
            <a:r>
              <a:rPr lang="en-GB" sz="2400" dirty="0">
                <a:solidFill>
                  <a:schemeClr val="tx1"/>
                </a:solidFill>
                <a:latin typeface="Letter-join Print Plus 3" panose="02000805000000020003" pitchFamily="50" charset="0"/>
              </a:rPr>
              <a:t>Rounded to the nearest thousand is 7000.</a:t>
            </a:r>
          </a:p>
          <a:p>
            <a:pPr marL="342900" indent="-342900">
              <a:buFont typeface="Arial" panose="020B0604020202020204" pitchFamily="34" charset="0"/>
              <a:buChar char="•"/>
            </a:pPr>
            <a:r>
              <a:rPr lang="en-GB" sz="2400" dirty="0">
                <a:solidFill>
                  <a:schemeClr val="tx1"/>
                </a:solidFill>
                <a:latin typeface="Letter-join Print Plus 3" panose="02000805000000020003" pitchFamily="50" charset="0"/>
              </a:rPr>
              <a:t>One more than 7432 is 7433.</a:t>
            </a:r>
          </a:p>
          <a:p>
            <a:pPr marL="342900" indent="-342900">
              <a:buFont typeface="Arial" panose="020B0604020202020204" pitchFamily="34" charset="0"/>
              <a:buChar char="•"/>
            </a:pPr>
            <a:r>
              <a:rPr lang="en-GB" sz="2400" dirty="0">
                <a:solidFill>
                  <a:schemeClr val="tx1"/>
                </a:solidFill>
                <a:latin typeface="Letter-join Print Plus 3" panose="02000805000000020003" pitchFamily="50" charset="0"/>
              </a:rPr>
              <a:t>The digit 4 represents 400.</a:t>
            </a:r>
          </a:p>
        </p:txBody>
      </p:sp>
    </p:spTree>
    <p:extLst>
      <p:ext uri="{BB962C8B-B14F-4D97-AF65-F5344CB8AC3E}">
        <p14:creationId xmlns:p14="http://schemas.microsoft.com/office/powerpoint/2010/main" val="1732698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15D4031-1225-478B-A52A-38CEB580E9E5}"/>
              </a:ext>
            </a:extLst>
          </p:cNvPr>
          <p:cNvPicPr>
            <a:picLocks noChangeAspect="1"/>
          </p:cNvPicPr>
          <p:nvPr/>
        </p:nvPicPr>
        <p:blipFill>
          <a:blip r:embed="rId3"/>
          <a:stretch>
            <a:fillRect/>
          </a:stretch>
        </p:blipFill>
        <p:spPr>
          <a:xfrm>
            <a:off x="0" y="0"/>
            <a:ext cx="12192000" cy="6927669"/>
          </a:xfrm>
          <a:prstGeom prst="rect">
            <a:avLst/>
          </a:prstGeom>
        </p:spPr>
      </p:pic>
      <p:sp>
        <p:nvSpPr>
          <p:cNvPr id="5" name="Rectangle 4"/>
          <p:cNvSpPr/>
          <p:nvPr/>
        </p:nvSpPr>
        <p:spPr>
          <a:xfrm>
            <a:off x="336176" y="295835"/>
            <a:ext cx="11524130" cy="6306671"/>
          </a:xfrm>
          <a:prstGeom prst="rect">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a:extLst>
              <a:ext uri="{FF2B5EF4-FFF2-40B4-BE49-F238E27FC236}">
                <a16:creationId xmlns:a16="http://schemas.microsoft.com/office/drawing/2014/main" id="{F5C7E61F-6D32-4093-B23E-06EB5D4D9860}"/>
              </a:ext>
            </a:extLst>
          </p:cNvPr>
          <p:cNvSpPr txBox="1"/>
          <p:nvPr/>
        </p:nvSpPr>
        <p:spPr>
          <a:xfrm>
            <a:off x="928790" y="1661648"/>
            <a:ext cx="10518572" cy="3916457"/>
          </a:xfrm>
          <a:prstGeom prst="rect">
            <a:avLst/>
          </a:prstGeom>
          <a:noFill/>
          <a:ln w="57150">
            <a:noFill/>
          </a:ln>
        </p:spPr>
        <p:txBody>
          <a:bodyPr wrap="square" rtlCol="0">
            <a:spAutoFit/>
          </a:bodyPr>
          <a:lstStyle/>
          <a:p>
            <a:pPr marL="180000" indent="-180000">
              <a:lnSpc>
                <a:spcPct val="150000"/>
              </a:lnSpc>
              <a:buFont typeface="Arial" panose="020B0604020202020204" pitchFamily="34" charset="0"/>
              <a:buChar char="•"/>
            </a:pPr>
            <a:r>
              <a:rPr lang="en-GB" sz="2800" dirty="0">
                <a:latin typeface="Letter-join Print Plus 3" panose="02000805000000020003" pitchFamily="50" charset="0"/>
              </a:rPr>
              <a:t>Use of key misconception to secure understanding (what it isn’t / odd one out)</a:t>
            </a:r>
          </a:p>
          <a:p>
            <a:pPr marL="180000" indent="-180000">
              <a:lnSpc>
                <a:spcPct val="150000"/>
              </a:lnSpc>
              <a:buFont typeface="Arial" panose="020B0604020202020204" pitchFamily="34" charset="0"/>
              <a:buChar char="•"/>
            </a:pPr>
            <a:r>
              <a:rPr lang="en-GB" sz="2800" dirty="0">
                <a:latin typeface="Letter-join Print Plus 3" panose="02000805000000020003" pitchFamily="50" charset="0"/>
              </a:rPr>
              <a:t>Develop reasoning through explaining</a:t>
            </a:r>
          </a:p>
          <a:p>
            <a:pPr marL="180000" indent="-180000">
              <a:lnSpc>
                <a:spcPct val="150000"/>
              </a:lnSpc>
              <a:buFont typeface="Arial" panose="020B0604020202020204" pitchFamily="34" charset="0"/>
              <a:buChar char="•"/>
            </a:pPr>
            <a:r>
              <a:rPr lang="en-GB" sz="2800" dirty="0">
                <a:latin typeface="Letter-join Print Plus 3" panose="02000805000000020003" pitchFamily="50" charset="0"/>
              </a:rPr>
              <a:t>Independent explanations, developed through class discussion</a:t>
            </a:r>
          </a:p>
          <a:p>
            <a:pPr marL="180000" indent="-180000">
              <a:lnSpc>
                <a:spcPct val="150000"/>
              </a:lnSpc>
              <a:buFont typeface="Arial" panose="020B0604020202020204" pitchFamily="34" charset="0"/>
              <a:buChar char="•"/>
            </a:pPr>
            <a:r>
              <a:rPr lang="en-GB" sz="2800" dirty="0">
                <a:latin typeface="Letter-join Print Plus 3" panose="02000805000000020003" pitchFamily="50" charset="0"/>
              </a:rPr>
              <a:t>Children develop and demonstrate conceptual understanding</a:t>
            </a:r>
          </a:p>
          <a:p>
            <a:pPr marL="180000" indent="-180000">
              <a:lnSpc>
                <a:spcPct val="150000"/>
              </a:lnSpc>
              <a:buFont typeface="Arial" panose="020B0604020202020204" pitchFamily="34" charset="0"/>
              <a:buChar char="•"/>
            </a:pPr>
            <a:r>
              <a:rPr lang="en-GB" sz="2800" dirty="0">
                <a:latin typeface="Letter-join Print Plus 3" panose="02000805000000020003" pitchFamily="50" charset="0"/>
              </a:rPr>
              <a:t>Children should be using STEM sentences and key vocabulary </a:t>
            </a:r>
          </a:p>
        </p:txBody>
      </p:sp>
      <p:sp>
        <p:nvSpPr>
          <p:cNvPr id="14" name="Title 1">
            <a:extLst>
              <a:ext uri="{FF2B5EF4-FFF2-40B4-BE49-F238E27FC236}">
                <a16:creationId xmlns:a16="http://schemas.microsoft.com/office/drawing/2014/main" id="{7A93314E-EBB3-4CC9-B2BA-564D67043635}"/>
              </a:ext>
            </a:extLst>
          </p:cNvPr>
          <p:cNvSpPr txBox="1">
            <a:spLocks/>
          </p:cNvSpPr>
          <p:nvPr/>
        </p:nvSpPr>
        <p:spPr bwMode="black">
          <a:xfrm>
            <a:off x="1814774" y="133253"/>
            <a:ext cx="3532730" cy="1475254"/>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5000" b="1" kern="1200">
                <a:solidFill>
                  <a:schemeClr val="tx1"/>
                </a:solidFill>
                <a:latin typeface="+mj-lt"/>
                <a:ea typeface="+mj-ea"/>
                <a:cs typeface="+mj-cs"/>
              </a:defRPr>
            </a:lvl1pPr>
          </a:lstStyle>
          <a:p>
            <a:r>
              <a:rPr lang="en-GB" sz="7200" b="0" dirty="0">
                <a:latin typeface="Letter-join Print Plus 3" panose="02000805000000020003" pitchFamily="50" charset="0"/>
              </a:rPr>
              <a:t>Twist it</a:t>
            </a:r>
          </a:p>
        </p:txBody>
      </p:sp>
      <p:pic>
        <p:nvPicPr>
          <p:cNvPr id="9" name="Picture 8">
            <a:extLst>
              <a:ext uri="{FF2B5EF4-FFF2-40B4-BE49-F238E27FC236}">
                <a16:creationId xmlns:a16="http://schemas.microsoft.com/office/drawing/2014/main" id="{23B4E01A-1D5B-4C02-B3D8-608B48BCE51E}"/>
              </a:ext>
            </a:extLst>
          </p:cNvPr>
          <p:cNvPicPr/>
          <p:nvPr/>
        </p:nvPicPr>
        <p:blipFill>
          <a:blip r:embed="rId4"/>
          <a:stretch>
            <a:fillRect/>
          </a:stretch>
        </p:blipFill>
        <p:spPr>
          <a:xfrm>
            <a:off x="553265" y="489271"/>
            <a:ext cx="1261509" cy="1252489"/>
          </a:xfrm>
          <a:prstGeom prst="rect">
            <a:avLst/>
          </a:prstGeom>
        </p:spPr>
      </p:pic>
    </p:spTree>
    <p:extLst>
      <p:ext uri="{BB962C8B-B14F-4D97-AF65-F5344CB8AC3E}">
        <p14:creationId xmlns:p14="http://schemas.microsoft.com/office/powerpoint/2010/main" val="22554279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5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xEl>
                                              <p:pRg st="1" end="1"/>
                                            </p:txEl>
                                          </p:spTgt>
                                        </p:tgtEl>
                                        <p:attrNameLst>
                                          <p:attrName>style.visibility</p:attrName>
                                        </p:attrNameLst>
                                      </p:cBhvr>
                                      <p:to>
                                        <p:strVal val="visible"/>
                                      </p:to>
                                    </p:set>
                                    <p:animEffect transition="in" filter="fade">
                                      <p:cBhvr>
                                        <p:cTn id="12" dur="500"/>
                                        <p:tgtEl>
                                          <p:spTgt spid="1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
                                            <p:txEl>
                                              <p:pRg st="2" end="2"/>
                                            </p:txEl>
                                          </p:spTgt>
                                        </p:tgtEl>
                                        <p:attrNameLst>
                                          <p:attrName>style.visibility</p:attrName>
                                        </p:attrNameLst>
                                      </p:cBhvr>
                                      <p:to>
                                        <p:strVal val="visible"/>
                                      </p:to>
                                    </p:set>
                                    <p:animEffect transition="in" filter="fade">
                                      <p:cBhvr>
                                        <p:cTn id="17" dur="500"/>
                                        <p:tgtEl>
                                          <p:spTgt spid="1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3">
                                            <p:txEl>
                                              <p:pRg st="3" end="3"/>
                                            </p:txEl>
                                          </p:spTgt>
                                        </p:tgtEl>
                                        <p:attrNameLst>
                                          <p:attrName>style.visibility</p:attrName>
                                        </p:attrNameLst>
                                      </p:cBhvr>
                                      <p:to>
                                        <p:strVal val="visible"/>
                                      </p:to>
                                    </p:set>
                                    <p:animEffect transition="in" filter="fade">
                                      <p:cBhvr>
                                        <p:cTn id="22" dur="500"/>
                                        <p:tgtEl>
                                          <p:spTgt spid="1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3">
                                            <p:txEl>
                                              <p:pRg st="4" end="4"/>
                                            </p:txEl>
                                          </p:spTgt>
                                        </p:tgtEl>
                                        <p:attrNameLst>
                                          <p:attrName>style.visibility</p:attrName>
                                        </p:attrNameLst>
                                      </p:cBhvr>
                                      <p:to>
                                        <p:strVal val="visible"/>
                                      </p:to>
                                    </p:set>
                                    <p:animEffect transition="in" filter="fade">
                                      <p:cBhvr>
                                        <p:cTn id="27" dur="500"/>
                                        <p:tgtEl>
                                          <p:spTgt spid="1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15D4031-1225-478B-A52A-38CEB580E9E5}"/>
              </a:ext>
            </a:extLst>
          </p:cNvPr>
          <p:cNvPicPr>
            <a:picLocks noChangeAspect="1"/>
          </p:cNvPicPr>
          <p:nvPr/>
        </p:nvPicPr>
        <p:blipFill>
          <a:blip r:embed="rId3"/>
          <a:stretch>
            <a:fillRect/>
          </a:stretch>
        </p:blipFill>
        <p:spPr>
          <a:xfrm>
            <a:off x="0" y="0"/>
            <a:ext cx="12192000" cy="6927669"/>
          </a:xfrm>
          <a:prstGeom prst="rect">
            <a:avLst/>
          </a:prstGeom>
        </p:spPr>
      </p:pic>
      <p:sp>
        <p:nvSpPr>
          <p:cNvPr id="5" name="Rectangle 4"/>
          <p:cNvSpPr/>
          <p:nvPr/>
        </p:nvSpPr>
        <p:spPr>
          <a:xfrm>
            <a:off x="336176" y="295835"/>
            <a:ext cx="11524130" cy="6306671"/>
          </a:xfrm>
          <a:prstGeom prst="rect">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a:extLst>
              <a:ext uri="{FF2B5EF4-FFF2-40B4-BE49-F238E27FC236}">
                <a16:creationId xmlns:a16="http://schemas.microsoft.com/office/drawing/2014/main" id="{F5C7E61F-6D32-4093-B23E-06EB5D4D9860}"/>
              </a:ext>
            </a:extLst>
          </p:cNvPr>
          <p:cNvSpPr txBox="1"/>
          <p:nvPr/>
        </p:nvSpPr>
        <p:spPr>
          <a:xfrm>
            <a:off x="928790" y="1661648"/>
            <a:ext cx="10518572" cy="3431709"/>
          </a:xfrm>
          <a:prstGeom prst="rect">
            <a:avLst/>
          </a:prstGeom>
          <a:noFill/>
          <a:ln w="57150">
            <a:noFill/>
          </a:ln>
        </p:spPr>
        <p:txBody>
          <a:bodyPr wrap="square" rtlCol="0">
            <a:spAutoFit/>
          </a:bodyPr>
          <a:lstStyle/>
          <a:p>
            <a:pPr marL="180000" indent="-180000">
              <a:lnSpc>
                <a:spcPct val="200000"/>
              </a:lnSpc>
              <a:buFont typeface="Arial" panose="020B0604020202020204" pitchFamily="34" charset="0"/>
              <a:buChar char="•"/>
            </a:pPr>
            <a:r>
              <a:rPr lang="en-GB" sz="2800" dirty="0">
                <a:latin typeface="Letter-join Print Plus 3" panose="02000805000000020003" pitchFamily="50" charset="0"/>
              </a:rPr>
              <a:t>Apply the key learning to solve open-ended problems</a:t>
            </a:r>
          </a:p>
          <a:p>
            <a:pPr marL="180000" indent="-180000">
              <a:lnSpc>
                <a:spcPct val="200000"/>
              </a:lnSpc>
              <a:buFont typeface="Arial" panose="020B0604020202020204" pitchFamily="34" charset="0"/>
              <a:buChar char="•"/>
            </a:pPr>
            <a:r>
              <a:rPr lang="en-GB" sz="2800" dirty="0">
                <a:latin typeface="Letter-join Print Plus 3" panose="02000805000000020003" pitchFamily="50" charset="0"/>
              </a:rPr>
              <a:t>Stretch and challenge – “deepen mathematical thinking”</a:t>
            </a:r>
          </a:p>
          <a:p>
            <a:pPr marL="180000" indent="-180000">
              <a:lnSpc>
                <a:spcPct val="200000"/>
              </a:lnSpc>
              <a:buFont typeface="Arial" panose="020B0604020202020204" pitchFamily="34" charset="0"/>
              <a:buChar char="•"/>
            </a:pPr>
            <a:r>
              <a:rPr lang="en-GB" sz="2800" dirty="0">
                <a:latin typeface="Letter-join Print Plus 3" panose="02000805000000020003" pitchFamily="50" charset="0"/>
              </a:rPr>
              <a:t>Making links and connections with other mathematical learning</a:t>
            </a:r>
          </a:p>
          <a:p>
            <a:pPr marL="180000" indent="-180000">
              <a:lnSpc>
                <a:spcPct val="200000"/>
              </a:lnSpc>
              <a:buFont typeface="Arial" panose="020B0604020202020204" pitchFamily="34" charset="0"/>
              <a:buChar char="•"/>
            </a:pPr>
            <a:r>
              <a:rPr lang="en-GB" sz="2800" dirty="0">
                <a:latin typeface="Letter-join Print Plus 3" panose="02000805000000020003" pitchFamily="50" charset="0"/>
              </a:rPr>
              <a:t>Chains of reasoning </a:t>
            </a:r>
          </a:p>
        </p:txBody>
      </p:sp>
      <p:sp>
        <p:nvSpPr>
          <p:cNvPr id="14" name="Title 1">
            <a:extLst>
              <a:ext uri="{FF2B5EF4-FFF2-40B4-BE49-F238E27FC236}">
                <a16:creationId xmlns:a16="http://schemas.microsoft.com/office/drawing/2014/main" id="{7A93314E-EBB3-4CC9-B2BA-564D67043635}"/>
              </a:ext>
            </a:extLst>
          </p:cNvPr>
          <p:cNvSpPr txBox="1">
            <a:spLocks/>
          </p:cNvSpPr>
          <p:nvPr/>
        </p:nvSpPr>
        <p:spPr bwMode="black">
          <a:xfrm>
            <a:off x="1814774" y="133253"/>
            <a:ext cx="3532730" cy="1475254"/>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5000" b="1" kern="1200">
                <a:solidFill>
                  <a:schemeClr val="tx1"/>
                </a:solidFill>
                <a:latin typeface="+mj-lt"/>
                <a:ea typeface="+mj-ea"/>
                <a:cs typeface="+mj-cs"/>
              </a:defRPr>
            </a:lvl1pPr>
          </a:lstStyle>
          <a:p>
            <a:r>
              <a:rPr lang="en-GB" sz="7200" b="0" dirty="0">
                <a:latin typeface="Letter-join Print Plus 3" panose="02000805000000020003" pitchFamily="50" charset="0"/>
              </a:rPr>
              <a:t>DYU</a:t>
            </a:r>
          </a:p>
        </p:txBody>
      </p:sp>
      <p:pic>
        <p:nvPicPr>
          <p:cNvPr id="7" name="Picture 6">
            <a:extLst>
              <a:ext uri="{FF2B5EF4-FFF2-40B4-BE49-F238E27FC236}">
                <a16:creationId xmlns:a16="http://schemas.microsoft.com/office/drawing/2014/main" id="{CC84CAE7-A639-4887-B49D-7245690AC4A5}"/>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502760" y="572841"/>
            <a:ext cx="852059" cy="1007516"/>
          </a:xfrm>
          <a:prstGeom prst="rect">
            <a:avLst/>
          </a:prstGeom>
        </p:spPr>
      </p:pic>
    </p:spTree>
    <p:extLst>
      <p:ext uri="{BB962C8B-B14F-4D97-AF65-F5344CB8AC3E}">
        <p14:creationId xmlns:p14="http://schemas.microsoft.com/office/powerpoint/2010/main" val="5051964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5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xEl>
                                              <p:pRg st="1" end="1"/>
                                            </p:txEl>
                                          </p:spTgt>
                                        </p:tgtEl>
                                        <p:attrNameLst>
                                          <p:attrName>style.visibility</p:attrName>
                                        </p:attrNameLst>
                                      </p:cBhvr>
                                      <p:to>
                                        <p:strVal val="visible"/>
                                      </p:to>
                                    </p:set>
                                    <p:animEffect transition="in" filter="fade">
                                      <p:cBhvr>
                                        <p:cTn id="12" dur="500"/>
                                        <p:tgtEl>
                                          <p:spTgt spid="1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
                                            <p:txEl>
                                              <p:pRg st="2" end="2"/>
                                            </p:txEl>
                                          </p:spTgt>
                                        </p:tgtEl>
                                        <p:attrNameLst>
                                          <p:attrName>style.visibility</p:attrName>
                                        </p:attrNameLst>
                                      </p:cBhvr>
                                      <p:to>
                                        <p:strVal val="visible"/>
                                      </p:to>
                                    </p:set>
                                    <p:animEffect transition="in" filter="fade">
                                      <p:cBhvr>
                                        <p:cTn id="17" dur="500"/>
                                        <p:tgtEl>
                                          <p:spTgt spid="1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3">
                                            <p:txEl>
                                              <p:pRg st="3" end="3"/>
                                            </p:txEl>
                                          </p:spTgt>
                                        </p:tgtEl>
                                        <p:attrNameLst>
                                          <p:attrName>style.visibility</p:attrName>
                                        </p:attrNameLst>
                                      </p:cBhvr>
                                      <p:to>
                                        <p:strVal val="visible"/>
                                      </p:to>
                                    </p:set>
                                    <p:animEffect transition="in" filter="fade">
                                      <p:cBhvr>
                                        <p:cTn id="22" dur="500"/>
                                        <p:tgtEl>
                                          <p:spTgt spid="1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15D4031-1225-478B-A52A-38CEB580E9E5}"/>
              </a:ext>
            </a:extLst>
          </p:cNvPr>
          <p:cNvPicPr>
            <a:picLocks noChangeAspect="1"/>
          </p:cNvPicPr>
          <p:nvPr/>
        </p:nvPicPr>
        <p:blipFill>
          <a:blip r:embed="rId3"/>
          <a:stretch>
            <a:fillRect/>
          </a:stretch>
        </p:blipFill>
        <p:spPr>
          <a:xfrm>
            <a:off x="0" y="0"/>
            <a:ext cx="12192000" cy="6927669"/>
          </a:xfrm>
          <a:prstGeom prst="rect">
            <a:avLst/>
          </a:prstGeom>
        </p:spPr>
      </p:pic>
      <p:sp>
        <p:nvSpPr>
          <p:cNvPr id="5" name="Rectangle 4"/>
          <p:cNvSpPr/>
          <p:nvPr/>
        </p:nvSpPr>
        <p:spPr>
          <a:xfrm>
            <a:off x="336176" y="295835"/>
            <a:ext cx="11524130" cy="6306671"/>
          </a:xfrm>
          <a:prstGeom prst="rect">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itle 1">
            <a:extLst>
              <a:ext uri="{FF2B5EF4-FFF2-40B4-BE49-F238E27FC236}">
                <a16:creationId xmlns:a16="http://schemas.microsoft.com/office/drawing/2014/main" id="{7A93314E-EBB3-4CC9-B2BA-564D67043635}"/>
              </a:ext>
            </a:extLst>
          </p:cNvPr>
          <p:cNvSpPr txBox="1">
            <a:spLocks/>
          </p:cNvSpPr>
          <p:nvPr/>
        </p:nvSpPr>
        <p:spPr bwMode="black">
          <a:xfrm>
            <a:off x="601885" y="133253"/>
            <a:ext cx="9444940" cy="1475254"/>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5000" b="1" kern="1200">
                <a:solidFill>
                  <a:schemeClr val="tx1"/>
                </a:solidFill>
                <a:latin typeface="+mj-lt"/>
                <a:ea typeface="+mj-ea"/>
                <a:cs typeface="+mj-cs"/>
              </a:defRPr>
            </a:lvl1pPr>
          </a:lstStyle>
          <a:p>
            <a:r>
              <a:rPr lang="en-GB" sz="6000" b="0" dirty="0">
                <a:latin typeface="Letter-join Print Plus 3" panose="02000805000000020003" pitchFamily="50" charset="0"/>
              </a:rPr>
              <a:t>KS1 Mastering Number</a:t>
            </a:r>
          </a:p>
        </p:txBody>
      </p:sp>
      <p:pic>
        <p:nvPicPr>
          <p:cNvPr id="3" name="Picture 2">
            <a:extLst>
              <a:ext uri="{FF2B5EF4-FFF2-40B4-BE49-F238E27FC236}">
                <a16:creationId xmlns:a16="http://schemas.microsoft.com/office/drawing/2014/main" id="{A76B684D-FDFB-4768-811B-34A8858AEBEB}"/>
              </a:ext>
            </a:extLst>
          </p:cNvPr>
          <p:cNvPicPr>
            <a:picLocks noChangeAspect="1"/>
          </p:cNvPicPr>
          <p:nvPr/>
        </p:nvPicPr>
        <p:blipFill rotWithShape="1">
          <a:blip r:embed="rId4"/>
          <a:srcRect t="50000" r="2731" b="11369"/>
          <a:stretch/>
        </p:blipFill>
        <p:spPr>
          <a:xfrm>
            <a:off x="3293389" y="2942864"/>
            <a:ext cx="5605222" cy="298048"/>
          </a:xfrm>
          <a:prstGeom prst="rect">
            <a:avLst/>
          </a:prstGeom>
        </p:spPr>
      </p:pic>
      <p:pic>
        <p:nvPicPr>
          <p:cNvPr id="7" name="Picture 6">
            <a:extLst>
              <a:ext uri="{FF2B5EF4-FFF2-40B4-BE49-F238E27FC236}">
                <a16:creationId xmlns:a16="http://schemas.microsoft.com/office/drawing/2014/main" id="{C5E27280-E743-4C7F-8E74-F03C6DEDAB1B}"/>
              </a:ext>
            </a:extLst>
          </p:cNvPr>
          <p:cNvPicPr>
            <a:picLocks noChangeAspect="1"/>
          </p:cNvPicPr>
          <p:nvPr/>
        </p:nvPicPr>
        <p:blipFill>
          <a:blip r:embed="rId5"/>
          <a:stretch>
            <a:fillRect/>
          </a:stretch>
        </p:blipFill>
        <p:spPr>
          <a:xfrm>
            <a:off x="7574108" y="4367522"/>
            <a:ext cx="3960125" cy="2056901"/>
          </a:xfrm>
          <a:prstGeom prst="rect">
            <a:avLst/>
          </a:prstGeom>
          <a:ln>
            <a:noFill/>
          </a:ln>
          <a:effectLst>
            <a:softEdge rad="112500"/>
          </a:effectLst>
        </p:spPr>
      </p:pic>
      <p:pic>
        <p:nvPicPr>
          <p:cNvPr id="9" name="Picture 8">
            <a:extLst>
              <a:ext uri="{FF2B5EF4-FFF2-40B4-BE49-F238E27FC236}">
                <a16:creationId xmlns:a16="http://schemas.microsoft.com/office/drawing/2014/main" id="{564A28A3-1DAD-4031-97F0-8A9955EADD14}"/>
              </a:ext>
            </a:extLst>
          </p:cNvPr>
          <p:cNvPicPr>
            <a:picLocks noChangeAspect="1"/>
          </p:cNvPicPr>
          <p:nvPr/>
        </p:nvPicPr>
        <p:blipFill>
          <a:blip r:embed="rId6"/>
          <a:stretch>
            <a:fillRect/>
          </a:stretch>
        </p:blipFill>
        <p:spPr>
          <a:xfrm>
            <a:off x="8939081" y="472353"/>
            <a:ext cx="2551977" cy="2272308"/>
          </a:xfrm>
          <a:prstGeom prst="rect">
            <a:avLst/>
          </a:prstGeom>
          <a:ln>
            <a:noFill/>
          </a:ln>
          <a:effectLst>
            <a:softEdge rad="112500"/>
          </a:effectLst>
        </p:spPr>
      </p:pic>
    </p:spTree>
    <p:extLst>
      <p:ext uri="{BB962C8B-B14F-4D97-AF65-F5344CB8AC3E}">
        <p14:creationId xmlns:p14="http://schemas.microsoft.com/office/powerpoint/2010/main" val="17483458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7B53F64-F533-472B-B9CF-853BC668374A}"/>
              </a:ext>
            </a:extLst>
          </p:cNvPr>
          <p:cNvSpPr/>
          <p:nvPr/>
        </p:nvSpPr>
        <p:spPr>
          <a:xfrm>
            <a:off x="4511040" y="6508800"/>
            <a:ext cx="7624009" cy="276999"/>
          </a:xfrm>
          <a:prstGeom prst="rect">
            <a:avLst/>
          </a:prstGeom>
        </p:spPr>
        <p:txBody>
          <a:bodyPr wrap="square" lIns="91440" tIns="45720" rIns="91440" bIns="45720" anchor="t">
            <a:spAutoFit/>
          </a:bodyPr>
          <a:lstStyle/>
          <a:p>
            <a:pPr algn="r">
              <a:defRPr/>
            </a:pPr>
            <a:r>
              <a:rPr lang="en-GB" sz="1200" i="1" dirty="0">
                <a:solidFill>
                  <a:srgbClr val="969798"/>
                </a:solidFill>
                <a:latin typeface="Century Gothic" panose="020B0502020202020204" pitchFamily="34" charset="0"/>
                <a:ea typeface="Calibri" panose="020F0502020204030204" pitchFamily="34" charset="0"/>
                <a:cs typeface="Times New Roman"/>
              </a:rPr>
              <a:t> Images © 2021 Alphablocks Ltd. All rights reserved. Mastering Number 2021/22 ncetm.org.uk</a:t>
            </a:r>
            <a:endParaRPr kumimoji="0" lang="en-GB" sz="1200" b="0" i="1" u="none" strike="noStrike" kern="1200" cap="none" spc="0" normalizeH="0" baseline="0" noProof="0" dirty="0">
              <a:ln>
                <a:noFill/>
              </a:ln>
              <a:solidFill>
                <a:srgbClr val="969798"/>
              </a:solidFill>
              <a:effectLst/>
              <a:uLnTx/>
              <a:uFillTx/>
              <a:latin typeface="Century Gothic" panose="020B0502020202020204" pitchFamily="34" charset="0"/>
              <a:cs typeface="Times New Roman"/>
            </a:endParaRPr>
          </a:p>
        </p:txBody>
      </p:sp>
      <p:pic>
        <p:nvPicPr>
          <p:cNvPr id="4" name="Picture 3" descr="A picture containing light&#10;&#10;Description automatically generated">
            <a:extLst>
              <a:ext uri="{FF2B5EF4-FFF2-40B4-BE49-F238E27FC236}">
                <a16:creationId xmlns:a16="http://schemas.microsoft.com/office/drawing/2014/main" id="{A10EAA8F-6C9E-4AB3-BB5D-447A4BD253B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32488" r="30459"/>
          <a:stretch/>
        </p:blipFill>
        <p:spPr>
          <a:xfrm>
            <a:off x="3143657" y="1994334"/>
            <a:ext cx="2282025" cy="3464380"/>
          </a:xfrm>
          <a:prstGeom prst="rect">
            <a:avLst/>
          </a:prstGeom>
        </p:spPr>
      </p:pic>
      <p:pic>
        <p:nvPicPr>
          <p:cNvPr id="5" name="Picture 4" descr="A close up of a toy&#10;&#10;Description automatically generated">
            <a:extLst>
              <a:ext uri="{FF2B5EF4-FFF2-40B4-BE49-F238E27FC236}">
                <a16:creationId xmlns:a16="http://schemas.microsoft.com/office/drawing/2014/main" id="{C208EF88-1556-48A7-A6BE-133DD5260F3E}"/>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32411" r="30223"/>
          <a:stretch/>
        </p:blipFill>
        <p:spPr>
          <a:xfrm>
            <a:off x="762260" y="3074399"/>
            <a:ext cx="1613353" cy="2428704"/>
          </a:xfrm>
          <a:prstGeom prst="rect">
            <a:avLst/>
          </a:prstGeom>
        </p:spPr>
      </p:pic>
      <p:sp>
        <p:nvSpPr>
          <p:cNvPr id="6" name="Speech Bubble: Rectangle with Corners Rounded 5">
            <a:extLst>
              <a:ext uri="{FF2B5EF4-FFF2-40B4-BE49-F238E27FC236}">
                <a16:creationId xmlns:a16="http://schemas.microsoft.com/office/drawing/2014/main" id="{742B1ACD-AD25-4596-A92B-27C56D8382CE}"/>
              </a:ext>
            </a:extLst>
          </p:cNvPr>
          <p:cNvSpPr/>
          <p:nvPr/>
        </p:nvSpPr>
        <p:spPr>
          <a:xfrm>
            <a:off x="584884" y="589985"/>
            <a:ext cx="4008687" cy="1404349"/>
          </a:xfrm>
          <a:prstGeom prst="wedgeRoundRectCallout">
            <a:avLst>
              <a:gd name="adj1" fmla="val -19655"/>
              <a:gd name="adj2" fmla="val 110544"/>
              <a:gd name="adj3" fmla="val 16667"/>
            </a:avLst>
          </a:prstGeom>
          <a:solidFill>
            <a:srgbClr val="4472C4"/>
          </a:solidFill>
          <a:ln w="12700" cap="flat" cmpd="sng" algn="ctr">
            <a:solidFill>
              <a:srgbClr val="4472C4">
                <a:shade val="50000"/>
              </a:srgbClr>
            </a:solidFill>
            <a:prstDash val="solid"/>
            <a:miter lim="800000"/>
          </a:ln>
          <a:effectLst/>
        </p:spPr>
        <p:txBody>
          <a:bodyPr lIns="91440" tIns="45720" rIns="91440" bIns="45720" rtlCol="0" anchor="ctr"/>
          <a:lstStyle/>
          <a:p>
            <a:pPr algn="ctr">
              <a:defRPr/>
            </a:pPr>
            <a:r>
              <a:rPr kumimoji="0" lang="en-US" sz="2400" b="0" i="0" u="none" strike="noStrike" kern="0" cap="none" spc="0" normalizeH="0" baseline="0" noProof="0" dirty="0">
                <a:ln>
                  <a:noFill/>
                </a:ln>
                <a:solidFill>
                  <a:schemeClr val="bg1"/>
                </a:solidFill>
                <a:effectLst/>
                <a:uLnTx/>
                <a:uFillTx/>
                <a:latin typeface="Century Gothic"/>
              </a:rPr>
              <a:t>Play our </a:t>
            </a:r>
            <a:r>
              <a:rPr lang="en-US" sz="2400" kern="0" dirty="0">
                <a:solidFill>
                  <a:schemeClr val="bg1"/>
                </a:solidFill>
                <a:latin typeface="Century Gothic"/>
              </a:rPr>
              <a:t>spotty game</a:t>
            </a:r>
            <a:r>
              <a:rPr kumimoji="0" lang="en-US" sz="2400" b="0" i="0" u="none" strike="noStrike" kern="0" cap="none" spc="0" normalizeH="0" baseline="0" noProof="0" dirty="0">
                <a:ln>
                  <a:noFill/>
                </a:ln>
                <a:solidFill>
                  <a:schemeClr val="bg1"/>
                </a:solidFill>
                <a:effectLst/>
                <a:uLnTx/>
                <a:uFillTx/>
                <a:latin typeface="Century Gothic"/>
              </a:rPr>
              <a:t>! Look and say how many dots without counting.</a:t>
            </a:r>
            <a:endParaRPr kumimoji="0" lang="en-GB" sz="2400" b="0" i="0" u="none" strike="noStrike" kern="0" cap="none" spc="0" normalizeH="0" baseline="0" noProof="0" dirty="0">
              <a:ln>
                <a:noFill/>
              </a:ln>
              <a:solidFill>
                <a:schemeClr val="bg1"/>
              </a:solidFill>
              <a:effectLst/>
              <a:uLnTx/>
              <a:uFillTx/>
              <a:latin typeface="Century Gothic"/>
            </a:endParaRPr>
          </a:p>
        </p:txBody>
      </p:sp>
      <p:pic>
        <p:nvPicPr>
          <p:cNvPr id="7" name="Picture 4">
            <a:extLst>
              <a:ext uri="{FF2B5EF4-FFF2-40B4-BE49-F238E27FC236}">
                <a16:creationId xmlns:a16="http://schemas.microsoft.com/office/drawing/2014/main" id="{56267583-0494-4469-94CA-9D7686C0725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88579" y="1298505"/>
            <a:ext cx="7727529" cy="435119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a:extLst>
              <a:ext uri="{FF2B5EF4-FFF2-40B4-BE49-F238E27FC236}">
                <a16:creationId xmlns:a16="http://schemas.microsoft.com/office/drawing/2014/main" id="{FAA5E844-9BDE-4F65-B5C3-3EB476EAF3C6}"/>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r="31623"/>
          <a:stretch/>
        </p:blipFill>
        <p:spPr bwMode="auto">
          <a:xfrm>
            <a:off x="5663633" y="758198"/>
            <a:ext cx="6223568" cy="512503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2DC00A3B-827F-460C-AA1E-40A1F27705B2}"/>
              </a:ext>
            </a:extLst>
          </p:cNvPr>
          <p:cNvSpPr txBox="1"/>
          <p:nvPr/>
        </p:nvSpPr>
        <p:spPr>
          <a:xfrm>
            <a:off x="393540" y="5649698"/>
            <a:ext cx="4595150" cy="923330"/>
          </a:xfrm>
          <a:prstGeom prst="rect">
            <a:avLst/>
          </a:prstGeom>
          <a:noFill/>
          <a:ln>
            <a:solidFill>
              <a:schemeClr val="tx2"/>
            </a:solidFill>
          </a:ln>
        </p:spPr>
        <p:txBody>
          <a:bodyPr wrap="square" rtlCol="0">
            <a:spAutoFit/>
          </a:bodyPr>
          <a:lstStyle/>
          <a:p>
            <a:r>
              <a:rPr lang="en-GB" dirty="0"/>
              <a:t>Subitising – the ability to look at a small set of objects and instantly know how many there are without counting them. </a:t>
            </a:r>
          </a:p>
        </p:txBody>
      </p:sp>
    </p:spTree>
    <p:extLst>
      <p:ext uri="{BB962C8B-B14F-4D97-AF65-F5344CB8AC3E}">
        <p14:creationId xmlns:p14="http://schemas.microsoft.com/office/powerpoint/2010/main" val="1232676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7B53F64-F533-472B-B9CF-853BC668374A}"/>
              </a:ext>
            </a:extLst>
          </p:cNvPr>
          <p:cNvSpPr/>
          <p:nvPr/>
        </p:nvSpPr>
        <p:spPr>
          <a:xfrm>
            <a:off x="8909486" y="6508800"/>
            <a:ext cx="3225563" cy="276999"/>
          </a:xfrm>
          <a:prstGeom prst="rect">
            <a:avLst/>
          </a:prstGeom>
        </p:spPr>
        <p:txBody>
          <a:bodyPr wrap="none" lIns="91440" tIns="45720" rIns="91440" bIns="45720" anchor="t">
            <a:spAutoFit/>
          </a:bodyPr>
          <a:lstStyle/>
          <a:p>
            <a:pPr algn="r">
              <a:defRPr/>
            </a:pPr>
            <a:r>
              <a:rPr lang="en-GB" sz="1200" i="1" dirty="0">
                <a:solidFill>
                  <a:srgbClr val="969798"/>
                </a:solidFill>
                <a:latin typeface="Century Gothic" panose="020B0502020202020204" pitchFamily="34" charset="0"/>
                <a:ea typeface="Calibri" panose="020F0502020204030204" pitchFamily="34" charset="0"/>
                <a:cs typeface="Times New Roman"/>
              </a:rPr>
              <a:t>Mastering Number 2021/22 ncetm.org.uk</a:t>
            </a:r>
            <a:endParaRPr kumimoji="0" lang="en-GB" sz="1200" b="0" i="1" u="none" strike="noStrike" kern="1200" cap="none" spc="0" normalizeH="0" baseline="0" noProof="0" dirty="0">
              <a:ln>
                <a:noFill/>
              </a:ln>
              <a:solidFill>
                <a:srgbClr val="969798"/>
              </a:solidFill>
              <a:effectLst/>
              <a:uLnTx/>
              <a:uFillTx/>
              <a:latin typeface="Century Gothic" panose="020B0502020202020204" pitchFamily="34" charset="0"/>
              <a:cs typeface="Times New Roman"/>
            </a:endParaRPr>
          </a:p>
        </p:txBody>
      </p:sp>
      <p:sp>
        <p:nvSpPr>
          <p:cNvPr id="6" name="Oval 5">
            <a:extLst>
              <a:ext uri="{FF2B5EF4-FFF2-40B4-BE49-F238E27FC236}">
                <a16:creationId xmlns:a16="http://schemas.microsoft.com/office/drawing/2014/main" id="{E163B24C-7DD1-47DD-B820-823CD71C3C11}"/>
              </a:ext>
            </a:extLst>
          </p:cNvPr>
          <p:cNvSpPr/>
          <p:nvPr/>
        </p:nvSpPr>
        <p:spPr>
          <a:xfrm rot="10800000">
            <a:off x="4009902" y="2061000"/>
            <a:ext cx="1368000" cy="1368000"/>
          </a:xfrm>
          <a:prstGeom prst="ellipse">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dirty="0"/>
          </a:p>
        </p:txBody>
      </p:sp>
      <p:sp>
        <p:nvSpPr>
          <p:cNvPr id="7" name="Oval 6">
            <a:extLst>
              <a:ext uri="{FF2B5EF4-FFF2-40B4-BE49-F238E27FC236}">
                <a16:creationId xmlns:a16="http://schemas.microsoft.com/office/drawing/2014/main" id="{4BE4962B-56C0-479F-9E36-2E6C8DC184C4}"/>
              </a:ext>
            </a:extLst>
          </p:cNvPr>
          <p:cNvSpPr/>
          <p:nvPr/>
        </p:nvSpPr>
        <p:spPr>
          <a:xfrm rot="10800000">
            <a:off x="6814099" y="2061000"/>
            <a:ext cx="1368000" cy="1368000"/>
          </a:xfrm>
          <a:prstGeom prst="ellipse">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5467028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7B53F64-F533-472B-B9CF-853BC668374A}"/>
              </a:ext>
            </a:extLst>
          </p:cNvPr>
          <p:cNvSpPr/>
          <p:nvPr/>
        </p:nvSpPr>
        <p:spPr>
          <a:xfrm>
            <a:off x="8909486" y="6508800"/>
            <a:ext cx="3225563" cy="276999"/>
          </a:xfrm>
          <a:prstGeom prst="rect">
            <a:avLst/>
          </a:prstGeom>
        </p:spPr>
        <p:txBody>
          <a:bodyPr wrap="none" lIns="91440" tIns="45720" rIns="91440" bIns="45720" anchor="t">
            <a:spAutoFit/>
          </a:bodyPr>
          <a:lstStyle/>
          <a:p>
            <a:pPr algn="r">
              <a:defRPr/>
            </a:pPr>
            <a:r>
              <a:rPr lang="en-GB" sz="1200" i="1" dirty="0">
                <a:solidFill>
                  <a:srgbClr val="969798"/>
                </a:solidFill>
                <a:latin typeface="Century Gothic" panose="020B0502020202020204" pitchFamily="34" charset="0"/>
                <a:ea typeface="Calibri" panose="020F0502020204030204" pitchFamily="34" charset="0"/>
                <a:cs typeface="Times New Roman"/>
              </a:rPr>
              <a:t>Mastering Number 2021/22 ncetm.org.uk</a:t>
            </a:r>
            <a:endParaRPr kumimoji="0" lang="en-GB" sz="1200" b="0" i="1" u="none" strike="noStrike" kern="1200" cap="none" spc="0" normalizeH="0" baseline="0" noProof="0" dirty="0">
              <a:ln>
                <a:noFill/>
              </a:ln>
              <a:solidFill>
                <a:srgbClr val="969798"/>
              </a:solidFill>
              <a:effectLst/>
              <a:uLnTx/>
              <a:uFillTx/>
              <a:latin typeface="Century Gothic" panose="020B0502020202020204" pitchFamily="34" charset="0"/>
              <a:cs typeface="Times New Roman"/>
            </a:endParaRPr>
          </a:p>
        </p:txBody>
      </p:sp>
    </p:spTree>
    <p:extLst>
      <p:ext uri="{BB962C8B-B14F-4D97-AF65-F5344CB8AC3E}">
        <p14:creationId xmlns:p14="http://schemas.microsoft.com/office/powerpoint/2010/main" val="1797414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7B53F64-F533-472B-B9CF-853BC668374A}"/>
              </a:ext>
            </a:extLst>
          </p:cNvPr>
          <p:cNvSpPr/>
          <p:nvPr/>
        </p:nvSpPr>
        <p:spPr>
          <a:xfrm>
            <a:off x="8909486" y="6508800"/>
            <a:ext cx="3225563" cy="276999"/>
          </a:xfrm>
          <a:prstGeom prst="rect">
            <a:avLst/>
          </a:prstGeom>
        </p:spPr>
        <p:txBody>
          <a:bodyPr wrap="none" lIns="91440" tIns="45720" rIns="91440" bIns="45720" anchor="t">
            <a:spAutoFit/>
          </a:bodyPr>
          <a:lstStyle/>
          <a:p>
            <a:pPr algn="r">
              <a:defRPr/>
            </a:pPr>
            <a:r>
              <a:rPr lang="en-GB" sz="1200" i="1" dirty="0">
                <a:solidFill>
                  <a:srgbClr val="969798"/>
                </a:solidFill>
                <a:latin typeface="Century Gothic" panose="020B0502020202020204" pitchFamily="34" charset="0"/>
                <a:ea typeface="Calibri" panose="020F0502020204030204" pitchFamily="34" charset="0"/>
                <a:cs typeface="Times New Roman"/>
              </a:rPr>
              <a:t>Mastering Number 2021/22 ncetm.org.uk</a:t>
            </a:r>
            <a:endParaRPr kumimoji="0" lang="en-GB" sz="1200" b="0" i="1" u="none" strike="noStrike" kern="1200" cap="none" spc="0" normalizeH="0" baseline="0" noProof="0" dirty="0">
              <a:ln>
                <a:noFill/>
              </a:ln>
              <a:solidFill>
                <a:srgbClr val="969798"/>
              </a:solidFill>
              <a:effectLst/>
              <a:uLnTx/>
              <a:uFillTx/>
              <a:latin typeface="Century Gothic" panose="020B0502020202020204" pitchFamily="34" charset="0"/>
              <a:cs typeface="Times New Roman"/>
            </a:endParaRPr>
          </a:p>
        </p:txBody>
      </p:sp>
      <p:sp>
        <p:nvSpPr>
          <p:cNvPr id="4" name="Oval 3">
            <a:extLst>
              <a:ext uri="{FF2B5EF4-FFF2-40B4-BE49-F238E27FC236}">
                <a16:creationId xmlns:a16="http://schemas.microsoft.com/office/drawing/2014/main" id="{2543AEEC-23AC-4641-9F22-30D0349B2553}"/>
              </a:ext>
            </a:extLst>
          </p:cNvPr>
          <p:cNvSpPr/>
          <p:nvPr/>
        </p:nvSpPr>
        <p:spPr>
          <a:xfrm rot="10800000">
            <a:off x="4044000" y="3429000"/>
            <a:ext cx="1368000" cy="1368000"/>
          </a:xfrm>
          <a:prstGeom prst="ellipse">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dirty="0"/>
          </a:p>
        </p:txBody>
      </p:sp>
      <p:sp>
        <p:nvSpPr>
          <p:cNvPr id="6" name="Oval 5">
            <a:extLst>
              <a:ext uri="{FF2B5EF4-FFF2-40B4-BE49-F238E27FC236}">
                <a16:creationId xmlns:a16="http://schemas.microsoft.com/office/drawing/2014/main" id="{0477E2F1-7079-417F-9EB2-4A3A65A5706C}"/>
              </a:ext>
            </a:extLst>
          </p:cNvPr>
          <p:cNvSpPr/>
          <p:nvPr/>
        </p:nvSpPr>
        <p:spPr>
          <a:xfrm rot="10800000">
            <a:off x="5412000" y="1365718"/>
            <a:ext cx="1368000" cy="1368000"/>
          </a:xfrm>
          <a:prstGeom prst="ellipse">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dirty="0"/>
          </a:p>
        </p:txBody>
      </p:sp>
      <p:sp>
        <p:nvSpPr>
          <p:cNvPr id="7" name="Oval 6">
            <a:extLst>
              <a:ext uri="{FF2B5EF4-FFF2-40B4-BE49-F238E27FC236}">
                <a16:creationId xmlns:a16="http://schemas.microsoft.com/office/drawing/2014/main" id="{132EF565-6ECB-410C-8EFA-2F4BA7AD0753}"/>
              </a:ext>
            </a:extLst>
          </p:cNvPr>
          <p:cNvSpPr/>
          <p:nvPr/>
        </p:nvSpPr>
        <p:spPr>
          <a:xfrm rot="10800000">
            <a:off x="6780000" y="3429000"/>
            <a:ext cx="1368000" cy="1368000"/>
          </a:xfrm>
          <a:prstGeom prst="ellipse">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4031776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7B53F64-F533-472B-B9CF-853BC668374A}"/>
              </a:ext>
            </a:extLst>
          </p:cNvPr>
          <p:cNvSpPr/>
          <p:nvPr/>
        </p:nvSpPr>
        <p:spPr>
          <a:xfrm>
            <a:off x="8909486" y="6508800"/>
            <a:ext cx="3225563" cy="276999"/>
          </a:xfrm>
          <a:prstGeom prst="rect">
            <a:avLst/>
          </a:prstGeom>
        </p:spPr>
        <p:txBody>
          <a:bodyPr wrap="none" lIns="91440" tIns="45720" rIns="91440" bIns="45720" anchor="t">
            <a:spAutoFit/>
          </a:bodyPr>
          <a:lstStyle/>
          <a:p>
            <a:pPr algn="r">
              <a:defRPr/>
            </a:pPr>
            <a:r>
              <a:rPr lang="en-GB" sz="1200" i="1" dirty="0">
                <a:solidFill>
                  <a:srgbClr val="969798"/>
                </a:solidFill>
                <a:latin typeface="Century Gothic" panose="020B0502020202020204" pitchFamily="34" charset="0"/>
                <a:ea typeface="Calibri" panose="020F0502020204030204" pitchFamily="34" charset="0"/>
                <a:cs typeface="Times New Roman"/>
              </a:rPr>
              <a:t>Mastering Number 2021/22 ncetm.org.uk</a:t>
            </a:r>
            <a:endParaRPr kumimoji="0" lang="en-GB" sz="1200" b="0" i="1" u="none" strike="noStrike" kern="1200" cap="none" spc="0" normalizeH="0" baseline="0" noProof="0" dirty="0">
              <a:ln>
                <a:noFill/>
              </a:ln>
              <a:solidFill>
                <a:srgbClr val="969798"/>
              </a:solidFill>
              <a:effectLst/>
              <a:uLnTx/>
              <a:uFillTx/>
              <a:latin typeface="Century Gothic" panose="020B0502020202020204" pitchFamily="34" charset="0"/>
              <a:cs typeface="Times New Roman"/>
            </a:endParaRPr>
          </a:p>
        </p:txBody>
      </p:sp>
    </p:spTree>
    <p:extLst>
      <p:ext uri="{BB962C8B-B14F-4D97-AF65-F5344CB8AC3E}">
        <p14:creationId xmlns:p14="http://schemas.microsoft.com/office/powerpoint/2010/main" val="2840951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7B53F64-F533-472B-B9CF-853BC668374A}"/>
              </a:ext>
            </a:extLst>
          </p:cNvPr>
          <p:cNvSpPr/>
          <p:nvPr/>
        </p:nvSpPr>
        <p:spPr>
          <a:xfrm>
            <a:off x="8909486" y="6508800"/>
            <a:ext cx="3225563" cy="276999"/>
          </a:xfrm>
          <a:prstGeom prst="rect">
            <a:avLst/>
          </a:prstGeom>
        </p:spPr>
        <p:txBody>
          <a:bodyPr wrap="none" lIns="91440" tIns="45720" rIns="91440" bIns="45720" anchor="t">
            <a:spAutoFit/>
          </a:bodyPr>
          <a:lstStyle/>
          <a:p>
            <a:pPr algn="r">
              <a:defRPr/>
            </a:pPr>
            <a:r>
              <a:rPr lang="en-GB" sz="1200" i="1" dirty="0">
                <a:solidFill>
                  <a:srgbClr val="969798"/>
                </a:solidFill>
                <a:latin typeface="Century Gothic" panose="020B0502020202020204" pitchFamily="34" charset="0"/>
                <a:ea typeface="Calibri" panose="020F0502020204030204" pitchFamily="34" charset="0"/>
                <a:cs typeface="Times New Roman"/>
              </a:rPr>
              <a:t>Mastering Number 2021/22 ncetm.org.uk</a:t>
            </a:r>
            <a:endParaRPr kumimoji="0" lang="en-GB" sz="1200" b="0" i="1" u="none" strike="noStrike" kern="1200" cap="none" spc="0" normalizeH="0" baseline="0" noProof="0" dirty="0">
              <a:ln>
                <a:noFill/>
              </a:ln>
              <a:solidFill>
                <a:srgbClr val="969798"/>
              </a:solidFill>
              <a:effectLst/>
              <a:uLnTx/>
              <a:uFillTx/>
              <a:latin typeface="Century Gothic" panose="020B0502020202020204" pitchFamily="34" charset="0"/>
              <a:cs typeface="Times New Roman"/>
            </a:endParaRPr>
          </a:p>
        </p:txBody>
      </p:sp>
      <p:sp>
        <p:nvSpPr>
          <p:cNvPr id="4" name="Oval 3">
            <a:extLst>
              <a:ext uri="{FF2B5EF4-FFF2-40B4-BE49-F238E27FC236}">
                <a16:creationId xmlns:a16="http://schemas.microsoft.com/office/drawing/2014/main" id="{919B7BE6-AA5A-42BB-AFAE-AE431680723C}"/>
              </a:ext>
            </a:extLst>
          </p:cNvPr>
          <p:cNvSpPr/>
          <p:nvPr/>
        </p:nvSpPr>
        <p:spPr>
          <a:xfrm rot="10800000">
            <a:off x="5412000" y="2745000"/>
            <a:ext cx="1368000" cy="1368000"/>
          </a:xfrm>
          <a:prstGeom prst="ellipse">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061904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7B53F64-F533-472B-B9CF-853BC668374A}"/>
              </a:ext>
            </a:extLst>
          </p:cNvPr>
          <p:cNvSpPr/>
          <p:nvPr/>
        </p:nvSpPr>
        <p:spPr>
          <a:xfrm>
            <a:off x="8909486" y="6508800"/>
            <a:ext cx="3225563" cy="276999"/>
          </a:xfrm>
          <a:prstGeom prst="rect">
            <a:avLst/>
          </a:prstGeom>
        </p:spPr>
        <p:txBody>
          <a:bodyPr wrap="none" lIns="91440" tIns="45720" rIns="91440" bIns="45720" anchor="t">
            <a:spAutoFit/>
          </a:bodyPr>
          <a:lstStyle/>
          <a:p>
            <a:pPr algn="r">
              <a:defRPr/>
            </a:pPr>
            <a:r>
              <a:rPr lang="en-GB" sz="1200" i="1" dirty="0">
                <a:solidFill>
                  <a:srgbClr val="969798"/>
                </a:solidFill>
                <a:latin typeface="Century Gothic" panose="020B0502020202020204" pitchFamily="34" charset="0"/>
                <a:ea typeface="Calibri" panose="020F0502020204030204" pitchFamily="34" charset="0"/>
                <a:cs typeface="Times New Roman"/>
              </a:rPr>
              <a:t>Mastering Number 2021/22 ncetm.org.uk</a:t>
            </a:r>
            <a:endParaRPr kumimoji="0" lang="en-GB" sz="1200" b="0" i="1" u="none" strike="noStrike" kern="1200" cap="none" spc="0" normalizeH="0" baseline="0" noProof="0" dirty="0">
              <a:ln>
                <a:noFill/>
              </a:ln>
              <a:solidFill>
                <a:srgbClr val="969798"/>
              </a:solidFill>
              <a:effectLst/>
              <a:uLnTx/>
              <a:uFillTx/>
              <a:latin typeface="Century Gothic" panose="020B0502020202020204" pitchFamily="34" charset="0"/>
              <a:cs typeface="Times New Roman"/>
            </a:endParaRPr>
          </a:p>
        </p:txBody>
      </p:sp>
    </p:spTree>
    <p:extLst>
      <p:ext uri="{BB962C8B-B14F-4D97-AF65-F5344CB8AC3E}">
        <p14:creationId xmlns:p14="http://schemas.microsoft.com/office/powerpoint/2010/main" val="1994054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F73853F-4BFA-41FE-93BF-95E5B2977DFA}"/>
              </a:ext>
            </a:extLst>
          </p:cNvPr>
          <p:cNvPicPr>
            <a:picLocks noChangeAspect="1"/>
          </p:cNvPicPr>
          <p:nvPr/>
        </p:nvPicPr>
        <p:blipFill>
          <a:blip r:embed="rId3"/>
          <a:stretch>
            <a:fillRect/>
          </a:stretch>
        </p:blipFill>
        <p:spPr>
          <a:xfrm>
            <a:off x="0" y="-49791"/>
            <a:ext cx="12192000" cy="6927669"/>
          </a:xfrm>
          <a:prstGeom prst="rect">
            <a:avLst/>
          </a:prstGeom>
        </p:spPr>
      </p:pic>
      <p:sp>
        <p:nvSpPr>
          <p:cNvPr id="2" name="Title 1"/>
          <p:cNvSpPr>
            <a:spLocks noGrp="1"/>
          </p:cNvSpPr>
          <p:nvPr>
            <p:ph type="title"/>
          </p:nvPr>
        </p:nvSpPr>
        <p:spPr/>
        <p:txBody>
          <a:bodyPr>
            <a:normAutofit/>
          </a:bodyPr>
          <a:lstStyle/>
          <a:p>
            <a:pPr algn="ctr"/>
            <a:r>
              <a:rPr lang="en-GB" sz="7200" u="sng" dirty="0">
                <a:solidFill>
                  <a:schemeClr val="bg1">
                    <a:lumMod val="50000"/>
                  </a:schemeClr>
                </a:solidFill>
                <a:latin typeface="Letter-join Print Plus 3" panose="02000805000000020003" pitchFamily="50" charset="0"/>
              </a:rPr>
              <a:t>Aims of the morning</a:t>
            </a:r>
          </a:p>
        </p:txBody>
      </p:sp>
      <p:sp>
        <p:nvSpPr>
          <p:cNvPr id="3" name="Content Placeholder 2"/>
          <p:cNvSpPr>
            <a:spLocks noGrp="1"/>
          </p:cNvSpPr>
          <p:nvPr>
            <p:ph idx="1"/>
          </p:nvPr>
        </p:nvSpPr>
        <p:spPr/>
        <p:txBody>
          <a:bodyPr>
            <a:normAutofit/>
          </a:bodyPr>
          <a:lstStyle/>
          <a:p>
            <a:pPr marL="457200" indent="-457200">
              <a:buAutoNum type="arabicPeriod"/>
            </a:pPr>
            <a:r>
              <a:rPr lang="en-GB" sz="3600" dirty="0">
                <a:latin typeface="Letter-join Print Plus 3" panose="02000805000000020003" pitchFamily="50" charset="0"/>
              </a:rPr>
              <a:t>To have a greater understanding of how we teach maths across the school.</a:t>
            </a:r>
          </a:p>
          <a:p>
            <a:pPr marL="457200" indent="-457200">
              <a:buFont typeface="Wingdings" panose="05000000000000000000" pitchFamily="2" charset="2"/>
              <a:buAutoNum type="arabicPeriod"/>
            </a:pPr>
            <a:r>
              <a:rPr lang="en-GB" sz="3600" dirty="0">
                <a:latin typeface="Letter-join Print Plus 3" panose="02000805000000020003" pitchFamily="50" charset="0"/>
              </a:rPr>
              <a:t>To gain an understanding of what mastery is.</a:t>
            </a:r>
          </a:p>
          <a:p>
            <a:pPr marL="457200" indent="-457200">
              <a:buFont typeface="Wingdings" panose="05000000000000000000" pitchFamily="2" charset="2"/>
              <a:buAutoNum type="arabicPeriod"/>
            </a:pPr>
            <a:r>
              <a:rPr lang="en-GB" sz="3600" dirty="0">
                <a:latin typeface="Letter-join Print Plus 3" panose="02000805000000020003" pitchFamily="50" charset="0"/>
              </a:rPr>
              <a:t>To have ideas that you can use when helping your children practise maths at home.</a:t>
            </a:r>
          </a:p>
          <a:p>
            <a:pPr marL="457200" indent="-457200">
              <a:buAutoNum type="arabicPeriod"/>
            </a:pPr>
            <a:endParaRPr lang="en-GB" sz="2800" dirty="0"/>
          </a:p>
        </p:txBody>
      </p:sp>
      <p:sp>
        <p:nvSpPr>
          <p:cNvPr id="4" name="Rectangle 3"/>
          <p:cNvSpPr/>
          <p:nvPr/>
        </p:nvSpPr>
        <p:spPr>
          <a:xfrm>
            <a:off x="336176" y="295835"/>
            <a:ext cx="11524130" cy="6306671"/>
          </a:xfrm>
          <a:prstGeom prst="rect">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2930579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7B53F64-F533-472B-B9CF-853BC668374A}"/>
              </a:ext>
            </a:extLst>
          </p:cNvPr>
          <p:cNvSpPr/>
          <p:nvPr/>
        </p:nvSpPr>
        <p:spPr>
          <a:xfrm>
            <a:off x="8909486" y="6508800"/>
            <a:ext cx="3225563" cy="276999"/>
          </a:xfrm>
          <a:prstGeom prst="rect">
            <a:avLst/>
          </a:prstGeom>
        </p:spPr>
        <p:txBody>
          <a:bodyPr wrap="none" lIns="91440" tIns="45720" rIns="91440" bIns="45720" anchor="t">
            <a:spAutoFit/>
          </a:bodyPr>
          <a:lstStyle/>
          <a:p>
            <a:pPr algn="r">
              <a:defRPr/>
            </a:pPr>
            <a:r>
              <a:rPr lang="en-GB" sz="1200" i="1" dirty="0">
                <a:solidFill>
                  <a:srgbClr val="969798"/>
                </a:solidFill>
                <a:latin typeface="Century Gothic" panose="020B0502020202020204" pitchFamily="34" charset="0"/>
                <a:ea typeface="Calibri" panose="020F0502020204030204" pitchFamily="34" charset="0"/>
                <a:cs typeface="Times New Roman"/>
              </a:rPr>
              <a:t>Mastering Number 2021/22 ncetm.org.uk</a:t>
            </a:r>
            <a:endParaRPr kumimoji="0" lang="en-GB" sz="1200" b="0" i="1" u="none" strike="noStrike" kern="1200" cap="none" spc="0" normalizeH="0" baseline="0" noProof="0" dirty="0">
              <a:ln>
                <a:noFill/>
              </a:ln>
              <a:solidFill>
                <a:srgbClr val="969798"/>
              </a:solidFill>
              <a:effectLst/>
              <a:uLnTx/>
              <a:uFillTx/>
              <a:latin typeface="Century Gothic" panose="020B0502020202020204" pitchFamily="34" charset="0"/>
              <a:cs typeface="Times New Roman"/>
            </a:endParaRPr>
          </a:p>
        </p:txBody>
      </p:sp>
      <p:sp>
        <p:nvSpPr>
          <p:cNvPr id="4" name="Oval 3">
            <a:extLst>
              <a:ext uri="{FF2B5EF4-FFF2-40B4-BE49-F238E27FC236}">
                <a16:creationId xmlns:a16="http://schemas.microsoft.com/office/drawing/2014/main" id="{6FDBAE0C-A5F8-4ADA-B713-4C606D744CBD}"/>
              </a:ext>
            </a:extLst>
          </p:cNvPr>
          <p:cNvSpPr/>
          <p:nvPr/>
        </p:nvSpPr>
        <p:spPr>
          <a:xfrm rot="10800000">
            <a:off x="3717347" y="4093630"/>
            <a:ext cx="1368000" cy="1368000"/>
          </a:xfrm>
          <a:prstGeom prst="ellipse">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dirty="0"/>
          </a:p>
        </p:txBody>
      </p:sp>
      <p:sp>
        <p:nvSpPr>
          <p:cNvPr id="6" name="Oval 5">
            <a:extLst>
              <a:ext uri="{FF2B5EF4-FFF2-40B4-BE49-F238E27FC236}">
                <a16:creationId xmlns:a16="http://schemas.microsoft.com/office/drawing/2014/main" id="{E750BA8E-DCB4-44AE-857B-E2D777786FD5}"/>
              </a:ext>
            </a:extLst>
          </p:cNvPr>
          <p:cNvSpPr/>
          <p:nvPr/>
        </p:nvSpPr>
        <p:spPr>
          <a:xfrm rot="10800000">
            <a:off x="3717347" y="1396371"/>
            <a:ext cx="1368000" cy="1368000"/>
          </a:xfrm>
          <a:prstGeom prst="ellipse">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dirty="0"/>
          </a:p>
        </p:txBody>
      </p:sp>
      <p:sp>
        <p:nvSpPr>
          <p:cNvPr id="7" name="Oval 6">
            <a:extLst>
              <a:ext uri="{FF2B5EF4-FFF2-40B4-BE49-F238E27FC236}">
                <a16:creationId xmlns:a16="http://schemas.microsoft.com/office/drawing/2014/main" id="{8092B8C0-8C27-4AF3-BB06-D049D3C9636F}"/>
              </a:ext>
            </a:extLst>
          </p:cNvPr>
          <p:cNvSpPr/>
          <p:nvPr/>
        </p:nvSpPr>
        <p:spPr>
          <a:xfrm rot="10800000">
            <a:off x="7106655" y="4093630"/>
            <a:ext cx="1368000" cy="1368000"/>
          </a:xfrm>
          <a:prstGeom prst="ellipse">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dirty="0"/>
          </a:p>
        </p:txBody>
      </p:sp>
      <p:sp>
        <p:nvSpPr>
          <p:cNvPr id="8" name="Oval 7">
            <a:extLst>
              <a:ext uri="{FF2B5EF4-FFF2-40B4-BE49-F238E27FC236}">
                <a16:creationId xmlns:a16="http://schemas.microsoft.com/office/drawing/2014/main" id="{33BFC3D2-68BF-403D-A170-E515AE224618}"/>
              </a:ext>
            </a:extLst>
          </p:cNvPr>
          <p:cNvSpPr/>
          <p:nvPr/>
        </p:nvSpPr>
        <p:spPr>
          <a:xfrm rot="10800000">
            <a:off x="7106655" y="1396371"/>
            <a:ext cx="1368000" cy="1368000"/>
          </a:xfrm>
          <a:prstGeom prst="ellipse">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102636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7B53F64-F533-472B-B9CF-853BC668374A}"/>
              </a:ext>
            </a:extLst>
          </p:cNvPr>
          <p:cNvSpPr/>
          <p:nvPr/>
        </p:nvSpPr>
        <p:spPr>
          <a:xfrm>
            <a:off x="8909486" y="6508800"/>
            <a:ext cx="3225563" cy="276999"/>
          </a:xfrm>
          <a:prstGeom prst="rect">
            <a:avLst/>
          </a:prstGeom>
        </p:spPr>
        <p:txBody>
          <a:bodyPr wrap="none" lIns="91440" tIns="45720" rIns="91440" bIns="45720" anchor="t">
            <a:spAutoFit/>
          </a:bodyPr>
          <a:lstStyle/>
          <a:p>
            <a:pPr algn="r">
              <a:defRPr/>
            </a:pPr>
            <a:r>
              <a:rPr lang="en-GB" sz="1200" i="1" dirty="0">
                <a:solidFill>
                  <a:srgbClr val="969798"/>
                </a:solidFill>
                <a:latin typeface="Century Gothic" panose="020B0502020202020204" pitchFamily="34" charset="0"/>
                <a:ea typeface="Calibri" panose="020F0502020204030204" pitchFamily="34" charset="0"/>
                <a:cs typeface="Times New Roman"/>
              </a:rPr>
              <a:t>Mastering Number 2021/22 ncetm.org.uk</a:t>
            </a:r>
            <a:endParaRPr kumimoji="0" lang="en-GB" sz="1200" b="0" i="1" u="none" strike="noStrike" kern="1200" cap="none" spc="0" normalizeH="0" baseline="0" noProof="0" dirty="0">
              <a:ln>
                <a:noFill/>
              </a:ln>
              <a:solidFill>
                <a:srgbClr val="969798"/>
              </a:solidFill>
              <a:effectLst/>
              <a:uLnTx/>
              <a:uFillTx/>
              <a:latin typeface="Century Gothic" panose="020B0502020202020204" pitchFamily="34" charset="0"/>
              <a:cs typeface="Times New Roman"/>
            </a:endParaRPr>
          </a:p>
        </p:txBody>
      </p:sp>
    </p:spTree>
    <p:extLst>
      <p:ext uri="{BB962C8B-B14F-4D97-AF65-F5344CB8AC3E}">
        <p14:creationId xmlns:p14="http://schemas.microsoft.com/office/powerpoint/2010/main" val="2764151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7B53F64-F533-472B-B9CF-853BC668374A}"/>
              </a:ext>
            </a:extLst>
          </p:cNvPr>
          <p:cNvSpPr/>
          <p:nvPr/>
        </p:nvSpPr>
        <p:spPr>
          <a:xfrm>
            <a:off x="8909486" y="6508800"/>
            <a:ext cx="3225563" cy="276999"/>
          </a:xfrm>
          <a:prstGeom prst="rect">
            <a:avLst/>
          </a:prstGeom>
        </p:spPr>
        <p:txBody>
          <a:bodyPr wrap="none" lIns="91440" tIns="45720" rIns="91440" bIns="45720" anchor="t">
            <a:spAutoFit/>
          </a:bodyPr>
          <a:lstStyle/>
          <a:p>
            <a:pPr algn="r">
              <a:defRPr/>
            </a:pPr>
            <a:r>
              <a:rPr lang="en-GB" sz="1200" i="1" dirty="0">
                <a:solidFill>
                  <a:srgbClr val="969798"/>
                </a:solidFill>
                <a:latin typeface="Century Gothic" panose="020B0502020202020204" pitchFamily="34" charset="0"/>
                <a:ea typeface="Calibri" panose="020F0502020204030204" pitchFamily="34" charset="0"/>
                <a:cs typeface="Times New Roman"/>
              </a:rPr>
              <a:t>Mastering Number 2021/22 ncetm.org.uk</a:t>
            </a:r>
            <a:endParaRPr kumimoji="0" lang="en-GB" sz="1200" b="0" i="1" u="none" strike="noStrike" kern="1200" cap="none" spc="0" normalizeH="0" baseline="0" noProof="0" dirty="0">
              <a:ln>
                <a:noFill/>
              </a:ln>
              <a:solidFill>
                <a:srgbClr val="969798"/>
              </a:solidFill>
              <a:effectLst/>
              <a:uLnTx/>
              <a:uFillTx/>
              <a:latin typeface="Century Gothic" panose="020B0502020202020204" pitchFamily="34" charset="0"/>
              <a:cs typeface="Times New Roman"/>
            </a:endParaRPr>
          </a:p>
        </p:txBody>
      </p:sp>
      <p:sp>
        <p:nvSpPr>
          <p:cNvPr id="4" name="Oval 3">
            <a:extLst>
              <a:ext uri="{FF2B5EF4-FFF2-40B4-BE49-F238E27FC236}">
                <a16:creationId xmlns:a16="http://schemas.microsoft.com/office/drawing/2014/main" id="{1B9ED49E-2299-4C84-8B3F-EBE0C9B4F1F7}"/>
              </a:ext>
            </a:extLst>
          </p:cNvPr>
          <p:cNvSpPr/>
          <p:nvPr/>
        </p:nvSpPr>
        <p:spPr>
          <a:xfrm rot="10800000">
            <a:off x="5412000" y="2745000"/>
            <a:ext cx="1368000" cy="1368000"/>
          </a:xfrm>
          <a:prstGeom prst="ellipse">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dirty="0"/>
          </a:p>
        </p:txBody>
      </p:sp>
      <p:sp>
        <p:nvSpPr>
          <p:cNvPr id="6" name="Oval 5">
            <a:extLst>
              <a:ext uri="{FF2B5EF4-FFF2-40B4-BE49-F238E27FC236}">
                <a16:creationId xmlns:a16="http://schemas.microsoft.com/office/drawing/2014/main" id="{D8DED41E-DD19-4EE8-BBFA-8B86EDC0CBCD}"/>
              </a:ext>
            </a:extLst>
          </p:cNvPr>
          <p:cNvSpPr/>
          <p:nvPr/>
        </p:nvSpPr>
        <p:spPr>
          <a:xfrm rot="10800000">
            <a:off x="5412000" y="671558"/>
            <a:ext cx="1368000" cy="1368000"/>
          </a:xfrm>
          <a:prstGeom prst="ellipse">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dirty="0"/>
          </a:p>
        </p:txBody>
      </p:sp>
      <p:sp>
        <p:nvSpPr>
          <p:cNvPr id="7" name="Oval 6">
            <a:extLst>
              <a:ext uri="{FF2B5EF4-FFF2-40B4-BE49-F238E27FC236}">
                <a16:creationId xmlns:a16="http://schemas.microsoft.com/office/drawing/2014/main" id="{71FEF6A5-8E24-43BF-B9A1-593649DECC56}"/>
              </a:ext>
            </a:extLst>
          </p:cNvPr>
          <p:cNvSpPr/>
          <p:nvPr/>
        </p:nvSpPr>
        <p:spPr>
          <a:xfrm rot="10800000">
            <a:off x="5412000" y="4818441"/>
            <a:ext cx="1368000" cy="1368000"/>
          </a:xfrm>
          <a:prstGeom prst="ellipse">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6277259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7B53F64-F533-472B-B9CF-853BC668374A}"/>
              </a:ext>
            </a:extLst>
          </p:cNvPr>
          <p:cNvSpPr/>
          <p:nvPr/>
        </p:nvSpPr>
        <p:spPr>
          <a:xfrm>
            <a:off x="8909486" y="6508800"/>
            <a:ext cx="3225563" cy="276999"/>
          </a:xfrm>
          <a:prstGeom prst="rect">
            <a:avLst/>
          </a:prstGeom>
        </p:spPr>
        <p:txBody>
          <a:bodyPr wrap="none" lIns="91440" tIns="45720" rIns="91440" bIns="45720" anchor="t">
            <a:spAutoFit/>
          </a:bodyPr>
          <a:lstStyle/>
          <a:p>
            <a:pPr algn="r">
              <a:defRPr/>
            </a:pPr>
            <a:r>
              <a:rPr lang="en-GB" sz="1200" i="1" dirty="0">
                <a:solidFill>
                  <a:srgbClr val="969798"/>
                </a:solidFill>
                <a:latin typeface="Century Gothic" panose="020B0502020202020204" pitchFamily="34" charset="0"/>
                <a:ea typeface="Calibri" panose="020F0502020204030204" pitchFamily="34" charset="0"/>
                <a:cs typeface="Times New Roman"/>
              </a:rPr>
              <a:t>Mastering Number 2021/22 ncetm.org.uk</a:t>
            </a:r>
            <a:endParaRPr kumimoji="0" lang="en-GB" sz="1200" b="0" i="1" u="none" strike="noStrike" kern="1200" cap="none" spc="0" normalizeH="0" baseline="0" noProof="0" dirty="0">
              <a:ln>
                <a:noFill/>
              </a:ln>
              <a:solidFill>
                <a:srgbClr val="969798"/>
              </a:solidFill>
              <a:effectLst/>
              <a:uLnTx/>
              <a:uFillTx/>
              <a:latin typeface="Century Gothic" panose="020B0502020202020204" pitchFamily="34" charset="0"/>
              <a:cs typeface="Times New Roman"/>
            </a:endParaRPr>
          </a:p>
        </p:txBody>
      </p:sp>
    </p:spTree>
    <p:extLst>
      <p:ext uri="{BB962C8B-B14F-4D97-AF65-F5344CB8AC3E}">
        <p14:creationId xmlns:p14="http://schemas.microsoft.com/office/powerpoint/2010/main" val="2579258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7B53F64-F533-472B-B9CF-853BC668374A}"/>
              </a:ext>
            </a:extLst>
          </p:cNvPr>
          <p:cNvSpPr/>
          <p:nvPr/>
        </p:nvSpPr>
        <p:spPr>
          <a:xfrm>
            <a:off x="8909486" y="6508800"/>
            <a:ext cx="3225563" cy="276999"/>
          </a:xfrm>
          <a:prstGeom prst="rect">
            <a:avLst/>
          </a:prstGeom>
        </p:spPr>
        <p:txBody>
          <a:bodyPr wrap="none" lIns="91440" tIns="45720" rIns="91440" bIns="45720" anchor="t">
            <a:spAutoFit/>
          </a:bodyPr>
          <a:lstStyle/>
          <a:p>
            <a:pPr algn="r">
              <a:defRPr/>
            </a:pPr>
            <a:r>
              <a:rPr lang="en-GB" sz="1200" i="1" dirty="0">
                <a:solidFill>
                  <a:srgbClr val="969798"/>
                </a:solidFill>
                <a:latin typeface="Century Gothic" panose="020B0502020202020204" pitchFamily="34" charset="0"/>
                <a:ea typeface="Calibri" panose="020F0502020204030204" pitchFamily="34" charset="0"/>
                <a:cs typeface="Times New Roman"/>
              </a:rPr>
              <a:t>Mastering Number 2021/22 ncetm.org.uk</a:t>
            </a:r>
            <a:endParaRPr kumimoji="0" lang="en-GB" sz="1200" b="0" i="1" u="none" strike="noStrike" kern="1200" cap="none" spc="0" normalizeH="0" baseline="0" noProof="0" dirty="0">
              <a:ln>
                <a:noFill/>
              </a:ln>
              <a:solidFill>
                <a:srgbClr val="969798"/>
              </a:solidFill>
              <a:effectLst/>
              <a:uLnTx/>
              <a:uFillTx/>
              <a:latin typeface="Century Gothic" panose="020B0502020202020204" pitchFamily="34" charset="0"/>
              <a:cs typeface="Times New Roman"/>
            </a:endParaRPr>
          </a:p>
        </p:txBody>
      </p:sp>
      <p:sp>
        <p:nvSpPr>
          <p:cNvPr id="4" name="Oval 3">
            <a:extLst>
              <a:ext uri="{FF2B5EF4-FFF2-40B4-BE49-F238E27FC236}">
                <a16:creationId xmlns:a16="http://schemas.microsoft.com/office/drawing/2014/main" id="{740E9266-91B8-49A0-A3E2-EACAFE83587D}"/>
              </a:ext>
            </a:extLst>
          </p:cNvPr>
          <p:cNvSpPr/>
          <p:nvPr/>
        </p:nvSpPr>
        <p:spPr>
          <a:xfrm rot="10800000">
            <a:off x="6630041" y="3845560"/>
            <a:ext cx="1368000" cy="1368000"/>
          </a:xfrm>
          <a:prstGeom prst="ellipse">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dirty="0"/>
          </a:p>
        </p:txBody>
      </p:sp>
      <p:sp>
        <p:nvSpPr>
          <p:cNvPr id="6" name="Oval 5">
            <a:extLst>
              <a:ext uri="{FF2B5EF4-FFF2-40B4-BE49-F238E27FC236}">
                <a16:creationId xmlns:a16="http://schemas.microsoft.com/office/drawing/2014/main" id="{8A2C3C8B-D132-4164-9FEB-CB912B78DFFA}"/>
              </a:ext>
            </a:extLst>
          </p:cNvPr>
          <p:cNvSpPr/>
          <p:nvPr/>
        </p:nvSpPr>
        <p:spPr>
          <a:xfrm rot="10800000">
            <a:off x="3868841" y="1299000"/>
            <a:ext cx="1368000" cy="1368000"/>
          </a:xfrm>
          <a:prstGeom prst="ellipse">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491885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7B53F64-F533-472B-B9CF-853BC668374A}"/>
              </a:ext>
            </a:extLst>
          </p:cNvPr>
          <p:cNvSpPr/>
          <p:nvPr/>
        </p:nvSpPr>
        <p:spPr>
          <a:xfrm>
            <a:off x="8909486" y="6508800"/>
            <a:ext cx="3225563" cy="276999"/>
          </a:xfrm>
          <a:prstGeom prst="rect">
            <a:avLst/>
          </a:prstGeom>
        </p:spPr>
        <p:txBody>
          <a:bodyPr wrap="none" lIns="91440" tIns="45720" rIns="91440" bIns="45720" anchor="t">
            <a:spAutoFit/>
          </a:bodyPr>
          <a:lstStyle/>
          <a:p>
            <a:pPr algn="r">
              <a:defRPr/>
            </a:pPr>
            <a:r>
              <a:rPr lang="en-GB" sz="1200" i="1" dirty="0">
                <a:solidFill>
                  <a:srgbClr val="969798"/>
                </a:solidFill>
                <a:latin typeface="Century Gothic" panose="020B0502020202020204" pitchFamily="34" charset="0"/>
                <a:ea typeface="Calibri" panose="020F0502020204030204" pitchFamily="34" charset="0"/>
                <a:cs typeface="Times New Roman"/>
              </a:rPr>
              <a:t>Mastering Number 2021/22 ncetm.org.uk</a:t>
            </a:r>
            <a:endParaRPr kumimoji="0" lang="en-GB" sz="1200" b="0" i="1" u="none" strike="noStrike" kern="1200" cap="none" spc="0" normalizeH="0" baseline="0" noProof="0" dirty="0">
              <a:ln>
                <a:noFill/>
              </a:ln>
              <a:solidFill>
                <a:srgbClr val="969798"/>
              </a:solidFill>
              <a:effectLst/>
              <a:uLnTx/>
              <a:uFillTx/>
              <a:latin typeface="Century Gothic" panose="020B0502020202020204" pitchFamily="34" charset="0"/>
              <a:cs typeface="Times New Roman"/>
            </a:endParaRPr>
          </a:p>
        </p:txBody>
      </p:sp>
    </p:spTree>
    <p:extLst>
      <p:ext uri="{BB962C8B-B14F-4D97-AF65-F5344CB8AC3E}">
        <p14:creationId xmlns:p14="http://schemas.microsoft.com/office/powerpoint/2010/main" val="35160073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7B53F64-F533-472B-B9CF-853BC668374A}"/>
              </a:ext>
            </a:extLst>
          </p:cNvPr>
          <p:cNvSpPr/>
          <p:nvPr/>
        </p:nvSpPr>
        <p:spPr>
          <a:xfrm>
            <a:off x="8909486" y="6508800"/>
            <a:ext cx="3225563" cy="276999"/>
          </a:xfrm>
          <a:prstGeom prst="rect">
            <a:avLst/>
          </a:prstGeom>
        </p:spPr>
        <p:txBody>
          <a:bodyPr wrap="none" lIns="91440" tIns="45720" rIns="91440" bIns="45720" anchor="t">
            <a:spAutoFit/>
          </a:bodyPr>
          <a:lstStyle/>
          <a:p>
            <a:pPr algn="r">
              <a:defRPr/>
            </a:pPr>
            <a:r>
              <a:rPr lang="en-GB" sz="1200" i="1" dirty="0">
                <a:solidFill>
                  <a:srgbClr val="969798"/>
                </a:solidFill>
                <a:latin typeface="Century Gothic" panose="020B0502020202020204" pitchFamily="34" charset="0"/>
                <a:ea typeface="Calibri" panose="020F0502020204030204" pitchFamily="34" charset="0"/>
                <a:cs typeface="Times New Roman"/>
              </a:rPr>
              <a:t>Mastering Number 2021/22 ncetm.org.uk</a:t>
            </a:r>
            <a:endParaRPr kumimoji="0" lang="en-GB" sz="1200" b="0" i="1" u="none" strike="noStrike" kern="1200" cap="none" spc="0" normalizeH="0" baseline="0" noProof="0" dirty="0">
              <a:ln>
                <a:noFill/>
              </a:ln>
              <a:solidFill>
                <a:srgbClr val="969798"/>
              </a:solidFill>
              <a:effectLst/>
              <a:uLnTx/>
              <a:uFillTx/>
              <a:latin typeface="Century Gothic" panose="020B0502020202020204" pitchFamily="34" charset="0"/>
              <a:cs typeface="Times New Roman"/>
            </a:endParaRPr>
          </a:p>
        </p:txBody>
      </p:sp>
      <p:sp>
        <p:nvSpPr>
          <p:cNvPr id="4" name="Oval 3">
            <a:extLst>
              <a:ext uri="{FF2B5EF4-FFF2-40B4-BE49-F238E27FC236}">
                <a16:creationId xmlns:a16="http://schemas.microsoft.com/office/drawing/2014/main" id="{3A014C7E-660C-493C-8C7F-6F2C75304574}"/>
              </a:ext>
            </a:extLst>
          </p:cNvPr>
          <p:cNvSpPr/>
          <p:nvPr/>
        </p:nvSpPr>
        <p:spPr>
          <a:xfrm rot="10800000">
            <a:off x="1667062" y="1046337"/>
            <a:ext cx="1368000" cy="1368000"/>
          </a:xfrm>
          <a:prstGeom prst="ellipse">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279198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7B53F64-F533-472B-B9CF-853BC668374A}"/>
              </a:ext>
            </a:extLst>
          </p:cNvPr>
          <p:cNvSpPr/>
          <p:nvPr/>
        </p:nvSpPr>
        <p:spPr>
          <a:xfrm>
            <a:off x="8909486" y="6508800"/>
            <a:ext cx="3225563" cy="276999"/>
          </a:xfrm>
          <a:prstGeom prst="rect">
            <a:avLst/>
          </a:prstGeom>
        </p:spPr>
        <p:txBody>
          <a:bodyPr wrap="none" lIns="91440" tIns="45720" rIns="91440" bIns="45720" anchor="t">
            <a:spAutoFit/>
          </a:bodyPr>
          <a:lstStyle/>
          <a:p>
            <a:pPr algn="r">
              <a:defRPr/>
            </a:pPr>
            <a:r>
              <a:rPr lang="en-GB" sz="1200" i="1" dirty="0">
                <a:solidFill>
                  <a:srgbClr val="969798"/>
                </a:solidFill>
                <a:latin typeface="Century Gothic" panose="020B0502020202020204" pitchFamily="34" charset="0"/>
                <a:ea typeface="Calibri" panose="020F0502020204030204" pitchFamily="34" charset="0"/>
                <a:cs typeface="Times New Roman"/>
              </a:rPr>
              <a:t>Mastering Number 2021/22 ncetm.org.uk</a:t>
            </a:r>
            <a:endParaRPr kumimoji="0" lang="en-GB" sz="1200" b="0" i="1" u="none" strike="noStrike" kern="1200" cap="none" spc="0" normalizeH="0" baseline="0" noProof="0" dirty="0">
              <a:ln>
                <a:noFill/>
              </a:ln>
              <a:solidFill>
                <a:srgbClr val="969798"/>
              </a:solidFill>
              <a:effectLst/>
              <a:uLnTx/>
              <a:uFillTx/>
              <a:latin typeface="Century Gothic" panose="020B0502020202020204" pitchFamily="34" charset="0"/>
              <a:cs typeface="Times New Roman"/>
            </a:endParaRPr>
          </a:p>
        </p:txBody>
      </p:sp>
    </p:spTree>
    <p:extLst>
      <p:ext uri="{BB962C8B-B14F-4D97-AF65-F5344CB8AC3E}">
        <p14:creationId xmlns:p14="http://schemas.microsoft.com/office/powerpoint/2010/main" val="3595013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7B53F64-F533-472B-B9CF-853BC668374A}"/>
              </a:ext>
            </a:extLst>
          </p:cNvPr>
          <p:cNvSpPr/>
          <p:nvPr/>
        </p:nvSpPr>
        <p:spPr>
          <a:xfrm>
            <a:off x="8909486" y="6508800"/>
            <a:ext cx="3225563" cy="276999"/>
          </a:xfrm>
          <a:prstGeom prst="rect">
            <a:avLst/>
          </a:prstGeom>
        </p:spPr>
        <p:txBody>
          <a:bodyPr wrap="none" lIns="91440" tIns="45720" rIns="91440" bIns="45720" anchor="t">
            <a:spAutoFit/>
          </a:bodyPr>
          <a:lstStyle/>
          <a:p>
            <a:pPr algn="r">
              <a:defRPr/>
            </a:pPr>
            <a:r>
              <a:rPr lang="en-GB" sz="1200" i="1" dirty="0">
                <a:solidFill>
                  <a:srgbClr val="969798"/>
                </a:solidFill>
                <a:latin typeface="Century Gothic" panose="020B0502020202020204" pitchFamily="34" charset="0"/>
                <a:ea typeface="Calibri" panose="020F0502020204030204" pitchFamily="34" charset="0"/>
                <a:cs typeface="Times New Roman"/>
              </a:rPr>
              <a:t>Mastering Number 2021/22 ncetm.org.uk</a:t>
            </a:r>
            <a:endParaRPr kumimoji="0" lang="en-GB" sz="1200" b="0" i="1" u="none" strike="noStrike" kern="1200" cap="none" spc="0" normalizeH="0" baseline="0" noProof="0" dirty="0">
              <a:ln>
                <a:noFill/>
              </a:ln>
              <a:solidFill>
                <a:srgbClr val="969798"/>
              </a:solidFill>
              <a:effectLst/>
              <a:uLnTx/>
              <a:uFillTx/>
              <a:latin typeface="Century Gothic" panose="020B0502020202020204" pitchFamily="34" charset="0"/>
              <a:cs typeface="Times New Roman"/>
            </a:endParaRPr>
          </a:p>
        </p:txBody>
      </p:sp>
      <p:sp>
        <p:nvSpPr>
          <p:cNvPr id="4" name="Oval 3">
            <a:extLst>
              <a:ext uri="{FF2B5EF4-FFF2-40B4-BE49-F238E27FC236}">
                <a16:creationId xmlns:a16="http://schemas.microsoft.com/office/drawing/2014/main" id="{5A1AEC18-2EB2-4EED-9E09-E07A897081C9}"/>
              </a:ext>
            </a:extLst>
          </p:cNvPr>
          <p:cNvSpPr/>
          <p:nvPr/>
        </p:nvSpPr>
        <p:spPr>
          <a:xfrm rot="10800000">
            <a:off x="4444163" y="2745000"/>
            <a:ext cx="1368000" cy="1368000"/>
          </a:xfrm>
          <a:prstGeom prst="ellipse">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dirty="0"/>
          </a:p>
        </p:txBody>
      </p:sp>
      <p:sp>
        <p:nvSpPr>
          <p:cNvPr id="6" name="Oval 5">
            <a:extLst>
              <a:ext uri="{FF2B5EF4-FFF2-40B4-BE49-F238E27FC236}">
                <a16:creationId xmlns:a16="http://schemas.microsoft.com/office/drawing/2014/main" id="{B5BD4C30-F5DB-41AE-BF32-29F15932E351}"/>
              </a:ext>
            </a:extLst>
          </p:cNvPr>
          <p:cNvSpPr/>
          <p:nvPr/>
        </p:nvSpPr>
        <p:spPr>
          <a:xfrm rot="10800000">
            <a:off x="6379839" y="2745000"/>
            <a:ext cx="1368000" cy="1368000"/>
          </a:xfrm>
          <a:prstGeom prst="ellipse">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dirty="0"/>
          </a:p>
        </p:txBody>
      </p:sp>
      <p:sp>
        <p:nvSpPr>
          <p:cNvPr id="7" name="Oval 6">
            <a:extLst>
              <a:ext uri="{FF2B5EF4-FFF2-40B4-BE49-F238E27FC236}">
                <a16:creationId xmlns:a16="http://schemas.microsoft.com/office/drawing/2014/main" id="{31D4655C-446A-40C5-B630-FF30E0B564B8}"/>
              </a:ext>
            </a:extLst>
          </p:cNvPr>
          <p:cNvSpPr/>
          <p:nvPr/>
        </p:nvSpPr>
        <p:spPr>
          <a:xfrm rot="10800000">
            <a:off x="2508487" y="2745000"/>
            <a:ext cx="1368000" cy="1368000"/>
          </a:xfrm>
          <a:prstGeom prst="ellipse">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dirty="0"/>
          </a:p>
        </p:txBody>
      </p:sp>
      <p:sp>
        <p:nvSpPr>
          <p:cNvPr id="8" name="Oval 7">
            <a:extLst>
              <a:ext uri="{FF2B5EF4-FFF2-40B4-BE49-F238E27FC236}">
                <a16:creationId xmlns:a16="http://schemas.microsoft.com/office/drawing/2014/main" id="{C930DA11-0171-4812-9A7C-F1E68B1C9033}"/>
              </a:ext>
            </a:extLst>
          </p:cNvPr>
          <p:cNvSpPr/>
          <p:nvPr/>
        </p:nvSpPr>
        <p:spPr>
          <a:xfrm rot="10800000">
            <a:off x="8315514" y="2745000"/>
            <a:ext cx="1368000" cy="1368000"/>
          </a:xfrm>
          <a:prstGeom prst="ellipse">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9648733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7B53F64-F533-472B-B9CF-853BC668374A}"/>
              </a:ext>
            </a:extLst>
          </p:cNvPr>
          <p:cNvSpPr/>
          <p:nvPr/>
        </p:nvSpPr>
        <p:spPr>
          <a:xfrm>
            <a:off x="4511040" y="6508800"/>
            <a:ext cx="7624009" cy="276999"/>
          </a:xfrm>
          <a:prstGeom prst="rect">
            <a:avLst/>
          </a:prstGeom>
        </p:spPr>
        <p:txBody>
          <a:bodyPr wrap="square" lIns="91440" tIns="45720" rIns="91440" bIns="45720" anchor="t">
            <a:spAutoFit/>
          </a:bodyPr>
          <a:lstStyle/>
          <a:p>
            <a:pPr algn="r">
              <a:defRPr/>
            </a:pPr>
            <a:r>
              <a:rPr lang="en-GB" sz="1200" i="1" dirty="0">
                <a:solidFill>
                  <a:srgbClr val="969798"/>
                </a:solidFill>
                <a:latin typeface="Century Gothic" panose="020B0502020202020204" pitchFamily="34" charset="0"/>
                <a:ea typeface="Calibri" panose="020F0502020204030204" pitchFamily="34" charset="0"/>
                <a:cs typeface="Times New Roman"/>
              </a:rPr>
              <a:t> Image © 2021 Alphablocks Ltd. All rights reserved. Mastering Number 2021/22 ncetm.org.uk</a:t>
            </a:r>
            <a:endParaRPr kumimoji="0" lang="en-GB" sz="1200" b="0" i="1" u="none" strike="noStrike" kern="1200" cap="none" spc="0" normalizeH="0" baseline="0" noProof="0" dirty="0">
              <a:ln>
                <a:noFill/>
              </a:ln>
              <a:solidFill>
                <a:srgbClr val="969798"/>
              </a:solidFill>
              <a:effectLst/>
              <a:uLnTx/>
              <a:uFillTx/>
              <a:latin typeface="Century Gothic" panose="020B0502020202020204" pitchFamily="34" charset="0"/>
              <a:cs typeface="Times New Roman"/>
            </a:endParaRPr>
          </a:p>
        </p:txBody>
      </p:sp>
      <p:sp>
        <p:nvSpPr>
          <p:cNvPr id="3" name="Speech Bubble: Rectangle with Corners Rounded 2">
            <a:extLst>
              <a:ext uri="{FF2B5EF4-FFF2-40B4-BE49-F238E27FC236}">
                <a16:creationId xmlns:a16="http://schemas.microsoft.com/office/drawing/2014/main" id="{964238EB-9AB5-43B2-9ECB-F01E21545426}"/>
              </a:ext>
            </a:extLst>
          </p:cNvPr>
          <p:cNvSpPr/>
          <p:nvPr/>
        </p:nvSpPr>
        <p:spPr>
          <a:xfrm>
            <a:off x="7798143" y="505326"/>
            <a:ext cx="4008687" cy="1341213"/>
          </a:xfrm>
          <a:prstGeom prst="wedgeRoundRectCallout">
            <a:avLst>
              <a:gd name="adj1" fmla="val -69272"/>
              <a:gd name="adj2" fmla="val 45385"/>
              <a:gd name="adj3" fmla="val 16667"/>
            </a:avLst>
          </a:prstGeom>
          <a:solidFill>
            <a:srgbClr val="4472C4"/>
          </a:solidFill>
          <a:ln w="12700" cap="flat" cmpd="sng" algn="ctr">
            <a:solidFill>
              <a:srgbClr val="4472C4">
                <a:shade val="50000"/>
              </a:srgbClr>
            </a:solidFill>
            <a:prstDash val="solid"/>
            <a:miter lim="800000"/>
          </a:ln>
          <a:effectLst/>
        </p:spPr>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kern="0" dirty="0">
                <a:solidFill>
                  <a:srgbClr val="FFFFFF"/>
                </a:solidFill>
                <a:latin typeface="Century Gothic"/>
              </a:rPr>
              <a:t>Can you use your rekenrek to make ME?</a:t>
            </a:r>
            <a:endParaRPr kumimoji="0" lang="en-GB" sz="2400" b="0" i="0" u="none" strike="noStrike" kern="0" cap="none" spc="0" normalizeH="0" baseline="0" noProof="0" dirty="0">
              <a:ln>
                <a:noFill/>
              </a:ln>
              <a:solidFill>
                <a:srgbClr val="FFFFFF"/>
              </a:solidFill>
              <a:effectLst/>
              <a:uLnTx/>
              <a:uFillTx/>
              <a:latin typeface="Century Gothic"/>
              <a:ea typeface="+mn-ea"/>
              <a:cs typeface="+mn-cs"/>
            </a:endParaRPr>
          </a:p>
        </p:txBody>
      </p:sp>
      <p:pic>
        <p:nvPicPr>
          <p:cNvPr id="4" name="Picture 4">
            <a:extLst>
              <a:ext uri="{FF2B5EF4-FFF2-40B4-BE49-F238E27FC236}">
                <a16:creationId xmlns:a16="http://schemas.microsoft.com/office/drawing/2014/main" id="{6F844D55-2486-4F6B-8232-3E016E90F26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2516" y="697831"/>
            <a:ext cx="8914461" cy="501952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4C95182E-E318-47BB-BF3B-6999C39EE8C2}"/>
              </a:ext>
            </a:extLst>
          </p:cNvPr>
          <p:cNvSpPr txBox="1"/>
          <p:nvPr/>
        </p:nvSpPr>
        <p:spPr>
          <a:xfrm>
            <a:off x="1851950" y="5484215"/>
            <a:ext cx="8692587" cy="851297"/>
          </a:xfrm>
          <a:prstGeom prst="roundRect">
            <a:avLst/>
          </a:prstGeom>
          <a:solidFill>
            <a:schemeClr val="bg1"/>
          </a:solidFill>
          <a:ln w="31750">
            <a:solidFill>
              <a:srgbClr val="347574"/>
            </a:solidFill>
          </a:ln>
          <a:effectLst>
            <a:outerShdw blurRad="50800" dist="38100" dir="2700000" algn="tl" rotWithShape="0">
              <a:prstClr val="black">
                <a:alpha val="40000"/>
              </a:prstClr>
            </a:outerShdw>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400" b="0" i="0" u="none" strike="noStrike" kern="1200" cap="none" spc="0" normalizeH="0" baseline="0" noProof="0" dirty="0">
                <a:ln>
                  <a:noFill/>
                </a:ln>
                <a:solidFill>
                  <a:srgbClr val="585858"/>
                </a:solidFill>
                <a:effectLst/>
                <a:uLnTx/>
                <a:uFillTx/>
                <a:latin typeface="Century Gothic" panose="020B0502020202020204" pitchFamily="34" charset="0"/>
                <a:ea typeface="+mn-ea"/>
                <a:cs typeface="+mn-cs"/>
              </a:rPr>
              <a:t>_____ needs _____ to make 5.</a:t>
            </a:r>
          </a:p>
        </p:txBody>
      </p:sp>
    </p:spTree>
    <p:extLst>
      <p:ext uri="{BB962C8B-B14F-4D97-AF65-F5344CB8AC3E}">
        <p14:creationId xmlns:p14="http://schemas.microsoft.com/office/powerpoint/2010/main" val="2121120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223B396-852A-4B2A-BE3F-4F5CC6C0BD80}"/>
              </a:ext>
            </a:extLst>
          </p:cNvPr>
          <p:cNvPicPr>
            <a:picLocks noChangeAspect="1"/>
          </p:cNvPicPr>
          <p:nvPr/>
        </p:nvPicPr>
        <p:blipFill>
          <a:blip r:embed="rId3"/>
          <a:stretch>
            <a:fillRect/>
          </a:stretch>
        </p:blipFill>
        <p:spPr>
          <a:xfrm>
            <a:off x="0" y="-49791"/>
            <a:ext cx="12192000" cy="6927669"/>
          </a:xfrm>
          <a:prstGeom prst="rect">
            <a:avLst/>
          </a:prstGeom>
        </p:spPr>
      </p:pic>
      <p:sp>
        <p:nvSpPr>
          <p:cNvPr id="2" name="Title 1"/>
          <p:cNvSpPr>
            <a:spLocks noGrp="1"/>
          </p:cNvSpPr>
          <p:nvPr>
            <p:ph type="title"/>
          </p:nvPr>
        </p:nvSpPr>
        <p:spPr>
          <a:xfrm>
            <a:off x="1281684" y="586135"/>
            <a:ext cx="9628632" cy="1362113"/>
          </a:xfrm>
        </p:spPr>
        <p:txBody>
          <a:bodyPr>
            <a:normAutofit fontScale="90000"/>
          </a:bodyPr>
          <a:lstStyle/>
          <a:p>
            <a:pPr algn="ctr"/>
            <a:r>
              <a:rPr lang="en-GB" sz="7200" dirty="0">
                <a:solidFill>
                  <a:schemeClr val="accent2"/>
                </a:solidFill>
                <a:latin typeface="Letter-join Print Plus 3" panose="02000805000000020003" pitchFamily="50" charset="0"/>
              </a:rPr>
              <a:t>What does the National Curriculum say?</a:t>
            </a:r>
          </a:p>
        </p:txBody>
      </p:sp>
      <p:sp>
        <p:nvSpPr>
          <p:cNvPr id="3" name="Content Placeholder 2"/>
          <p:cNvSpPr>
            <a:spLocks noGrp="1"/>
          </p:cNvSpPr>
          <p:nvPr>
            <p:ph idx="1"/>
          </p:nvPr>
        </p:nvSpPr>
        <p:spPr>
          <a:xfrm>
            <a:off x="115909" y="2584174"/>
            <a:ext cx="12076091" cy="4273826"/>
          </a:xfrm>
        </p:spPr>
        <p:txBody>
          <a:bodyPr>
            <a:normAutofit/>
          </a:bodyPr>
          <a:lstStyle/>
          <a:p>
            <a:pPr marL="457200" indent="-457200" algn="ctr">
              <a:buFont typeface="+mj-lt"/>
              <a:buAutoNum type="arabicPeriod"/>
            </a:pPr>
            <a:r>
              <a:rPr lang="en-GB" sz="6600" dirty="0">
                <a:latin typeface="Letter-join Print Plus 3" panose="02000805000000020003" pitchFamily="50" charset="0"/>
              </a:rPr>
              <a:t> Fluency in arithmetic</a:t>
            </a:r>
          </a:p>
          <a:p>
            <a:pPr marL="457200" indent="-457200" algn="ctr">
              <a:buFont typeface="+mj-lt"/>
              <a:buAutoNum type="arabicPeriod"/>
            </a:pPr>
            <a:r>
              <a:rPr lang="en-GB" sz="6600" dirty="0">
                <a:latin typeface="Letter-join Print Plus 3" panose="02000805000000020003" pitchFamily="50" charset="0"/>
              </a:rPr>
              <a:t> Mathematical reasoning</a:t>
            </a:r>
          </a:p>
          <a:p>
            <a:pPr marL="457200" indent="-457200" algn="ctr">
              <a:buFont typeface="+mj-lt"/>
              <a:buAutoNum type="arabicPeriod"/>
            </a:pPr>
            <a:r>
              <a:rPr lang="en-GB" sz="6600" dirty="0">
                <a:latin typeface="Letter-join Print Plus 3" panose="02000805000000020003" pitchFamily="50" charset="0"/>
              </a:rPr>
              <a:t> Problem solving</a:t>
            </a:r>
          </a:p>
          <a:p>
            <a:pPr>
              <a:buFontTx/>
              <a:buChar char="-"/>
            </a:pPr>
            <a:endParaRPr lang="en-GB" dirty="0"/>
          </a:p>
        </p:txBody>
      </p:sp>
      <p:sp>
        <p:nvSpPr>
          <p:cNvPr id="4" name="Rectangle 3"/>
          <p:cNvSpPr/>
          <p:nvPr/>
        </p:nvSpPr>
        <p:spPr>
          <a:xfrm>
            <a:off x="336176" y="295835"/>
            <a:ext cx="11524130" cy="6306671"/>
          </a:xfrm>
          <a:prstGeom prst="rect">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5193566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15D4031-1225-478B-A52A-38CEB580E9E5}"/>
              </a:ext>
            </a:extLst>
          </p:cNvPr>
          <p:cNvPicPr>
            <a:picLocks noChangeAspect="1"/>
          </p:cNvPicPr>
          <p:nvPr/>
        </p:nvPicPr>
        <p:blipFill>
          <a:blip r:embed="rId3"/>
          <a:stretch>
            <a:fillRect/>
          </a:stretch>
        </p:blipFill>
        <p:spPr>
          <a:xfrm>
            <a:off x="0" y="133253"/>
            <a:ext cx="12192000" cy="6927669"/>
          </a:xfrm>
          <a:prstGeom prst="rect">
            <a:avLst/>
          </a:prstGeom>
        </p:spPr>
      </p:pic>
      <p:sp>
        <p:nvSpPr>
          <p:cNvPr id="5" name="Rectangle 4"/>
          <p:cNvSpPr/>
          <p:nvPr/>
        </p:nvSpPr>
        <p:spPr>
          <a:xfrm>
            <a:off x="336176" y="295835"/>
            <a:ext cx="11524130" cy="6306671"/>
          </a:xfrm>
          <a:prstGeom prst="rect">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itle 1">
            <a:extLst>
              <a:ext uri="{FF2B5EF4-FFF2-40B4-BE49-F238E27FC236}">
                <a16:creationId xmlns:a16="http://schemas.microsoft.com/office/drawing/2014/main" id="{7A93314E-EBB3-4CC9-B2BA-564D67043635}"/>
              </a:ext>
            </a:extLst>
          </p:cNvPr>
          <p:cNvSpPr txBox="1">
            <a:spLocks/>
          </p:cNvSpPr>
          <p:nvPr/>
        </p:nvSpPr>
        <p:spPr bwMode="black">
          <a:xfrm>
            <a:off x="601885" y="133253"/>
            <a:ext cx="9444940" cy="1475254"/>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5000" b="1" kern="1200">
                <a:solidFill>
                  <a:schemeClr val="tx1"/>
                </a:solidFill>
                <a:latin typeface="+mj-lt"/>
                <a:ea typeface="+mj-ea"/>
                <a:cs typeface="+mj-cs"/>
              </a:defRPr>
            </a:lvl1pPr>
          </a:lstStyle>
          <a:p>
            <a:r>
              <a:rPr lang="en-GB" sz="6000" b="0" dirty="0">
                <a:latin typeface="Letter-join Print Plus 3" panose="02000805000000020003" pitchFamily="50" charset="0"/>
              </a:rPr>
              <a:t>KS2 SATS </a:t>
            </a:r>
          </a:p>
        </p:txBody>
      </p:sp>
      <p:pic>
        <p:nvPicPr>
          <p:cNvPr id="7" name="Picture 6">
            <a:extLst>
              <a:ext uri="{FF2B5EF4-FFF2-40B4-BE49-F238E27FC236}">
                <a16:creationId xmlns:a16="http://schemas.microsoft.com/office/drawing/2014/main" id="{F9A3E53B-9083-4CA6-B05D-0995010ED33E}"/>
              </a:ext>
            </a:extLst>
          </p:cNvPr>
          <p:cNvPicPr>
            <a:picLocks noChangeAspect="1"/>
          </p:cNvPicPr>
          <p:nvPr/>
        </p:nvPicPr>
        <p:blipFill>
          <a:blip r:embed="rId4"/>
          <a:stretch>
            <a:fillRect/>
          </a:stretch>
        </p:blipFill>
        <p:spPr>
          <a:xfrm>
            <a:off x="531395" y="3473531"/>
            <a:ext cx="5865532" cy="309411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Picture 7">
            <a:extLst>
              <a:ext uri="{FF2B5EF4-FFF2-40B4-BE49-F238E27FC236}">
                <a16:creationId xmlns:a16="http://schemas.microsoft.com/office/drawing/2014/main" id="{AA60158C-0329-4275-ACB4-E63806DE5E8B}"/>
              </a:ext>
            </a:extLst>
          </p:cNvPr>
          <p:cNvPicPr>
            <a:picLocks noChangeAspect="1"/>
          </p:cNvPicPr>
          <p:nvPr/>
        </p:nvPicPr>
        <p:blipFill>
          <a:blip r:embed="rId5"/>
          <a:stretch>
            <a:fillRect/>
          </a:stretch>
        </p:blipFill>
        <p:spPr>
          <a:xfrm>
            <a:off x="6733105" y="2427702"/>
            <a:ext cx="4927500" cy="3899992"/>
          </a:xfrm>
          <a:prstGeom prst="rect">
            <a:avLst/>
          </a:prstGeom>
        </p:spPr>
      </p:pic>
      <p:sp>
        <p:nvSpPr>
          <p:cNvPr id="9" name="Rectangle 8">
            <a:extLst>
              <a:ext uri="{FF2B5EF4-FFF2-40B4-BE49-F238E27FC236}">
                <a16:creationId xmlns:a16="http://schemas.microsoft.com/office/drawing/2014/main" id="{7B71BEEC-59AC-4843-B8BA-E45AAD48FD8E}"/>
              </a:ext>
            </a:extLst>
          </p:cNvPr>
          <p:cNvSpPr/>
          <p:nvPr/>
        </p:nvSpPr>
        <p:spPr>
          <a:xfrm>
            <a:off x="4941560" y="669570"/>
            <a:ext cx="6719045" cy="1384397"/>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800" dirty="0">
                <a:solidFill>
                  <a:schemeClr val="tx1"/>
                </a:solidFill>
                <a:latin typeface="Letter-join Print Plus 3" panose="02000805000000020003" pitchFamily="50" charset="0"/>
              </a:rPr>
              <a:t>Discuss with your table, how you would go about solving this KS2 SATS questions.</a:t>
            </a:r>
          </a:p>
          <a:p>
            <a:r>
              <a:rPr lang="en-GB" sz="2800" dirty="0">
                <a:solidFill>
                  <a:schemeClr val="tx1"/>
                </a:solidFill>
                <a:latin typeface="Letter-join Print Plus 3" panose="02000805000000020003" pitchFamily="50" charset="0"/>
              </a:rPr>
              <a:t>What knowledge would you need?</a:t>
            </a:r>
            <a:endParaRPr lang="en-GB" dirty="0"/>
          </a:p>
        </p:txBody>
      </p:sp>
      <p:pic>
        <p:nvPicPr>
          <p:cNvPr id="3" name="Picture 2">
            <a:extLst>
              <a:ext uri="{FF2B5EF4-FFF2-40B4-BE49-F238E27FC236}">
                <a16:creationId xmlns:a16="http://schemas.microsoft.com/office/drawing/2014/main" id="{70AEA83D-0B14-4CF5-B485-6F56E37D4ADE}"/>
              </a:ext>
            </a:extLst>
          </p:cNvPr>
          <p:cNvPicPr>
            <a:picLocks noChangeAspect="1"/>
          </p:cNvPicPr>
          <p:nvPr/>
        </p:nvPicPr>
        <p:blipFill>
          <a:blip r:embed="rId6"/>
          <a:stretch>
            <a:fillRect/>
          </a:stretch>
        </p:blipFill>
        <p:spPr>
          <a:xfrm>
            <a:off x="959325" y="1344026"/>
            <a:ext cx="2153321" cy="1809388"/>
          </a:xfrm>
          <a:prstGeom prst="rect">
            <a:avLst/>
          </a:prstGeom>
          <a:ln>
            <a:noFill/>
          </a:ln>
          <a:effectLst>
            <a:softEdge rad="112500"/>
          </a:effectLst>
        </p:spPr>
      </p:pic>
    </p:spTree>
    <p:extLst>
      <p:ext uri="{BB962C8B-B14F-4D97-AF65-F5344CB8AC3E}">
        <p14:creationId xmlns:p14="http://schemas.microsoft.com/office/powerpoint/2010/main" val="300377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15D4031-1225-478B-A52A-38CEB580E9E5}"/>
              </a:ext>
            </a:extLst>
          </p:cNvPr>
          <p:cNvPicPr>
            <a:picLocks noChangeAspect="1"/>
          </p:cNvPicPr>
          <p:nvPr/>
        </p:nvPicPr>
        <p:blipFill>
          <a:blip r:embed="rId3"/>
          <a:stretch>
            <a:fillRect/>
          </a:stretch>
        </p:blipFill>
        <p:spPr>
          <a:xfrm>
            <a:off x="0" y="0"/>
            <a:ext cx="12192000" cy="6927669"/>
          </a:xfrm>
          <a:prstGeom prst="rect">
            <a:avLst/>
          </a:prstGeom>
        </p:spPr>
      </p:pic>
      <p:sp>
        <p:nvSpPr>
          <p:cNvPr id="5" name="Rectangle 4"/>
          <p:cNvSpPr/>
          <p:nvPr/>
        </p:nvSpPr>
        <p:spPr>
          <a:xfrm>
            <a:off x="336176" y="295835"/>
            <a:ext cx="11524130" cy="6306671"/>
          </a:xfrm>
          <a:prstGeom prst="rect">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itle 1">
            <a:extLst>
              <a:ext uri="{FF2B5EF4-FFF2-40B4-BE49-F238E27FC236}">
                <a16:creationId xmlns:a16="http://schemas.microsoft.com/office/drawing/2014/main" id="{7A93314E-EBB3-4CC9-B2BA-564D67043635}"/>
              </a:ext>
            </a:extLst>
          </p:cNvPr>
          <p:cNvSpPr txBox="1">
            <a:spLocks/>
          </p:cNvSpPr>
          <p:nvPr/>
        </p:nvSpPr>
        <p:spPr bwMode="black">
          <a:xfrm>
            <a:off x="515132" y="0"/>
            <a:ext cx="7674014" cy="1475254"/>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5000" b="1" kern="1200">
                <a:solidFill>
                  <a:schemeClr val="tx1"/>
                </a:solidFill>
                <a:latin typeface="+mj-lt"/>
                <a:ea typeface="+mj-ea"/>
                <a:cs typeface="+mj-cs"/>
              </a:defRPr>
            </a:lvl1pPr>
          </a:lstStyle>
          <a:p>
            <a:endParaRPr lang="en-GB" sz="7200" b="0" dirty="0">
              <a:latin typeface="Letter-join Print Plus 3" panose="02000805000000020003" pitchFamily="50" charset="0"/>
            </a:endParaRPr>
          </a:p>
        </p:txBody>
      </p:sp>
      <p:pic>
        <p:nvPicPr>
          <p:cNvPr id="3" name="Picture 2">
            <a:extLst>
              <a:ext uri="{FF2B5EF4-FFF2-40B4-BE49-F238E27FC236}">
                <a16:creationId xmlns:a16="http://schemas.microsoft.com/office/drawing/2014/main" id="{F62AE7D6-CB5E-4065-8EE9-2C2F4B06A510}"/>
              </a:ext>
            </a:extLst>
          </p:cNvPr>
          <p:cNvPicPr>
            <a:picLocks noChangeAspect="1"/>
          </p:cNvPicPr>
          <p:nvPr/>
        </p:nvPicPr>
        <p:blipFill>
          <a:blip r:embed="rId4"/>
          <a:stretch>
            <a:fillRect/>
          </a:stretch>
        </p:blipFill>
        <p:spPr>
          <a:xfrm>
            <a:off x="1681162" y="1100137"/>
            <a:ext cx="8829675" cy="4657725"/>
          </a:xfrm>
          <a:prstGeom prst="rect">
            <a:avLst/>
          </a:prstGeom>
        </p:spPr>
      </p:pic>
      <p:sp>
        <p:nvSpPr>
          <p:cNvPr id="7" name="Rectangle 6">
            <a:extLst>
              <a:ext uri="{FF2B5EF4-FFF2-40B4-BE49-F238E27FC236}">
                <a16:creationId xmlns:a16="http://schemas.microsoft.com/office/drawing/2014/main" id="{F073D8BA-E392-4B59-A71E-872AA75C4AB5}"/>
              </a:ext>
            </a:extLst>
          </p:cNvPr>
          <p:cNvSpPr/>
          <p:nvPr/>
        </p:nvSpPr>
        <p:spPr>
          <a:xfrm>
            <a:off x="1875100" y="5757862"/>
            <a:ext cx="9028252" cy="778589"/>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2000" dirty="0"/>
          </a:p>
          <a:p>
            <a:r>
              <a:rPr lang="en-GB" sz="3200" dirty="0">
                <a:solidFill>
                  <a:schemeClr val="tx1"/>
                </a:solidFill>
                <a:latin typeface="Letter-join Print Plus 3" panose="02000805000000020003" pitchFamily="50" charset="0"/>
              </a:rPr>
              <a:t>What do you need to know in order to solve this?</a:t>
            </a:r>
          </a:p>
        </p:txBody>
      </p:sp>
    </p:spTree>
    <p:extLst>
      <p:ext uri="{BB962C8B-B14F-4D97-AF65-F5344CB8AC3E}">
        <p14:creationId xmlns:p14="http://schemas.microsoft.com/office/powerpoint/2010/main" val="3407050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15D4031-1225-478B-A52A-38CEB580E9E5}"/>
              </a:ext>
            </a:extLst>
          </p:cNvPr>
          <p:cNvPicPr>
            <a:picLocks noChangeAspect="1"/>
          </p:cNvPicPr>
          <p:nvPr/>
        </p:nvPicPr>
        <p:blipFill>
          <a:blip r:embed="rId3"/>
          <a:stretch>
            <a:fillRect/>
          </a:stretch>
        </p:blipFill>
        <p:spPr>
          <a:xfrm>
            <a:off x="0" y="0"/>
            <a:ext cx="12192000" cy="6927669"/>
          </a:xfrm>
          <a:prstGeom prst="rect">
            <a:avLst/>
          </a:prstGeom>
        </p:spPr>
      </p:pic>
      <p:sp>
        <p:nvSpPr>
          <p:cNvPr id="5" name="Rectangle 4"/>
          <p:cNvSpPr/>
          <p:nvPr/>
        </p:nvSpPr>
        <p:spPr>
          <a:xfrm>
            <a:off x="336176" y="295835"/>
            <a:ext cx="11524130" cy="6306671"/>
          </a:xfrm>
          <a:prstGeom prst="rect">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itle 1">
            <a:extLst>
              <a:ext uri="{FF2B5EF4-FFF2-40B4-BE49-F238E27FC236}">
                <a16:creationId xmlns:a16="http://schemas.microsoft.com/office/drawing/2014/main" id="{7A93314E-EBB3-4CC9-B2BA-564D67043635}"/>
              </a:ext>
            </a:extLst>
          </p:cNvPr>
          <p:cNvSpPr txBox="1">
            <a:spLocks/>
          </p:cNvSpPr>
          <p:nvPr/>
        </p:nvSpPr>
        <p:spPr bwMode="black">
          <a:xfrm>
            <a:off x="515132" y="0"/>
            <a:ext cx="7674014" cy="1475254"/>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5000" b="1" kern="1200">
                <a:solidFill>
                  <a:schemeClr val="tx1"/>
                </a:solidFill>
                <a:latin typeface="+mj-lt"/>
                <a:ea typeface="+mj-ea"/>
                <a:cs typeface="+mj-cs"/>
              </a:defRPr>
            </a:lvl1pPr>
          </a:lstStyle>
          <a:p>
            <a:endParaRPr lang="en-GB" sz="7200" b="0" dirty="0">
              <a:latin typeface="Letter-join Print Plus 3" panose="02000805000000020003" pitchFamily="50" charset="0"/>
            </a:endParaRPr>
          </a:p>
        </p:txBody>
      </p:sp>
      <p:pic>
        <p:nvPicPr>
          <p:cNvPr id="4" name="Picture 3">
            <a:extLst>
              <a:ext uri="{FF2B5EF4-FFF2-40B4-BE49-F238E27FC236}">
                <a16:creationId xmlns:a16="http://schemas.microsoft.com/office/drawing/2014/main" id="{0BEB421D-B57A-4704-83CD-8AD11238A3EC}"/>
              </a:ext>
            </a:extLst>
          </p:cNvPr>
          <p:cNvPicPr>
            <a:picLocks noChangeAspect="1"/>
          </p:cNvPicPr>
          <p:nvPr/>
        </p:nvPicPr>
        <p:blipFill rotWithShape="1">
          <a:blip r:embed="rId4"/>
          <a:srcRect b="8309"/>
          <a:stretch/>
        </p:blipFill>
        <p:spPr>
          <a:xfrm>
            <a:off x="2878028" y="561572"/>
            <a:ext cx="6850042" cy="4971128"/>
          </a:xfrm>
          <a:prstGeom prst="rect">
            <a:avLst/>
          </a:prstGeom>
        </p:spPr>
      </p:pic>
      <p:sp>
        <p:nvSpPr>
          <p:cNvPr id="7" name="Rectangle 6">
            <a:extLst>
              <a:ext uri="{FF2B5EF4-FFF2-40B4-BE49-F238E27FC236}">
                <a16:creationId xmlns:a16="http://schemas.microsoft.com/office/drawing/2014/main" id="{2DA5323A-FF00-419A-A3D0-5A026C79AAEB}"/>
              </a:ext>
            </a:extLst>
          </p:cNvPr>
          <p:cNvSpPr/>
          <p:nvPr/>
        </p:nvSpPr>
        <p:spPr>
          <a:xfrm>
            <a:off x="1875100" y="5678308"/>
            <a:ext cx="9028252" cy="778589"/>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2000" dirty="0"/>
          </a:p>
          <a:p>
            <a:r>
              <a:rPr lang="en-GB" sz="3200" dirty="0">
                <a:solidFill>
                  <a:schemeClr val="tx1"/>
                </a:solidFill>
                <a:latin typeface="Letter-join Print Plus 3" panose="02000805000000020003" pitchFamily="50" charset="0"/>
              </a:rPr>
              <a:t>What do you need to know in order to solve this?</a:t>
            </a:r>
          </a:p>
        </p:txBody>
      </p:sp>
    </p:spTree>
    <p:extLst>
      <p:ext uri="{BB962C8B-B14F-4D97-AF65-F5344CB8AC3E}">
        <p14:creationId xmlns:p14="http://schemas.microsoft.com/office/powerpoint/2010/main" val="3883907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AA78F14-EC5E-4631-AC9B-549A4F016443}"/>
              </a:ext>
            </a:extLst>
          </p:cNvPr>
          <p:cNvPicPr>
            <a:picLocks noChangeAspect="1"/>
          </p:cNvPicPr>
          <p:nvPr/>
        </p:nvPicPr>
        <p:blipFill>
          <a:blip r:embed="rId3"/>
          <a:stretch>
            <a:fillRect/>
          </a:stretch>
        </p:blipFill>
        <p:spPr>
          <a:xfrm>
            <a:off x="0" y="0"/>
            <a:ext cx="12192000" cy="6927669"/>
          </a:xfrm>
          <a:prstGeom prst="rect">
            <a:avLst/>
          </a:prstGeom>
        </p:spPr>
      </p:pic>
      <p:sp>
        <p:nvSpPr>
          <p:cNvPr id="5" name="Title 1"/>
          <p:cNvSpPr txBox="1">
            <a:spLocks/>
          </p:cNvSpPr>
          <p:nvPr/>
        </p:nvSpPr>
        <p:spPr bwMode="black">
          <a:xfrm>
            <a:off x="710453" y="143095"/>
            <a:ext cx="10771094" cy="1511488"/>
          </a:xfrm>
          <a:prstGeom prst="rect">
            <a:avLst/>
          </a:prstGeom>
          <a:ln w="28575">
            <a:noFill/>
            <a:prstDash val="solid"/>
          </a:ln>
        </p:spPr>
        <p:txBody>
          <a:bodyPr vert="horz" lIns="91440" tIns="45720" rIns="91440" bIns="45720" rtlCol="0" anchor="ctr">
            <a:noAutofit/>
          </a:bodyPr>
          <a:lstStyle>
            <a:lvl1pPr algn="l" defTabSz="914400" rtl="0" eaLnBrk="1" latinLnBrk="0" hangingPunct="1">
              <a:lnSpc>
                <a:spcPct val="95000"/>
              </a:lnSpc>
              <a:spcBef>
                <a:spcPct val="0"/>
              </a:spcBef>
              <a:buNone/>
              <a:defRPr sz="3000" kern="1200">
                <a:solidFill>
                  <a:schemeClr val="bg1"/>
                </a:solidFill>
                <a:latin typeface="+mj-lt"/>
                <a:ea typeface="+mj-ea"/>
                <a:cs typeface="+mj-cs"/>
              </a:defRPr>
            </a:lvl1pPr>
          </a:lstStyle>
          <a:p>
            <a:pPr algn="ctr"/>
            <a:endParaRPr lang="en-GB" sz="6000" dirty="0">
              <a:solidFill>
                <a:schemeClr val="tx1"/>
              </a:solidFill>
              <a:latin typeface="XCCW Joined 10a" panose="03050602040000000000" pitchFamily="66" charset="0"/>
            </a:endParaRPr>
          </a:p>
          <a:p>
            <a:pPr algn="ctr"/>
            <a:r>
              <a:rPr lang="en-GB" sz="6000" dirty="0">
                <a:solidFill>
                  <a:schemeClr val="tx1"/>
                </a:solidFill>
                <a:latin typeface="Letter-join Print Plus 3" panose="02000805000000020003" pitchFamily="50" charset="0"/>
              </a:rPr>
              <a:t>How can you help at home?</a:t>
            </a:r>
            <a:br>
              <a:rPr lang="en-GB" dirty="0">
                <a:latin typeface="Letter-join Print Plus 3" panose="02000805000000020003" pitchFamily="50" charset="0"/>
              </a:rPr>
            </a:br>
            <a:r>
              <a:rPr lang="en-GB" dirty="0">
                <a:latin typeface="XCCW Joined 10a" panose="03050602040000000000" pitchFamily="66" charset="0"/>
              </a:rPr>
              <a:t> </a:t>
            </a:r>
          </a:p>
        </p:txBody>
      </p:sp>
      <p:sp>
        <p:nvSpPr>
          <p:cNvPr id="2" name="Rectangle 1"/>
          <p:cNvSpPr/>
          <p:nvPr/>
        </p:nvSpPr>
        <p:spPr>
          <a:xfrm>
            <a:off x="710453" y="2112608"/>
            <a:ext cx="5108065" cy="4031873"/>
          </a:xfrm>
          <a:prstGeom prst="rect">
            <a:avLst/>
          </a:prstGeom>
          <a:ln>
            <a:solidFill>
              <a:schemeClr val="tx1"/>
            </a:solidFill>
          </a:ln>
        </p:spPr>
        <p:txBody>
          <a:bodyPr wrap="none">
            <a:spAutoFit/>
          </a:bodyPr>
          <a:lstStyle/>
          <a:p>
            <a:pPr marL="457200" indent="-457200">
              <a:buFont typeface="Arial" panose="020B0604020202020204" pitchFamily="34" charset="0"/>
              <a:buChar char="•"/>
            </a:pPr>
            <a:r>
              <a:rPr lang="en-GB" sz="3200" dirty="0">
                <a:latin typeface="Letter-join Print Plus 3" panose="02000805000000020003" pitchFamily="50" charset="0"/>
              </a:rPr>
              <a:t>Times tables </a:t>
            </a:r>
          </a:p>
          <a:p>
            <a:pPr marL="457200" indent="-457200">
              <a:buFont typeface="Arial" panose="020B0604020202020204" pitchFamily="34" charset="0"/>
              <a:buChar char="•"/>
            </a:pPr>
            <a:r>
              <a:rPr lang="en-GB" sz="3200" dirty="0">
                <a:latin typeface="Letter-join Print Plus 3" panose="02000805000000020003" pitchFamily="50" charset="0"/>
              </a:rPr>
              <a:t>Practise four operations</a:t>
            </a:r>
          </a:p>
          <a:p>
            <a:pPr marL="457200" indent="-457200">
              <a:buFont typeface="Arial" panose="020B0604020202020204" pitchFamily="34" charset="0"/>
              <a:buChar char="•"/>
            </a:pPr>
            <a:r>
              <a:rPr lang="en-GB" sz="3200" dirty="0">
                <a:latin typeface="Letter-join Print Plus 3" panose="02000805000000020003" pitchFamily="50" charset="0"/>
              </a:rPr>
              <a:t>Counting and place value</a:t>
            </a:r>
          </a:p>
          <a:p>
            <a:pPr marL="457200" indent="-457200">
              <a:buFont typeface="Arial" panose="020B0604020202020204" pitchFamily="34" charset="0"/>
              <a:buChar char="•"/>
            </a:pPr>
            <a:r>
              <a:rPr lang="en-GB" sz="3200" dirty="0">
                <a:latin typeface="Letter-join Print Plus 3" panose="02000805000000020003" pitchFamily="50" charset="0"/>
              </a:rPr>
              <a:t>Money</a:t>
            </a:r>
          </a:p>
          <a:p>
            <a:pPr marL="457200" indent="-457200">
              <a:buFont typeface="Arial" panose="020B0604020202020204" pitchFamily="34" charset="0"/>
              <a:buChar char="•"/>
            </a:pPr>
            <a:r>
              <a:rPr lang="en-GB" sz="3200" dirty="0">
                <a:latin typeface="Letter-join Print Plus 3" panose="02000805000000020003" pitchFamily="50" charset="0"/>
              </a:rPr>
              <a:t>Time</a:t>
            </a:r>
          </a:p>
          <a:p>
            <a:pPr marL="457200" indent="-457200">
              <a:buFont typeface="Arial" panose="020B0604020202020204" pitchFamily="34" charset="0"/>
              <a:buChar char="•"/>
            </a:pPr>
            <a:r>
              <a:rPr lang="en-GB" sz="3200" dirty="0">
                <a:latin typeface="Letter-join Print Plus 3" panose="02000805000000020003" pitchFamily="50" charset="0"/>
              </a:rPr>
              <a:t>Weighing </a:t>
            </a:r>
          </a:p>
          <a:p>
            <a:pPr marL="457200" indent="-457200">
              <a:buFont typeface="Arial" panose="020B0604020202020204" pitchFamily="34" charset="0"/>
              <a:buChar char="•"/>
            </a:pPr>
            <a:r>
              <a:rPr lang="en-GB" sz="3200" dirty="0">
                <a:latin typeface="Letter-join Print Plus 3" panose="02000805000000020003" pitchFamily="50" charset="0"/>
              </a:rPr>
              <a:t>Measuring</a:t>
            </a:r>
          </a:p>
          <a:p>
            <a:pPr marL="457200" indent="-457200">
              <a:buFont typeface="Arial" panose="020B0604020202020204" pitchFamily="34" charset="0"/>
              <a:buChar char="•"/>
            </a:pPr>
            <a:r>
              <a:rPr lang="en-GB" sz="3200" dirty="0">
                <a:latin typeface="Letter-join Print Plus 3" panose="02000805000000020003" pitchFamily="50" charset="0"/>
              </a:rPr>
              <a:t>Take away any fear</a:t>
            </a:r>
          </a:p>
        </p:txBody>
      </p:sp>
      <p:sp>
        <p:nvSpPr>
          <p:cNvPr id="4" name="Rectangle 3"/>
          <p:cNvSpPr/>
          <p:nvPr/>
        </p:nvSpPr>
        <p:spPr>
          <a:xfrm>
            <a:off x="336176" y="295835"/>
            <a:ext cx="11524130" cy="6306671"/>
          </a:xfrm>
          <a:prstGeom prst="rect">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2C2B534E-94E5-42AF-A228-74B9F14ADB29}"/>
              </a:ext>
            </a:extLst>
          </p:cNvPr>
          <p:cNvSpPr/>
          <p:nvPr/>
        </p:nvSpPr>
        <p:spPr>
          <a:xfrm>
            <a:off x="6192795" y="2168807"/>
            <a:ext cx="5108065" cy="3416320"/>
          </a:xfrm>
          <a:prstGeom prst="rect">
            <a:avLst/>
          </a:prstGeom>
          <a:ln>
            <a:solidFill>
              <a:schemeClr val="tx1"/>
            </a:solidFill>
          </a:ln>
        </p:spPr>
        <p:txBody>
          <a:bodyPr wrap="square">
            <a:spAutoFit/>
          </a:bodyPr>
          <a:lstStyle/>
          <a:p>
            <a:pPr marL="342900" indent="-342900">
              <a:buFont typeface="Arial" panose="020B0604020202020204" pitchFamily="34" charset="0"/>
              <a:buChar char="•"/>
            </a:pPr>
            <a:r>
              <a:rPr lang="en-GB" sz="2400" dirty="0">
                <a:solidFill>
                  <a:srgbClr val="FF0000"/>
                </a:solidFill>
                <a:latin typeface="Letter-join Print Plus 3" panose="02000805000000020003" pitchFamily="50" charset="0"/>
              </a:rPr>
              <a:t>I see Maths </a:t>
            </a:r>
            <a:r>
              <a:rPr lang="en-GB" sz="2400" dirty="0">
                <a:latin typeface="Letter-join Print Plus 3" panose="02000805000000020003" pitchFamily="50" charset="0"/>
              </a:rPr>
              <a:t>– ideas for fun mathematical games</a:t>
            </a:r>
          </a:p>
          <a:p>
            <a:pPr marL="342900" indent="-342900">
              <a:buFont typeface="Arial" panose="020B0604020202020204" pitchFamily="34" charset="0"/>
              <a:buChar char="•"/>
            </a:pPr>
            <a:r>
              <a:rPr lang="en-GB" sz="2400" dirty="0">
                <a:solidFill>
                  <a:srgbClr val="FF0000"/>
                </a:solidFill>
                <a:latin typeface="Letter-join Print Plus 3" panose="02000805000000020003" pitchFamily="50" charset="0"/>
              </a:rPr>
              <a:t>Hit the Button </a:t>
            </a:r>
            <a:r>
              <a:rPr lang="en-GB" sz="2400" dirty="0">
                <a:latin typeface="Letter-join Print Plus 3" panose="02000805000000020003" pitchFamily="50" charset="0"/>
              </a:rPr>
              <a:t>– number bonds &amp; times tables</a:t>
            </a:r>
          </a:p>
          <a:p>
            <a:pPr marL="342900" indent="-342900">
              <a:buFont typeface="Arial" panose="020B0604020202020204" pitchFamily="34" charset="0"/>
              <a:buChar char="•"/>
            </a:pPr>
            <a:r>
              <a:rPr lang="en-GB" sz="2400" dirty="0">
                <a:solidFill>
                  <a:srgbClr val="FF0000"/>
                </a:solidFill>
                <a:latin typeface="Letter-join Print Plus 3" panose="02000805000000020003" pitchFamily="50" charset="0"/>
              </a:rPr>
              <a:t>Maths Zone </a:t>
            </a:r>
            <a:r>
              <a:rPr lang="en-GB" sz="2400" dirty="0">
                <a:latin typeface="Letter-join Print Plus 3" panose="02000805000000020003" pitchFamily="50" charset="0"/>
              </a:rPr>
              <a:t>– fun interactive games</a:t>
            </a:r>
          </a:p>
          <a:p>
            <a:pPr marL="342900" indent="-342900">
              <a:buFont typeface="Arial" panose="020B0604020202020204" pitchFamily="34" charset="0"/>
              <a:buChar char="•"/>
            </a:pPr>
            <a:r>
              <a:rPr lang="en-GB" sz="2400" dirty="0">
                <a:solidFill>
                  <a:srgbClr val="FF0000"/>
                </a:solidFill>
                <a:latin typeface="Letter-join Print Plus 3" panose="02000805000000020003" pitchFamily="50" charset="0"/>
              </a:rPr>
              <a:t>TT Rockstars – </a:t>
            </a:r>
            <a:r>
              <a:rPr lang="en-GB" sz="2400" dirty="0">
                <a:solidFill>
                  <a:schemeClr val="tx2"/>
                </a:solidFill>
                <a:latin typeface="Letter-join Print Plus 3" panose="02000805000000020003" pitchFamily="50" charset="0"/>
              </a:rPr>
              <a:t>times tables</a:t>
            </a:r>
          </a:p>
          <a:p>
            <a:pPr marL="342900" indent="-342900">
              <a:buFont typeface="Arial" panose="020B0604020202020204" pitchFamily="34" charset="0"/>
              <a:buChar char="•"/>
            </a:pPr>
            <a:r>
              <a:rPr lang="en-GB" sz="2400" dirty="0">
                <a:solidFill>
                  <a:srgbClr val="FF0000"/>
                </a:solidFill>
                <a:latin typeface="Letter-join Print Plus 3" panose="02000805000000020003" pitchFamily="50" charset="0"/>
              </a:rPr>
              <a:t>BBC Bitesize – </a:t>
            </a:r>
            <a:r>
              <a:rPr lang="en-GB" sz="2400" dirty="0">
                <a:solidFill>
                  <a:schemeClr val="tx2"/>
                </a:solidFill>
                <a:latin typeface="Letter-join Print Plus 3" panose="02000805000000020003" pitchFamily="50" charset="0"/>
              </a:rPr>
              <a:t>useful video as well as games</a:t>
            </a:r>
            <a:endParaRPr lang="en-GB" sz="2400" dirty="0">
              <a:solidFill>
                <a:srgbClr val="FF0000"/>
              </a:solidFill>
              <a:latin typeface="Letter-join Print Plus 3" panose="02000805000000020003" pitchFamily="50" charset="0"/>
            </a:endParaRPr>
          </a:p>
        </p:txBody>
      </p:sp>
    </p:spTree>
    <p:extLst>
      <p:ext uri="{BB962C8B-B14F-4D97-AF65-F5344CB8AC3E}">
        <p14:creationId xmlns:p14="http://schemas.microsoft.com/office/powerpoint/2010/main" val="3500848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pic>
        <p:nvPicPr>
          <p:cNvPr id="4" name="Picture 3"/>
          <p:cNvPicPr>
            <a:picLocks noChangeAspect="1"/>
          </p:cNvPicPr>
          <p:nvPr/>
        </p:nvPicPr>
        <p:blipFill>
          <a:blip r:embed="rId2"/>
          <a:stretch>
            <a:fillRect/>
          </a:stretch>
        </p:blipFill>
        <p:spPr>
          <a:xfrm>
            <a:off x="0" y="-34835"/>
            <a:ext cx="12192000" cy="6927669"/>
          </a:xfrm>
          <a:prstGeom prst="rect">
            <a:avLst/>
          </a:prstGeom>
        </p:spPr>
      </p:pic>
      <p:sp>
        <p:nvSpPr>
          <p:cNvPr id="5" name="TextBox 4"/>
          <p:cNvSpPr txBox="1"/>
          <p:nvPr/>
        </p:nvSpPr>
        <p:spPr>
          <a:xfrm>
            <a:off x="1807773" y="3442317"/>
            <a:ext cx="4065790" cy="707886"/>
          </a:xfrm>
          <a:prstGeom prst="rect">
            <a:avLst/>
          </a:prstGeom>
          <a:noFill/>
        </p:spPr>
        <p:txBody>
          <a:bodyPr wrap="square" rtlCol="0">
            <a:spAutoFit/>
          </a:bodyPr>
          <a:lstStyle/>
          <a:p>
            <a:r>
              <a:rPr lang="en-US" sz="4000" b="1" u="sng" dirty="0">
                <a:latin typeface="Letter-join Print Plus 3" panose="02000805000000020003" pitchFamily="50" charset="0"/>
              </a:rPr>
              <a:t>Any questions?</a:t>
            </a:r>
            <a:endParaRPr lang="en-GB" sz="4000" b="1" u="sng" dirty="0">
              <a:latin typeface="Letter-join Print Plus 3" panose="02000805000000020003" pitchFamily="50" charset="0"/>
            </a:endParaRPr>
          </a:p>
        </p:txBody>
      </p:sp>
      <p:sp>
        <p:nvSpPr>
          <p:cNvPr id="6" name="TextBox 5"/>
          <p:cNvSpPr txBox="1"/>
          <p:nvPr/>
        </p:nvSpPr>
        <p:spPr>
          <a:xfrm>
            <a:off x="664940" y="4086588"/>
            <a:ext cx="6132058" cy="2369880"/>
          </a:xfrm>
          <a:prstGeom prst="rect">
            <a:avLst/>
          </a:prstGeom>
          <a:noFill/>
        </p:spPr>
        <p:txBody>
          <a:bodyPr wrap="square" rtlCol="0">
            <a:spAutoFit/>
          </a:bodyPr>
          <a:lstStyle/>
          <a:p>
            <a:pPr algn="ctr"/>
            <a:r>
              <a:rPr lang="en-US" sz="2800" dirty="0">
                <a:latin typeface="Letter-join Print Plus 3" panose="02000805000000020003" pitchFamily="50" charset="0"/>
                <a:cs typeface="Calibri" panose="020F0502020204030204" pitchFamily="34" charset="0"/>
              </a:rPr>
              <a:t>Please place any questions in the question box and we will answer these once you have been to the classrooms. </a:t>
            </a:r>
          </a:p>
          <a:p>
            <a:endParaRPr lang="en-US" sz="3200" i="1" dirty="0">
              <a:latin typeface="Comic Sans MS" panose="030F0702030302020204" pitchFamily="66" charset="0"/>
              <a:cs typeface="Calibri" panose="020F0502020204030204" pitchFamily="34" charset="0"/>
            </a:endParaRPr>
          </a:p>
          <a:p>
            <a:endParaRPr lang="en-US" sz="3200" i="1" dirty="0">
              <a:latin typeface="Calibri" panose="020F0502020204030204" pitchFamily="34" charset="0"/>
              <a:cs typeface="Calibri" panose="020F0502020204030204" pitchFamily="34" charset="0"/>
            </a:endParaRPr>
          </a:p>
        </p:txBody>
      </p:sp>
      <p:pic>
        <p:nvPicPr>
          <p:cNvPr id="2052" name="Picture 4" descr="Image result for questio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28692" y="3258403"/>
            <a:ext cx="4197764" cy="3056669"/>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CDD53026-4F68-4BB4-8916-195B2EDA3D7B}"/>
              </a:ext>
            </a:extLst>
          </p:cNvPr>
          <p:cNvSpPr/>
          <p:nvPr/>
        </p:nvSpPr>
        <p:spPr>
          <a:xfrm>
            <a:off x="336176" y="295835"/>
            <a:ext cx="11524130" cy="6306671"/>
          </a:xfrm>
          <a:prstGeom prst="rect">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itle 1">
            <a:extLst>
              <a:ext uri="{FF2B5EF4-FFF2-40B4-BE49-F238E27FC236}">
                <a16:creationId xmlns:a16="http://schemas.microsoft.com/office/drawing/2014/main" id="{AB6BBF14-BECC-43F8-93EE-050275B2B427}"/>
              </a:ext>
            </a:extLst>
          </p:cNvPr>
          <p:cNvSpPr txBox="1">
            <a:spLocks/>
          </p:cNvSpPr>
          <p:nvPr/>
        </p:nvSpPr>
        <p:spPr bwMode="black">
          <a:xfrm>
            <a:off x="620097" y="632018"/>
            <a:ext cx="10572622" cy="2336057"/>
          </a:xfrm>
          <a:prstGeom prst="rect">
            <a:avLst/>
          </a:prstGeom>
          <a:ln w="38100">
            <a:solidFill>
              <a:schemeClr val="tx1"/>
            </a:solidFill>
            <a:prstDash val="solid"/>
          </a:ln>
        </p:spPr>
        <p:txBody>
          <a:bodyPr vert="horz" lIns="91440" tIns="45720" rIns="91440" bIns="45720" rtlCol="0" anchor="ctr">
            <a:noAutofit/>
          </a:bodyPr>
          <a:lstStyle>
            <a:lvl1pPr algn="l" defTabSz="914400" rtl="0" eaLnBrk="1" latinLnBrk="0" hangingPunct="1">
              <a:lnSpc>
                <a:spcPct val="95000"/>
              </a:lnSpc>
              <a:spcBef>
                <a:spcPct val="0"/>
              </a:spcBef>
              <a:buNone/>
              <a:defRPr sz="3000" kern="1200">
                <a:solidFill>
                  <a:schemeClr val="bg1"/>
                </a:solidFill>
                <a:latin typeface="+mj-lt"/>
                <a:ea typeface="+mj-ea"/>
                <a:cs typeface="+mj-cs"/>
              </a:defRPr>
            </a:lvl1pPr>
          </a:lstStyle>
          <a:p>
            <a:pPr algn="ctr"/>
            <a:endParaRPr lang="en-GB" sz="4000" dirty="0">
              <a:solidFill>
                <a:schemeClr val="tx1"/>
              </a:solidFill>
              <a:latin typeface="XCCW Joined 10a" panose="03050602040000000000" pitchFamily="66" charset="0"/>
            </a:endParaRPr>
          </a:p>
          <a:p>
            <a:pPr algn="ctr"/>
            <a:r>
              <a:rPr lang="en-GB" sz="4400" dirty="0">
                <a:solidFill>
                  <a:schemeClr val="tx1"/>
                </a:solidFill>
                <a:latin typeface="Letter-join Print Plus 3" panose="02000805000000020003" pitchFamily="50" charset="0"/>
              </a:rPr>
              <a:t>You will now spend some time in classrooms. Please return back to the hall for 10am </a:t>
            </a:r>
            <a:r>
              <a:rPr lang="en-GB" sz="4400" dirty="0">
                <a:solidFill>
                  <a:schemeClr val="tx1"/>
                </a:solidFill>
                <a:latin typeface="Letter-join Print Plus 3" panose="02000805000000020003" pitchFamily="50" charset="0"/>
                <a:sym typeface="Wingdings" panose="05000000000000000000" pitchFamily="2" charset="2"/>
              </a:rPr>
              <a:t></a:t>
            </a:r>
            <a:br>
              <a:rPr lang="en-GB" sz="3600" dirty="0">
                <a:latin typeface="Letter-join Print Plus 3" panose="02000805000000020003" pitchFamily="50" charset="0"/>
              </a:rPr>
            </a:br>
            <a:r>
              <a:rPr lang="en-GB" dirty="0">
                <a:latin typeface="XCCW Joined 10a" panose="03050602040000000000" pitchFamily="66" charset="0"/>
              </a:rPr>
              <a:t> </a:t>
            </a:r>
          </a:p>
        </p:txBody>
      </p:sp>
    </p:spTree>
    <p:extLst>
      <p:ext uri="{BB962C8B-B14F-4D97-AF65-F5344CB8AC3E}">
        <p14:creationId xmlns:p14="http://schemas.microsoft.com/office/powerpoint/2010/main" val="28822490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A019719-5578-44BD-B039-7E4D336BC713}"/>
              </a:ext>
            </a:extLst>
          </p:cNvPr>
          <p:cNvPicPr>
            <a:picLocks noChangeAspect="1"/>
          </p:cNvPicPr>
          <p:nvPr/>
        </p:nvPicPr>
        <p:blipFill>
          <a:blip r:embed="rId3"/>
          <a:stretch>
            <a:fillRect/>
          </a:stretch>
        </p:blipFill>
        <p:spPr>
          <a:xfrm>
            <a:off x="7257" y="-23950"/>
            <a:ext cx="12192000" cy="6927669"/>
          </a:xfrm>
          <a:prstGeom prst="rect">
            <a:avLst/>
          </a:prstGeom>
        </p:spPr>
      </p:pic>
      <p:pic>
        <p:nvPicPr>
          <p:cNvPr id="6" name="Picture 5">
            <a:extLst>
              <a:ext uri="{FF2B5EF4-FFF2-40B4-BE49-F238E27FC236}">
                <a16:creationId xmlns:a16="http://schemas.microsoft.com/office/drawing/2014/main" id="{4EF20174-D0ED-4802-BC4D-6546ECD1F090}"/>
              </a:ext>
            </a:extLst>
          </p:cNvPr>
          <p:cNvPicPr>
            <a:picLocks noChangeAspect="1"/>
          </p:cNvPicPr>
          <p:nvPr/>
        </p:nvPicPr>
        <p:blipFill rotWithShape="1">
          <a:blip r:embed="rId4"/>
          <a:srcRect l="12741" t="32557" r="22705"/>
          <a:stretch/>
        </p:blipFill>
        <p:spPr>
          <a:xfrm>
            <a:off x="6447452" y="4205453"/>
            <a:ext cx="5225143" cy="2522978"/>
          </a:xfrm>
          <a:prstGeom prst="rect">
            <a:avLst/>
          </a:prstGeom>
        </p:spPr>
      </p:pic>
      <p:pic>
        <p:nvPicPr>
          <p:cNvPr id="8" name="Picture 7">
            <a:extLst>
              <a:ext uri="{FF2B5EF4-FFF2-40B4-BE49-F238E27FC236}">
                <a16:creationId xmlns:a16="http://schemas.microsoft.com/office/drawing/2014/main" id="{5D71567E-2B50-4AAC-825E-ECF48326718E}"/>
              </a:ext>
            </a:extLst>
          </p:cNvPr>
          <p:cNvPicPr>
            <a:picLocks noChangeAspect="1"/>
          </p:cNvPicPr>
          <p:nvPr/>
        </p:nvPicPr>
        <p:blipFill rotWithShape="1">
          <a:blip r:embed="rId5"/>
          <a:srcRect b="51698"/>
          <a:stretch/>
        </p:blipFill>
        <p:spPr>
          <a:xfrm>
            <a:off x="519405" y="1417662"/>
            <a:ext cx="10837243" cy="2907620"/>
          </a:xfrm>
          <a:prstGeom prst="rect">
            <a:avLst/>
          </a:prstGeom>
        </p:spPr>
      </p:pic>
      <p:sp>
        <p:nvSpPr>
          <p:cNvPr id="7" name="Title 1">
            <a:extLst>
              <a:ext uri="{FF2B5EF4-FFF2-40B4-BE49-F238E27FC236}">
                <a16:creationId xmlns:a16="http://schemas.microsoft.com/office/drawing/2014/main" id="{950404E9-B805-4010-99A2-87F8F1FD3FE2}"/>
              </a:ext>
            </a:extLst>
          </p:cNvPr>
          <p:cNvSpPr txBox="1">
            <a:spLocks/>
          </p:cNvSpPr>
          <p:nvPr/>
        </p:nvSpPr>
        <p:spPr>
          <a:xfrm>
            <a:off x="1288941" y="421760"/>
            <a:ext cx="9628632" cy="1362113"/>
          </a:xfrm>
          <a:prstGeom prst="rect">
            <a:avLst/>
          </a:prstGeom>
        </p:spPr>
        <p:txBody>
          <a:bodyPr>
            <a:normAutofit fontScale="97500"/>
          </a:bodyPr>
          <a:lstStyle>
            <a:lvl1pPr algn="l" defTabSz="914400" rtl="0" eaLnBrk="1" latinLnBrk="0" hangingPunct="1">
              <a:lnSpc>
                <a:spcPct val="95000"/>
              </a:lnSpc>
              <a:spcBef>
                <a:spcPct val="0"/>
              </a:spcBef>
              <a:buNone/>
              <a:defRPr sz="3000" kern="1200">
                <a:solidFill>
                  <a:schemeClr val="bg1"/>
                </a:solidFill>
                <a:latin typeface="+mj-lt"/>
                <a:ea typeface="+mj-ea"/>
                <a:cs typeface="+mj-cs"/>
              </a:defRPr>
            </a:lvl1pPr>
          </a:lstStyle>
          <a:p>
            <a:pPr algn="ctr"/>
            <a:r>
              <a:rPr lang="en-GB" sz="7200" dirty="0">
                <a:solidFill>
                  <a:schemeClr val="accent2"/>
                </a:solidFill>
                <a:latin typeface="Letter-join Print Plus 3" panose="02000805000000020003" pitchFamily="50" charset="0"/>
              </a:rPr>
              <a:t>Our Intent</a:t>
            </a:r>
          </a:p>
        </p:txBody>
      </p:sp>
      <p:sp>
        <p:nvSpPr>
          <p:cNvPr id="9" name="Rectangle 8">
            <a:extLst>
              <a:ext uri="{FF2B5EF4-FFF2-40B4-BE49-F238E27FC236}">
                <a16:creationId xmlns:a16="http://schemas.microsoft.com/office/drawing/2014/main" id="{21D84108-A24D-413F-B57E-96BA6B76C3F2}"/>
              </a:ext>
            </a:extLst>
          </p:cNvPr>
          <p:cNvSpPr/>
          <p:nvPr/>
        </p:nvSpPr>
        <p:spPr>
          <a:xfrm>
            <a:off x="336176" y="295835"/>
            <a:ext cx="11524130" cy="6306671"/>
          </a:xfrm>
          <a:prstGeom prst="rect">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040276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A019719-5578-44BD-B039-7E4D336BC713}"/>
              </a:ext>
            </a:extLst>
          </p:cNvPr>
          <p:cNvPicPr>
            <a:picLocks noChangeAspect="1"/>
          </p:cNvPicPr>
          <p:nvPr/>
        </p:nvPicPr>
        <p:blipFill>
          <a:blip r:embed="rId3"/>
          <a:stretch>
            <a:fillRect/>
          </a:stretch>
        </p:blipFill>
        <p:spPr>
          <a:xfrm>
            <a:off x="0" y="-49791"/>
            <a:ext cx="12192000" cy="6927669"/>
          </a:xfrm>
          <a:prstGeom prst="rect">
            <a:avLst/>
          </a:prstGeom>
        </p:spPr>
      </p:pic>
      <p:pic>
        <p:nvPicPr>
          <p:cNvPr id="8" name="Picture 7">
            <a:extLst>
              <a:ext uri="{FF2B5EF4-FFF2-40B4-BE49-F238E27FC236}">
                <a16:creationId xmlns:a16="http://schemas.microsoft.com/office/drawing/2014/main" id="{5D71567E-2B50-4AAC-825E-ECF48326718E}"/>
              </a:ext>
            </a:extLst>
          </p:cNvPr>
          <p:cNvPicPr>
            <a:picLocks noChangeAspect="1"/>
          </p:cNvPicPr>
          <p:nvPr/>
        </p:nvPicPr>
        <p:blipFill rotWithShape="1">
          <a:blip r:embed="rId4"/>
          <a:srcRect l="849" t="54000"/>
          <a:stretch/>
        </p:blipFill>
        <p:spPr>
          <a:xfrm>
            <a:off x="611381" y="2277270"/>
            <a:ext cx="10969238" cy="2826774"/>
          </a:xfrm>
          <a:prstGeom prst="rect">
            <a:avLst/>
          </a:prstGeom>
        </p:spPr>
      </p:pic>
      <p:sp>
        <p:nvSpPr>
          <p:cNvPr id="7" name="Title 1">
            <a:extLst>
              <a:ext uri="{FF2B5EF4-FFF2-40B4-BE49-F238E27FC236}">
                <a16:creationId xmlns:a16="http://schemas.microsoft.com/office/drawing/2014/main" id="{E64F16BB-3822-45F9-8665-25A749DFEC64}"/>
              </a:ext>
            </a:extLst>
          </p:cNvPr>
          <p:cNvSpPr txBox="1">
            <a:spLocks/>
          </p:cNvSpPr>
          <p:nvPr/>
        </p:nvSpPr>
        <p:spPr>
          <a:xfrm>
            <a:off x="1281684" y="586135"/>
            <a:ext cx="9628632" cy="1362113"/>
          </a:xfrm>
          <a:prstGeom prst="rect">
            <a:avLst/>
          </a:prstGeom>
        </p:spPr>
        <p:txBody>
          <a:bodyPr>
            <a:normAutofit fontScale="97500"/>
          </a:bodyPr>
          <a:lstStyle>
            <a:lvl1pPr algn="l" defTabSz="914400" rtl="0" eaLnBrk="1" latinLnBrk="0" hangingPunct="1">
              <a:lnSpc>
                <a:spcPct val="95000"/>
              </a:lnSpc>
              <a:spcBef>
                <a:spcPct val="0"/>
              </a:spcBef>
              <a:buNone/>
              <a:defRPr sz="3000" kern="1200">
                <a:solidFill>
                  <a:schemeClr val="bg1"/>
                </a:solidFill>
                <a:latin typeface="+mj-lt"/>
                <a:ea typeface="+mj-ea"/>
                <a:cs typeface="+mj-cs"/>
              </a:defRPr>
            </a:lvl1pPr>
          </a:lstStyle>
          <a:p>
            <a:pPr algn="ctr"/>
            <a:r>
              <a:rPr lang="en-GB" sz="7200" dirty="0">
                <a:solidFill>
                  <a:schemeClr val="accent2"/>
                </a:solidFill>
                <a:latin typeface="Letter-join Print Plus 3" panose="02000805000000020003" pitchFamily="50" charset="0"/>
              </a:rPr>
              <a:t>Our Maths Curriculum</a:t>
            </a:r>
          </a:p>
        </p:txBody>
      </p:sp>
      <p:pic>
        <p:nvPicPr>
          <p:cNvPr id="4" name="Picture 3">
            <a:extLst>
              <a:ext uri="{FF2B5EF4-FFF2-40B4-BE49-F238E27FC236}">
                <a16:creationId xmlns:a16="http://schemas.microsoft.com/office/drawing/2014/main" id="{E22548C9-57BC-4475-9470-B54003E947E8}"/>
              </a:ext>
            </a:extLst>
          </p:cNvPr>
          <p:cNvPicPr>
            <a:picLocks noChangeAspect="1"/>
          </p:cNvPicPr>
          <p:nvPr/>
        </p:nvPicPr>
        <p:blipFill>
          <a:blip r:embed="rId5"/>
          <a:stretch>
            <a:fillRect/>
          </a:stretch>
        </p:blipFill>
        <p:spPr>
          <a:xfrm>
            <a:off x="8593181" y="5325067"/>
            <a:ext cx="2414041" cy="1028881"/>
          </a:xfrm>
          <a:prstGeom prst="rect">
            <a:avLst/>
          </a:prstGeom>
        </p:spPr>
      </p:pic>
      <p:sp>
        <p:nvSpPr>
          <p:cNvPr id="9" name="Rectangle 8">
            <a:extLst>
              <a:ext uri="{FF2B5EF4-FFF2-40B4-BE49-F238E27FC236}">
                <a16:creationId xmlns:a16="http://schemas.microsoft.com/office/drawing/2014/main" id="{001E41E6-B7FB-4800-93E7-65F950BEF646}"/>
              </a:ext>
            </a:extLst>
          </p:cNvPr>
          <p:cNvSpPr/>
          <p:nvPr/>
        </p:nvSpPr>
        <p:spPr>
          <a:xfrm>
            <a:off x="336176" y="295835"/>
            <a:ext cx="11524130" cy="6306671"/>
          </a:xfrm>
          <a:prstGeom prst="rect">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28" name="Picture 4" descr="Five Big Ideas in Teaching for Mastery | NCETM">
            <a:extLst>
              <a:ext uri="{FF2B5EF4-FFF2-40B4-BE49-F238E27FC236}">
                <a16:creationId xmlns:a16="http://schemas.microsoft.com/office/drawing/2014/main" id="{435C63E6-A741-414C-8EED-E3249E415F5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57009" y="-39359"/>
            <a:ext cx="10277982" cy="69068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5511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1028"/>
                                        </p:tgtEl>
                                        <p:attrNameLst>
                                          <p:attrName>style.visibility</p:attrName>
                                        </p:attrNameLst>
                                      </p:cBhvr>
                                      <p:to>
                                        <p:strVal val="visible"/>
                                      </p:to>
                                    </p:set>
                                    <p:animEffect transition="in" filter="fade">
                                      <p:cBhvr>
                                        <p:cTn id="13"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15D4031-1225-478B-A52A-38CEB580E9E5}"/>
              </a:ext>
            </a:extLst>
          </p:cNvPr>
          <p:cNvPicPr>
            <a:picLocks noChangeAspect="1"/>
          </p:cNvPicPr>
          <p:nvPr/>
        </p:nvPicPr>
        <p:blipFill>
          <a:blip r:embed="rId3"/>
          <a:stretch>
            <a:fillRect/>
          </a:stretch>
        </p:blipFill>
        <p:spPr>
          <a:xfrm>
            <a:off x="-167528" y="0"/>
            <a:ext cx="12192000" cy="6927669"/>
          </a:xfrm>
          <a:prstGeom prst="rect">
            <a:avLst/>
          </a:prstGeom>
        </p:spPr>
      </p:pic>
      <p:sp>
        <p:nvSpPr>
          <p:cNvPr id="4" name="Title 1"/>
          <p:cNvSpPr txBox="1">
            <a:spLocks/>
          </p:cNvSpPr>
          <p:nvPr/>
        </p:nvSpPr>
        <p:spPr bwMode="black">
          <a:xfrm>
            <a:off x="709332" y="407335"/>
            <a:ext cx="10438280" cy="1475254"/>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5000" b="1" kern="1200">
                <a:solidFill>
                  <a:schemeClr val="tx1"/>
                </a:solidFill>
                <a:latin typeface="+mj-lt"/>
                <a:ea typeface="+mj-ea"/>
                <a:cs typeface="+mj-cs"/>
              </a:defRPr>
            </a:lvl1pPr>
          </a:lstStyle>
          <a:p>
            <a:pPr algn="ctr"/>
            <a:r>
              <a:rPr lang="en-GB" sz="7200" b="0" dirty="0">
                <a:latin typeface="Letter-join Print Plus 3" panose="02000805000000020003" pitchFamily="50" charset="0"/>
              </a:rPr>
              <a:t>Can Do Maths</a:t>
            </a:r>
          </a:p>
        </p:txBody>
      </p:sp>
      <p:pic>
        <p:nvPicPr>
          <p:cNvPr id="3" name="Picture 2">
            <a:extLst>
              <a:ext uri="{FF2B5EF4-FFF2-40B4-BE49-F238E27FC236}">
                <a16:creationId xmlns:a16="http://schemas.microsoft.com/office/drawing/2014/main" id="{08DF691E-F104-4887-BCCA-8BC6DC6A7DE6}"/>
              </a:ext>
            </a:extLst>
          </p:cNvPr>
          <p:cNvPicPr>
            <a:picLocks noChangeAspect="1"/>
          </p:cNvPicPr>
          <p:nvPr/>
        </p:nvPicPr>
        <p:blipFill>
          <a:blip r:embed="rId4"/>
          <a:stretch>
            <a:fillRect/>
          </a:stretch>
        </p:blipFill>
        <p:spPr>
          <a:xfrm>
            <a:off x="7659361" y="2998449"/>
            <a:ext cx="3797438" cy="3452216"/>
          </a:xfrm>
          <a:prstGeom prst="rect">
            <a:avLst/>
          </a:prstGeom>
        </p:spPr>
      </p:pic>
      <p:sp>
        <p:nvSpPr>
          <p:cNvPr id="5" name="Rectangle 4"/>
          <p:cNvSpPr/>
          <p:nvPr/>
        </p:nvSpPr>
        <p:spPr>
          <a:xfrm>
            <a:off x="336176" y="295835"/>
            <a:ext cx="11524130" cy="6306671"/>
          </a:xfrm>
          <a:prstGeom prst="rect">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B897E32B-B10A-4F48-B33B-CA09BC13FDBF}"/>
              </a:ext>
            </a:extLst>
          </p:cNvPr>
          <p:cNvSpPr/>
          <p:nvPr/>
        </p:nvSpPr>
        <p:spPr>
          <a:xfrm>
            <a:off x="798473" y="2178424"/>
            <a:ext cx="6529194" cy="2887517"/>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marL="342900" indent="-342900" algn="ctr">
              <a:lnSpc>
                <a:spcPct val="150000"/>
              </a:lnSpc>
              <a:buFont typeface="Arial" panose="020B0604020202020204" pitchFamily="34" charset="0"/>
              <a:buChar char="•"/>
            </a:pPr>
            <a:r>
              <a:rPr lang="en-GB" sz="2800" dirty="0">
                <a:latin typeface="Letter-join Print Plus 3" panose="02000805000000020003" pitchFamily="50" charset="0"/>
              </a:rPr>
              <a:t>Small progressive, manageable and carefully planned steps.</a:t>
            </a:r>
          </a:p>
          <a:p>
            <a:pPr marL="342900" indent="-342900" algn="ctr">
              <a:lnSpc>
                <a:spcPct val="150000"/>
              </a:lnSpc>
              <a:buFont typeface="Arial" panose="020B0604020202020204" pitchFamily="34" charset="0"/>
              <a:buChar char="•"/>
            </a:pPr>
            <a:r>
              <a:rPr lang="en-GB" sz="2800" dirty="0">
                <a:latin typeface="Letter-join Print Plus 3" panose="02000805000000020003" pitchFamily="50" charset="0"/>
              </a:rPr>
              <a:t>Build knowledge to know more and remember more.</a:t>
            </a:r>
          </a:p>
        </p:txBody>
      </p:sp>
    </p:spTree>
    <p:extLst>
      <p:ext uri="{BB962C8B-B14F-4D97-AF65-F5344CB8AC3E}">
        <p14:creationId xmlns:p14="http://schemas.microsoft.com/office/powerpoint/2010/main" val="977141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id="{A2E2F120-1653-4A0D-B3FF-5D95179FDB6E}"/>
              </a:ext>
            </a:extLst>
          </p:cNvPr>
          <p:cNvPicPr>
            <a:picLocks noChangeAspect="1"/>
          </p:cNvPicPr>
          <p:nvPr/>
        </p:nvPicPr>
        <p:blipFill>
          <a:blip r:embed="rId3"/>
          <a:stretch>
            <a:fillRect/>
          </a:stretch>
        </p:blipFill>
        <p:spPr>
          <a:xfrm>
            <a:off x="0" y="-49791"/>
            <a:ext cx="12192000" cy="6927669"/>
          </a:xfrm>
          <a:prstGeom prst="rect">
            <a:avLst/>
          </a:prstGeom>
        </p:spPr>
      </p:pic>
      <p:sp>
        <p:nvSpPr>
          <p:cNvPr id="5" name="TextBox 4">
            <a:extLst>
              <a:ext uri="{FF2B5EF4-FFF2-40B4-BE49-F238E27FC236}">
                <a16:creationId xmlns:a16="http://schemas.microsoft.com/office/drawing/2014/main" id="{5E611B57-743E-422D-B440-1940BA0A6F5A}"/>
              </a:ext>
            </a:extLst>
          </p:cNvPr>
          <p:cNvSpPr txBox="1"/>
          <p:nvPr/>
        </p:nvSpPr>
        <p:spPr>
          <a:xfrm>
            <a:off x="2688132" y="539685"/>
            <a:ext cx="6468931" cy="584775"/>
          </a:xfrm>
          <a:prstGeom prst="rect">
            <a:avLst/>
          </a:prstGeom>
          <a:solidFill>
            <a:srgbClr val="92D050"/>
          </a:solidFill>
          <a:ln w="57150">
            <a:solidFill>
              <a:srgbClr val="55565B"/>
            </a:solidFill>
          </a:ln>
        </p:spPr>
        <p:txBody>
          <a:bodyPr wrap="square" rtlCol="0">
            <a:spAutoFit/>
          </a:bodyPr>
          <a:lstStyle/>
          <a:p>
            <a:pPr algn="ctr"/>
            <a:r>
              <a:rPr lang="en-GB" sz="3200" b="1" dirty="0"/>
              <a:t>LESSON STRUCTURE: New Learning</a:t>
            </a:r>
            <a:endParaRPr lang="en-US" sz="3200" b="1" dirty="0"/>
          </a:p>
        </p:txBody>
      </p:sp>
      <p:sp>
        <p:nvSpPr>
          <p:cNvPr id="2" name="TextBox 1">
            <a:extLst>
              <a:ext uri="{FF2B5EF4-FFF2-40B4-BE49-F238E27FC236}">
                <a16:creationId xmlns:a16="http://schemas.microsoft.com/office/drawing/2014/main" id="{E5B1408C-7340-468F-818B-8CB49E0798D3}"/>
              </a:ext>
            </a:extLst>
          </p:cNvPr>
          <p:cNvSpPr txBox="1"/>
          <p:nvPr/>
        </p:nvSpPr>
        <p:spPr>
          <a:xfrm>
            <a:off x="3080530" y="2973530"/>
            <a:ext cx="2251933" cy="584775"/>
          </a:xfrm>
          <a:prstGeom prst="rect">
            <a:avLst/>
          </a:prstGeom>
          <a:solidFill>
            <a:srgbClr val="C5EFBF"/>
          </a:solidFill>
          <a:ln w="57150">
            <a:solidFill>
              <a:srgbClr val="2B7F20"/>
            </a:solidFill>
          </a:ln>
        </p:spPr>
        <p:txBody>
          <a:bodyPr wrap="square" rtlCol="0">
            <a:spAutoFit/>
          </a:bodyPr>
          <a:lstStyle/>
          <a:p>
            <a:r>
              <a:rPr lang="en-GB" sz="3200" b="1" dirty="0"/>
              <a:t>PRACTISE IT</a:t>
            </a:r>
            <a:endParaRPr lang="en-US" sz="3200" b="1" dirty="0"/>
          </a:p>
        </p:txBody>
      </p:sp>
      <p:sp>
        <p:nvSpPr>
          <p:cNvPr id="6" name="TextBox 5">
            <a:extLst>
              <a:ext uri="{FF2B5EF4-FFF2-40B4-BE49-F238E27FC236}">
                <a16:creationId xmlns:a16="http://schemas.microsoft.com/office/drawing/2014/main" id="{14C732D7-AAE1-46FD-9870-1A80C09C9A9E}"/>
              </a:ext>
            </a:extLst>
          </p:cNvPr>
          <p:cNvSpPr txBox="1"/>
          <p:nvPr/>
        </p:nvSpPr>
        <p:spPr>
          <a:xfrm>
            <a:off x="706676" y="1430223"/>
            <a:ext cx="2251933" cy="584775"/>
          </a:xfrm>
          <a:prstGeom prst="rect">
            <a:avLst/>
          </a:prstGeom>
          <a:solidFill>
            <a:srgbClr val="C5EFBF"/>
          </a:solidFill>
          <a:ln w="57150">
            <a:solidFill>
              <a:srgbClr val="2B7F20"/>
            </a:solidFill>
          </a:ln>
        </p:spPr>
        <p:txBody>
          <a:bodyPr wrap="square" rtlCol="0">
            <a:spAutoFit/>
          </a:bodyPr>
          <a:lstStyle/>
          <a:p>
            <a:pPr algn="ctr"/>
            <a:r>
              <a:rPr lang="en-GB" sz="3200" b="1" dirty="0"/>
              <a:t>HOOK</a:t>
            </a:r>
            <a:endParaRPr lang="en-US" sz="3200" b="1" dirty="0"/>
          </a:p>
        </p:txBody>
      </p:sp>
      <p:sp>
        <p:nvSpPr>
          <p:cNvPr id="7" name="TextBox 6">
            <a:extLst>
              <a:ext uri="{FF2B5EF4-FFF2-40B4-BE49-F238E27FC236}">
                <a16:creationId xmlns:a16="http://schemas.microsoft.com/office/drawing/2014/main" id="{8068FE62-08D4-45B4-A9F9-0311F114A237}"/>
              </a:ext>
            </a:extLst>
          </p:cNvPr>
          <p:cNvSpPr txBox="1"/>
          <p:nvPr/>
        </p:nvSpPr>
        <p:spPr>
          <a:xfrm>
            <a:off x="1897189" y="2206428"/>
            <a:ext cx="2251933" cy="584775"/>
          </a:xfrm>
          <a:prstGeom prst="rect">
            <a:avLst/>
          </a:prstGeom>
          <a:solidFill>
            <a:srgbClr val="C5EFBF"/>
          </a:solidFill>
          <a:ln w="57150">
            <a:solidFill>
              <a:srgbClr val="2B7F20"/>
            </a:solidFill>
          </a:ln>
        </p:spPr>
        <p:txBody>
          <a:bodyPr wrap="square" rtlCol="0">
            <a:spAutoFit/>
          </a:bodyPr>
          <a:lstStyle/>
          <a:p>
            <a:pPr algn="ctr"/>
            <a:r>
              <a:rPr lang="en-GB" sz="3200" b="1" dirty="0"/>
              <a:t>TEACH IT</a:t>
            </a:r>
            <a:endParaRPr lang="en-US" sz="3200" b="1" dirty="0"/>
          </a:p>
        </p:txBody>
      </p:sp>
      <p:sp>
        <p:nvSpPr>
          <p:cNvPr id="8" name="TextBox 7">
            <a:extLst>
              <a:ext uri="{FF2B5EF4-FFF2-40B4-BE49-F238E27FC236}">
                <a16:creationId xmlns:a16="http://schemas.microsoft.com/office/drawing/2014/main" id="{E20BFE14-B835-4B1A-95C1-032F836697CF}"/>
              </a:ext>
            </a:extLst>
          </p:cNvPr>
          <p:cNvSpPr txBox="1"/>
          <p:nvPr/>
        </p:nvSpPr>
        <p:spPr>
          <a:xfrm>
            <a:off x="4419857" y="3772629"/>
            <a:ext cx="2251933" cy="584775"/>
          </a:xfrm>
          <a:prstGeom prst="rect">
            <a:avLst/>
          </a:prstGeom>
          <a:solidFill>
            <a:srgbClr val="C5EFBF"/>
          </a:solidFill>
          <a:ln w="57150">
            <a:solidFill>
              <a:srgbClr val="2B7F20"/>
            </a:solidFill>
          </a:ln>
        </p:spPr>
        <p:txBody>
          <a:bodyPr wrap="square" rtlCol="0">
            <a:spAutoFit/>
          </a:bodyPr>
          <a:lstStyle/>
          <a:p>
            <a:pPr algn="ctr"/>
            <a:r>
              <a:rPr lang="en-GB" sz="3200" b="1" dirty="0"/>
              <a:t>DO IT</a:t>
            </a:r>
            <a:endParaRPr lang="en-US" sz="3200" b="1" dirty="0"/>
          </a:p>
        </p:txBody>
      </p:sp>
      <p:sp>
        <p:nvSpPr>
          <p:cNvPr id="9" name="TextBox 8">
            <a:extLst>
              <a:ext uri="{FF2B5EF4-FFF2-40B4-BE49-F238E27FC236}">
                <a16:creationId xmlns:a16="http://schemas.microsoft.com/office/drawing/2014/main" id="{AD4169A5-55AD-4E8A-B523-6D15F3AA01A0}"/>
              </a:ext>
            </a:extLst>
          </p:cNvPr>
          <p:cNvSpPr txBox="1"/>
          <p:nvPr/>
        </p:nvSpPr>
        <p:spPr>
          <a:xfrm>
            <a:off x="6266586" y="4571728"/>
            <a:ext cx="2251933" cy="584775"/>
          </a:xfrm>
          <a:prstGeom prst="rect">
            <a:avLst/>
          </a:prstGeom>
          <a:solidFill>
            <a:srgbClr val="C5EFBF"/>
          </a:solidFill>
          <a:ln w="57150">
            <a:solidFill>
              <a:srgbClr val="2B7F20"/>
            </a:solidFill>
          </a:ln>
        </p:spPr>
        <p:txBody>
          <a:bodyPr wrap="square" rtlCol="0">
            <a:spAutoFit/>
          </a:bodyPr>
          <a:lstStyle/>
          <a:p>
            <a:pPr algn="ctr"/>
            <a:r>
              <a:rPr lang="en-GB" sz="3200" b="1" dirty="0"/>
              <a:t>TWIST IT</a:t>
            </a:r>
            <a:endParaRPr lang="en-US" sz="3200" b="1" dirty="0"/>
          </a:p>
        </p:txBody>
      </p:sp>
      <p:sp>
        <p:nvSpPr>
          <p:cNvPr id="10" name="TextBox 9">
            <a:extLst>
              <a:ext uri="{FF2B5EF4-FFF2-40B4-BE49-F238E27FC236}">
                <a16:creationId xmlns:a16="http://schemas.microsoft.com/office/drawing/2014/main" id="{84132EA5-2760-4F5A-A4F8-002128F5B1CE}"/>
              </a:ext>
            </a:extLst>
          </p:cNvPr>
          <p:cNvSpPr txBox="1"/>
          <p:nvPr/>
        </p:nvSpPr>
        <p:spPr>
          <a:xfrm>
            <a:off x="9223145" y="4571727"/>
            <a:ext cx="2251933" cy="584775"/>
          </a:xfrm>
          <a:prstGeom prst="rect">
            <a:avLst/>
          </a:prstGeom>
          <a:solidFill>
            <a:srgbClr val="C5EFBF"/>
          </a:solidFill>
          <a:ln w="57150">
            <a:solidFill>
              <a:srgbClr val="2B7F20"/>
            </a:solidFill>
          </a:ln>
        </p:spPr>
        <p:txBody>
          <a:bodyPr wrap="square" rtlCol="0">
            <a:spAutoFit/>
          </a:bodyPr>
          <a:lstStyle/>
          <a:p>
            <a:pPr algn="ctr"/>
            <a:r>
              <a:rPr lang="en-GB" sz="3200" b="1" dirty="0"/>
              <a:t>DEEPEN IT</a:t>
            </a:r>
            <a:endParaRPr lang="en-US" sz="3200" b="1" dirty="0"/>
          </a:p>
        </p:txBody>
      </p:sp>
      <p:sp>
        <p:nvSpPr>
          <p:cNvPr id="11" name="TextBox 10">
            <a:extLst>
              <a:ext uri="{FF2B5EF4-FFF2-40B4-BE49-F238E27FC236}">
                <a16:creationId xmlns:a16="http://schemas.microsoft.com/office/drawing/2014/main" id="{DB9DB407-10C3-4C6A-8521-59209CFCC07F}"/>
              </a:ext>
            </a:extLst>
          </p:cNvPr>
          <p:cNvSpPr txBox="1"/>
          <p:nvPr/>
        </p:nvSpPr>
        <p:spPr>
          <a:xfrm>
            <a:off x="7977052" y="5545439"/>
            <a:ext cx="2251933" cy="584775"/>
          </a:xfrm>
          <a:prstGeom prst="rect">
            <a:avLst/>
          </a:prstGeom>
          <a:solidFill>
            <a:srgbClr val="C5EFBF"/>
          </a:solidFill>
          <a:ln w="57150">
            <a:solidFill>
              <a:srgbClr val="2B7F20"/>
            </a:solidFill>
          </a:ln>
        </p:spPr>
        <p:txBody>
          <a:bodyPr wrap="square" rtlCol="0">
            <a:spAutoFit/>
          </a:bodyPr>
          <a:lstStyle/>
          <a:p>
            <a:pPr algn="ctr"/>
            <a:r>
              <a:rPr lang="en-GB" sz="3200" b="1" dirty="0"/>
              <a:t>REVIEW IT</a:t>
            </a:r>
            <a:endParaRPr lang="en-US" sz="3200" b="1" dirty="0"/>
          </a:p>
        </p:txBody>
      </p:sp>
      <p:sp>
        <p:nvSpPr>
          <p:cNvPr id="13" name="Arrow: Bent-Up 12">
            <a:extLst>
              <a:ext uri="{FF2B5EF4-FFF2-40B4-BE49-F238E27FC236}">
                <a16:creationId xmlns:a16="http://schemas.microsoft.com/office/drawing/2014/main" id="{01937F7C-99E4-47C8-B9F2-AD3C6E5892B5}"/>
              </a:ext>
            </a:extLst>
          </p:cNvPr>
          <p:cNvSpPr/>
          <p:nvPr/>
        </p:nvSpPr>
        <p:spPr>
          <a:xfrm rot="5400000">
            <a:off x="1188303" y="2036524"/>
            <a:ext cx="584775" cy="703903"/>
          </a:xfrm>
          <a:prstGeom prst="bentUpArrow">
            <a:avLst>
              <a:gd name="adj1" fmla="val 19481"/>
              <a:gd name="adj2" fmla="val 25920"/>
              <a:gd name="adj3" fmla="val 43396"/>
            </a:avLst>
          </a:prstGeom>
          <a:solidFill>
            <a:srgbClr val="55565B"/>
          </a:solidFill>
          <a:ln>
            <a:solidFill>
              <a:srgbClr val="2B7F2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4" name="Arrow: Bent-Up 13">
            <a:extLst>
              <a:ext uri="{FF2B5EF4-FFF2-40B4-BE49-F238E27FC236}">
                <a16:creationId xmlns:a16="http://schemas.microsoft.com/office/drawing/2014/main" id="{3C99378C-67DD-4A10-932A-493AA4C2323B}"/>
              </a:ext>
            </a:extLst>
          </p:cNvPr>
          <p:cNvSpPr/>
          <p:nvPr/>
        </p:nvSpPr>
        <p:spPr>
          <a:xfrm rot="5400000">
            <a:off x="2314270" y="2819143"/>
            <a:ext cx="584775" cy="703903"/>
          </a:xfrm>
          <a:prstGeom prst="bentUpArrow">
            <a:avLst>
              <a:gd name="adj1" fmla="val 19481"/>
              <a:gd name="adj2" fmla="val 25920"/>
              <a:gd name="adj3" fmla="val 43396"/>
            </a:avLst>
          </a:prstGeom>
          <a:solidFill>
            <a:srgbClr val="55565B"/>
          </a:solidFill>
          <a:ln>
            <a:solidFill>
              <a:srgbClr val="2B7F2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5" name="Arrow: Bent-Up 14">
            <a:extLst>
              <a:ext uri="{FF2B5EF4-FFF2-40B4-BE49-F238E27FC236}">
                <a16:creationId xmlns:a16="http://schemas.microsoft.com/office/drawing/2014/main" id="{6828A492-E1A6-44D3-9495-B44256CE60D1}"/>
              </a:ext>
            </a:extLst>
          </p:cNvPr>
          <p:cNvSpPr/>
          <p:nvPr/>
        </p:nvSpPr>
        <p:spPr>
          <a:xfrm rot="5400000">
            <a:off x="3675112" y="3546861"/>
            <a:ext cx="584775" cy="703903"/>
          </a:xfrm>
          <a:prstGeom prst="bentUpArrow">
            <a:avLst>
              <a:gd name="adj1" fmla="val 19481"/>
              <a:gd name="adj2" fmla="val 25920"/>
              <a:gd name="adj3" fmla="val 43396"/>
            </a:avLst>
          </a:prstGeom>
          <a:solidFill>
            <a:srgbClr val="55565B"/>
          </a:solidFill>
          <a:ln>
            <a:solidFill>
              <a:srgbClr val="2B7F2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6" name="Arrow: Bent-Up 15">
            <a:extLst>
              <a:ext uri="{FF2B5EF4-FFF2-40B4-BE49-F238E27FC236}">
                <a16:creationId xmlns:a16="http://schemas.microsoft.com/office/drawing/2014/main" id="{4F87AB1C-7318-48C4-8CF2-92E04A8507E2}"/>
              </a:ext>
            </a:extLst>
          </p:cNvPr>
          <p:cNvSpPr/>
          <p:nvPr/>
        </p:nvSpPr>
        <p:spPr>
          <a:xfrm rot="5400000">
            <a:off x="5482397" y="4415757"/>
            <a:ext cx="584775" cy="703903"/>
          </a:xfrm>
          <a:prstGeom prst="bentUpArrow">
            <a:avLst>
              <a:gd name="adj1" fmla="val 19481"/>
              <a:gd name="adj2" fmla="val 25920"/>
              <a:gd name="adj3" fmla="val 43396"/>
            </a:avLst>
          </a:prstGeom>
          <a:solidFill>
            <a:srgbClr val="55565B"/>
          </a:solidFill>
          <a:ln>
            <a:solidFill>
              <a:srgbClr val="2B7F2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7" name="Arrow: Bent-Up 16">
            <a:extLst>
              <a:ext uri="{FF2B5EF4-FFF2-40B4-BE49-F238E27FC236}">
                <a16:creationId xmlns:a16="http://schemas.microsoft.com/office/drawing/2014/main" id="{84431DA2-6284-408E-9F11-B95E2D98E87A}"/>
              </a:ext>
            </a:extLst>
          </p:cNvPr>
          <p:cNvSpPr/>
          <p:nvPr/>
        </p:nvSpPr>
        <p:spPr>
          <a:xfrm rot="5400000">
            <a:off x="7204690" y="5216931"/>
            <a:ext cx="584775" cy="703903"/>
          </a:xfrm>
          <a:prstGeom prst="bentUpArrow">
            <a:avLst>
              <a:gd name="adj1" fmla="val 19481"/>
              <a:gd name="adj2" fmla="val 25920"/>
              <a:gd name="adj3" fmla="val 43396"/>
            </a:avLst>
          </a:prstGeom>
          <a:solidFill>
            <a:srgbClr val="55565B"/>
          </a:solidFill>
          <a:ln>
            <a:solidFill>
              <a:srgbClr val="2B7F2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8" name="Arrow: Bent-Up 17">
            <a:extLst>
              <a:ext uri="{FF2B5EF4-FFF2-40B4-BE49-F238E27FC236}">
                <a16:creationId xmlns:a16="http://schemas.microsoft.com/office/drawing/2014/main" id="{AE636D69-1D30-4922-BCD2-D5F5C907A09E}"/>
              </a:ext>
            </a:extLst>
          </p:cNvPr>
          <p:cNvSpPr/>
          <p:nvPr/>
        </p:nvSpPr>
        <p:spPr>
          <a:xfrm rot="5400000" flipV="1">
            <a:off x="10331017" y="5302486"/>
            <a:ext cx="632895" cy="580913"/>
          </a:xfrm>
          <a:prstGeom prst="bentUpArrow">
            <a:avLst>
              <a:gd name="adj1" fmla="val 19481"/>
              <a:gd name="adj2" fmla="val 25920"/>
              <a:gd name="adj3" fmla="val 43396"/>
            </a:avLst>
          </a:prstGeom>
          <a:solidFill>
            <a:srgbClr val="55565B"/>
          </a:solidFill>
          <a:ln>
            <a:solidFill>
              <a:srgbClr val="2B7F2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0" name="Arrow: Right 19">
            <a:extLst>
              <a:ext uri="{FF2B5EF4-FFF2-40B4-BE49-F238E27FC236}">
                <a16:creationId xmlns:a16="http://schemas.microsoft.com/office/drawing/2014/main" id="{F7BC2FC6-3B46-4094-97FB-77ACF107F72A}"/>
              </a:ext>
            </a:extLst>
          </p:cNvPr>
          <p:cNvSpPr/>
          <p:nvPr/>
        </p:nvSpPr>
        <p:spPr>
          <a:xfrm>
            <a:off x="8652989" y="4767708"/>
            <a:ext cx="387275" cy="166205"/>
          </a:xfrm>
          <a:prstGeom prst="rightArrow">
            <a:avLst/>
          </a:prstGeom>
          <a:solidFill>
            <a:srgbClr val="55565B"/>
          </a:solidFill>
          <a:ln>
            <a:solidFill>
              <a:srgbClr val="2B7F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14C732D7-AAE1-46FD-9870-1A80C09C9A9E}"/>
              </a:ext>
            </a:extLst>
          </p:cNvPr>
          <p:cNvSpPr txBox="1"/>
          <p:nvPr/>
        </p:nvSpPr>
        <p:spPr>
          <a:xfrm>
            <a:off x="5732930" y="2973530"/>
            <a:ext cx="2906997" cy="584775"/>
          </a:xfrm>
          <a:prstGeom prst="rect">
            <a:avLst/>
          </a:prstGeom>
          <a:solidFill>
            <a:srgbClr val="C5EFBF"/>
          </a:solidFill>
          <a:ln w="57150">
            <a:solidFill>
              <a:srgbClr val="2B7F20"/>
            </a:solidFill>
          </a:ln>
        </p:spPr>
        <p:txBody>
          <a:bodyPr wrap="square" rtlCol="0">
            <a:spAutoFit/>
          </a:bodyPr>
          <a:lstStyle/>
          <a:p>
            <a:pPr algn="ctr"/>
            <a:r>
              <a:rPr lang="en-GB" sz="3200" b="1" dirty="0"/>
              <a:t>Hinge Question</a:t>
            </a:r>
            <a:endParaRPr lang="en-US" sz="3200" b="1" dirty="0"/>
          </a:p>
        </p:txBody>
      </p:sp>
      <p:sp>
        <p:nvSpPr>
          <p:cNvPr id="21" name="Rectangle 20"/>
          <p:cNvSpPr/>
          <p:nvPr/>
        </p:nvSpPr>
        <p:spPr>
          <a:xfrm>
            <a:off x="336176" y="295835"/>
            <a:ext cx="11524130" cy="6306671"/>
          </a:xfrm>
          <a:prstGeom prst="rect">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2214620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15D4031-1225-478B-A52A-38CEB580E9E5}"/>
              </a:ext>
            </a:extLst>
          </p:cNvPr>
          <p:cNvPicPr>
            <a:picLocks noChangeAspect="1"/>
          </p:cNvPicPr>
          <p:nvPr/>
        </p:nvPicPr>
        <p:blipFill>
          <a:blip r:embed="rId3"/>
          <a:stretch>
            <a:fillRect/>
          </a:stretch>
        </p:blipFill>
        <p:spPr>
          <a:xfrm>
            <a:off x="0" y="0"/>
            <a:ext cx="12192000" cy="6927669"/>
          </a:xfrm>
          <a:prstGeom prst="rect">
            <a:avLst/>
          </a:prstGeom>
        </p:spPr>
      </p:pic>
      <p:sp>
        <p:nvSpPr>
          <p:cNvPr id="5" name="Rectangle 4"/>
          <p:cNvSpPr/>
          <p:nvPr/>
        </p:nvSpPr>
        <p:spPr>
          <a:xfrm>
            <a:off x="336176" y="295835"/>
            <a:ext cx="11524130" cy="6306671"/>
          </a:xfrm>
          <a:prstGeom prst="rect">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a:extLst>
              <a:ext uri="{FF2B5EF4-FFF2-40B4-BE49-F238E27FC236}">
                <a16:creationId xmlns:a16="http://schemas.microsoft.com/office/drawing/2014/main" id="{5B1F3237-12DA-48CE-B9B1-68E15EDE0A24}"/>
              </a:ext>
            </a:extLst>
          </p:cNvPr>
          <p:cNvPicPr/>
          <p:nvPr/>
        </p:nvPicPr>
        <p:blipFill>
          <a:blip r:embed="rId4"/>
          <a:stretch>
            <a:fillRect/>
          </a:stretch>
        </p:blipFill>
        <p:spPr>
          <a:xfrm>
            <a:off x="554081" y="2300938"/>
            <a:ext cx="1899751" cy="2203864"/>
          </a:xfrm>
          <a:prstGeom prst="rect">
            <a:avLst/>
          </a:prstGeom>
        </p:spPr>
      </p:pic>
      <p:pic>
        <p:nvPicPr>
          <p:cNvPr id="9" name="Picture 8">
            <a:extLst>
              <a:ext uri="{FF2B5EF4-FFF2-40B4-BE49-F238E27FC236}">
                <a16:creationId xmlns:a16="http://schemas.microsoft.com/office/drawing/2014/main" id="{A18F8E3D-DD0E-4DB4-83E0-D297CDAAC9A2}"/>
              </a:ext>
            </a:extLst>
          </p:cNvPr>
          <p:cNvPicPr/>
          <p:nvPr/>
        </p:nvPicPr>
        <p:blipFill>
          <a:blip r:embed="rId5"/>
          <a:stretch>
            <a:fillRect/>
          </a:stretch>
        </p:blipFill>
        <p:spPr>
          <a:xfrm>
            <a:off x="4869216" y="2277788"/>
            <a:ext cx="2187961" cy="2554769"/>
          </a:xfrm>
          <a:prstGeom prst="rect">
            <a:avLst/>
          </a:prstGeom>
        </p:spPr>
      </p:pic>
      <p:pic>
        <p:nvPicPr>
          <p:cNvPr id="10" name="Picture 9">
            <a:extLst>
              <a:ext uri="{FF2B5EF4-FFF2-40B4-BE49-F238E27FC236}">
                <a16:creationId xmlns:a16="http://schemas.microsoft.com/office/drawing/2014/main" id="{0CF5CDA7-5F06-4AEC-9B6B-2C6721D77000}"/>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9403111" y="2467784"/>
            <a:ext cx="1610276" cy="2015032"/>
          </a:xfrm>
          <a:prstGeom prst="rect">
            <a:avLst/>
          </a:prstGeom>
        </p:spPr>
      </p:pic>
    </p:spTree>
    <p:extLst>
      <p:ext uri="{BB962C8B-B14F-4D97-AF65-F5344CB8AC3E}">
        <p14:creationId xmlns:p14="http://schemas.microsoft.com/office/powerpoint/2010/main" val="3453152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15D4031-1225-478B-A52A-38CEB580E9E5}"/>
              </a:ext>
            </a:extLst>
          </p:cNvPr>
          <p:cNvPicPr>
            <a:picLocks noChangeAspect="1"/>
          </p:cNvPicPr>
          <p:nvPr/>
        </p:nvPicPr>
        <p:blipFill>
          <a:blip r:embed="rId3"/>
          <a:stretch>
            <a:fillRect/>
          </a:stretch>
        </p:blipFill>
        <p:spPr>
          <a:xfrm>
            <a:off x="0" y="0"/>
            <a:ext cx="12192000" cy="6927669"/>
          </a:xfrm>
          <a:prstGeom prst="rect">
            <a:avLst/>
          </a:prstGeom>
        </p:spPr>
      </p:pic>
      <p:sp>
        <p:nvSpPr>
          <p:cNvPr id="5" name="Rectangle 4"/>
          <p:cNvSpPr/>
          <p:nvPr/>
        </p:nvSpPr>
        <p:spPr>
          <a:xfrm>
            <a:off x="336176" y="295835"/>
            <a:ext cx="11524130" cy="6306671"/>
          </a:xfrm>
          <a:prstGeom prst="rect">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a:extLst>
              <a:ext uri="{FF2B5EF4-FFF2-40B4-BE49-F238E27FC236}">
                <a16:creationId xmlns:a16="http://schemas.microsoft.com/office/drawing/2014/main" id="{5B1F3237-12DA-48CE-B9B1-68E15EDE0A24}"/>
              </a:ext>
            </a:extLst>
          </p:cNvPr>
          <p:cNvPicPr/>
          <p:nvPr/>
        </p:nvPicPr>
        <p:blipFill>
          <a:blip r:embed="rId4"/>
          <a:stretch>
            <a:fillRect/>
          </a:stretch>
        </p:blipFill>
        <p:spPr>
          <a:xfrm>
            <a:off x="331694" y="425841"/>
            <a:ext cx="973777" cy="939972"/>
          </a:xfrm>
          <a:prstGeom prst="rect">
            <a:avLst/>
          </a:prstGeom>
        </p:spPr>
      </p:pic>
      <p:pic>
        <p:nvPicPr>
          <p:cNvPr id="11" name="Picture 2" descr="Boost Math Learning with Base Ten Block | LitART">
            <a:extLst>
              <a:ext uri="{FF2B5EF4-FFF2-40B4-BE49-F238E27FC236}">
                <a16:creationId xmlns:a16="http://schemas.microsoft.com/office/drawing/2014/main" id="{68E0713B-60D4-48E0-A632-69152093F050}"/>
              </a:ext>
            </a:extLst>
          </p:cNvPr>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437594" y="4586266"/>
            <a:ext cx="2178821" cy="21788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Place Value Counters - Primary Maths from Early Years Resources UK">
            <a:extLst>
              <a:ext uri="{FF2B5EF4-FFF2-40B4-BE49-F238E27FC236}">
                <a16:creationId xmlns:a16="http://schemas.microsoft.com/office/drawing/2014/main" id="{FD57BC0D-0079-40AB-B081-4DE3A03C4D11}"/>
              </a:ext>
            </a:extLst>
          </p:cNvPr>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642067" y="4744697"/>
            <a:ext cx="2345554" cy="2345554"/>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F5C7E61F-6D32-4093-B23E-06EB5D4D9860}"/>
              </a:ext>
            </a:extLst>
          </p:cNvPr>
          <p:cNvSpPr txBox="1"/>
          <p:nvPr/>
        </p:nvSpPr>
        <p:spPr>
          <a:xfrm>
            <a:off x="928790" y="1661648"/>
            <a:ext cx="10518572" cy="3916457"/>
          </a:xfrm>
          <a:prstGeom prst="rect">
            <a:avLst/>
          </a:prstGeom>
          <a:noFill/>
          <a:ln w="57150">
            <a:noFill/>
          </a:ln>
        </p:spPr>
        <p:txBody>
          <a:bodyPr wrap="square" rtlCol="0">
            <a:spAutoFit/>
          </a:bodyPr>
          <a:lstStyle/>
          <a:p>
            <a:pPr marL="180000" indent="-180000">
              <a:lnSpc>
                <a:spcPct val="150000"/>
              </a:lnSpc>
              <a:buFont typeface="Arial" panose="020B0604020202020204" pitchFamily="34" charset="0"/>
              <a:buChar char="•"/>
            </a:pPr>
            <a:r>
              <a:rPr lang="en-GB" sz="2800" dirty="0">
                <a:latin typeface="Letter-join Print Plus 3" panose="02000805000000020003" pitchFamily="50" charset="0"/>
              </a:rPr>
              <a:t>Carefully chosen examples to build learning (including pictorial representations and solving problems)</a:t>
            </a:r>
          </a:p>
          <a:p>
            <a:pPr marL="180000" indent="-180000">
              <a:lnSpc>
                <a:spcPct val="150000"/>
              </a:lnSpc>
              <a:buFont typeface="Arial" panose="020B0604020202020204" pitchFamily="34" charset="0"/>
              <a:buChar char="•"/>
            </a:pPr>
            <a:r>
              <a:rPr lang="en-GB" sz="2800" dirty="0">
                <a:latin typeface="Letter-join Print Plus 3" panose="02000805000000020003" pitchFamily="50" charset="0"/>
              </a:rPr>
              <a:t>Children experience early success with straightforward examples (what it is)</a:t>
            </a:r>
          </a:p>
          <a:p>
            <a:pPr marL="180000" indent="-180000">
              <a:lnSpc>
                <a:spcPct val="150000"/>
              </a:lnSpc>
              <a:buFont typeface="Arial" panose="020B0604020202020204" pitchFamily="34" charset="0"/>
              <a:buChar char="•"/>
            </a:pPr>
            <a:r>
              <a:rPr lang="en-GB" sz="2800" dirty="0">
                <a:latin typeface="Letter-join Print Plus 3" panose="02000805000000020003" pitchFamily="50" charset="0"/>
              </a:rPr>
              <a:t> Addressing any ‘bumps in the road’ </a:t>
            </a:r>
          </a:p>
          <a:p>
            <a:pPr marL="180000" indent="-180000">
              <a:lnSpc>
                <a:spcPct val="150000"/>
              </a:lnSpc>
              <a:buFont typeface="Arial" panose="020B0604020202020204" pitchFamily="34" charset="0"/>
              <a:buChar char="•"/>
            </a:pPr>
            <a:r>
              <a:rPr lang="en-GB" sz="2800" dirty="0">
                <a:latin typeface="Letter-join Print Plus 3" panose="02000805000000020003" pitchFamily="50" charset="0"/>
              </a:rPr>
              <a:t> Can they ‘do it’?</a:t>
            </a:r>
          </a:p>
        </p:txBody>
      </p:sp>
      <p:sp>
        <p:nvSpPr>
          <p:cNvPr id="14" name="Title 1">
            <a:extLst>
              <a:ext uri="{FF2B5EF4-FFF2-40B4-BE49-F238E27FC236}">
                <a16:creationId xmlns:a16="http://schemas.microsoft.com/office/drawing/2014/main" id="{7A93314E-EBB3-4CC9-B2BA-564D67043635}"/>
              </a:ext>
            </a:extLst>
          </p:cNvPr>
          <p:cNvSpPr txBox="1">
            <a:spLocks/>
          </p:cNvSpPr>
          <p:nvPr/>
        </p:nvSpPr>
        <p:spPr bwMode="black">
          <a:xfrm>
            <a:off x="1814774" y="133253"/>
            <a:ext cx="2496855" cy="1475254"/>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5000" b="1" kern="1200">
                <a:solidFill>
                  <a:schemeClr val="tx1"/>
                </a:solidFill>
                <a:latin typeface="+mj-lt"/>
                <a:ea typeface="+mj-ea"/>
                <a:cs typeface="+mj-cs"/>
              </a:defRPr>
            </a:lvl1pPr>
          </a:lstStyle>
          <a:p>
            <a:r>
              <a:rPr lang="en-GB" sz="7200" b="0" dirty="0">
                <a:latin typeface="Letter-join Print Plus 3" panose="02000805000000020003" pitchFamily="50" charset="0"/>
              </a:rPr>
              <a:t>Do it!</a:t>
            </a:r>
          </a:p>
        </p:txBody>
      </p:sp>
    </p:spTree>
    <p:extLst>
      <p:ext uri="{BB962C8B-B14F-4D97-AF65-F5344CB8AC3E}">
        <p14:creationId xmlns:p14="http://schemas.microsoft.com/office/powerpoint/2010/main" val="2743686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5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xEl>
                                              <p:pRg st="1" end="1"/>
                                            </p:txEl>
                                          </p:spTgt>
                                        </p:tgtEl>
                                        <p:attrNameLst>
                                          <p:attrName>style.visibility</p:attrName>
                                        </p:attrNameLst>
                                      </p:cBhvr>
                                      <p:to>
                                        <p:strVal val="visible"/>
                                      </p:to>
                                    </p:set>
                                    <p:animEffect transition="in" filter="fade">
                                      <p:cBhvr>
                                        <p:cTn id="12" dur="500"/>
                                        <p:tgtEl>
                                          <p:spTgt spid="1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
                                            <p:txEl>
                                              <p:pRg st="2" end="2"/>
                                            </p:txEl>
                                          </p:spTgt>
                                        </p:tgtEl>
                                        <p:attrNameLst>
                                          <p:attrName>style.visibility</p:attrName>
                                        </p:attrNameLst>
                                      </p:cBhvr>
                                      <p:to>
                                        <p:strVal val="visible"/>
                                      </p:to>
                                    </p:set>
                                    <p:animEffect transition="in" filter="fade">
                                      <p:cBhvr>
                                        <p:cTn id="17" dur="500"/>
                                        <p:tgtEl>
                                          <p:spTgt spid="1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3">
                                            <p:txEl>
                                              <p:pRg st="3" end="3"/>
                                            </p:txEl>
                                          </p:spTgt>
                                        </p:tgtEl>
                                        <p:attrNameLst>
                                          <p:attrName>style.visibility</p:attrName>
                                        </p:attrNameLst>
                                      </p:cBhvr>
                                      <p:to>
                                        <p:strVal val="visible"/>
                                      </p:to>
                                    </p:set>
                                    <p:animEffect transition="in" filter="fade">
                                      <p:cBhvr>
                                        <p:cTn id="22" dur="500"/>
                                        <p:tgtEl>
                                          <p:spTgt spid="1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Educational subjects 16x9">
  <a:themeElements>
    <a:clrScheme name="Education">
      <a:dk1>
        <a:srgbClr val="3C4743"/>
      </a:dk1>
      <a:lt1>
        <a:srgbClr val="E5E6DA"/>
      </a:lt1>
      <a:dk2>
        <a:srgbClr val="000000"/>
      </a:dk2>
      <a:lt2>
        <a:srgbClr val="FFFFFF"/>
      </a:lt2>
      <a:accent1>
        <a:srgbClr val="DDC237"/>
      </a:accent1>
      <a:accent2>
        <a:srgbClr val="94A43E"/>
      </a:accent2>
      <a:accent3>
        <a:srgbClr val="6488A3"/>
      </a:accent3>
      <a:accent4>
        <a:srgbClr val="926E8F"/>
      </a:accent4>
      <a:accent5>
        <a:srgbClr val="96A1AA"/>
      </a:accent5>
      <a:accent6>
        <a:srgbClr val="A99E8A"/>
      </a:accent6>
      <a:hlink>
        <a:srgbClr val="6488A3"/>
      </a:hlink>
      <a:folHlink>
        <a:srgbClr val="926E8F"/>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00001127.potx" id="{6B18C398-4F76-4BDC-B8A4-D02A96E0AA82}" vid="{FBF1AC64-E511-41D2-AA23-0E693E79CD77}"/>
    </a:ext>
  </a:extLst>
</a:theme>
</file>

<file path=ppt/theme/theme2.xml><?xml version="1.0" encoding="utf-8"?>
<a:theme xmlns:a="http://schemas.openxmlformats.org/drawingml/2006/main" name="Office Theme">
  <a:themeElements>
    <a:clrScheme name="Education">
      <a:dk1>
        <a:srgbClr val="3C4743"/>
      </a:dk1>
      <a:lt1>
        <a:srgbClr val="E5E6DA"/>
      </a:lt1>
      <a:dk2>
        <a:srgbClr val="000000"/>
      </a:dk2>
      <a:lt2>
        <a:srgbClr val="FFFFFF"/>
      </a:lt2>
      <a:accent1>
        <a:srgbClr val="DDC237"/>
      </a:accent1>
      <a:accent2>
        <a:srgbClr val="94A43E"/>
      </a:accent2>
      <a:accent3>
        <a:srgbClr val="6488A3"/>
      </a:accent3>
      <a:accent4>
        <a:srgbClr val="926E8F"/>
      </a:accent4>
      <a:accent5>
        <a:srgbClr val="96A1AA"/>
      </a:accent5>
      <a:accent6>
        <a:srgbClr val="A99E8A"/>
      </a:accent6>
      <a:hlink>
        <a:srgbClr val="6488A3"/>
      </a:hlink>
      <a:folHlink>
        <a:srgbClr val="926E8F"/>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Education">
      <a:dk1>
        <a:srgbClr val="3C4743"/>
      </a:dk1>
      <a:lt1>
        <a:srgbClr val="E5E6DA"/>
      </a:lt1>
      <a:dk2>
        <a:srgbClr val="000000"/>
      </a:dk2>
      <a:lt2>
        <a:srgbClr val="FFFFFF"/>
      </a:lt2>
      <a:accent1>
        <a:srgbClr val="DDC237"/>
      </a:accent1>
      <a:accent2>
        <a:srgbClr val="94A43E"/>
      </a:accent2>
      <a:accent3>
        <a:srgbClr val="6488A3"/>
      </a:accent3>
      <a:accent4>
        <a:srgbClr val="926E8F"/>
      </a:accent4>
      <a:accent5>
        <a:srgbClr val="96A1AA"/>
      </a:accent5>
      <a:accent6>
        <a:srgbClr val="A99E8A"/>
      </a:accent6>
      <a:hlink>
        <a:srgbClr val="6488A3"/>
      </a:hlink>
      <a:folHlink>
        <a:srgbClr val="926E8F"/>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7b2ad515-d918-4703-882d-36803593d949">
      <Terms xmlns="http://schemas.microsoft.com/office/infopath/2007/PartnerControls"/>
    </lcf76f155ced4ddcb4097134ff3c332f>
    <TaxCatchAll xmlns="ad3b63a2-84f3-45ac-b5aa-f84189c241e0"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588B655652CA04CBFCCEF5E291BFD5B" ma:contentTypeVersion="19" ma:contentTypeDescription="Create a new document." ma:contentTypeScope="" ma:versionID="9f921a452aa13dca1de1717e7ea5ac53">
  <xsd:schema xmlns:xsd="http://www.w3.org/2001/XMLSchema" xmlns:xs="http://www.w3.org/2001/XMLSchema" xmlns:p="http://schemas.microsoft.com/office/2006/metadata/properties" xmlns:ns2="7b2ad515-d918-4703-882d-36803593d949" xmlns:ns3="ad3b63a2-84f3-45ac-b5aa-f84189c241e0" targetNamespace="http://schemas.microsoft.com/office/2006/metadata/properties" ma:root="true" ma:fieldsID="4c4cc489f6346f2ce458a72f1705b708" ns2:_="" ns3:_="">
    <xsd:import namespace="7b2ad515-d918-4703-882d-36803593d949"/>
    <xsd:import namespace="ad3b63a2-84f3-45ac-b5aa-f84189c241e0"/>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LengthInSeconds" minOccurs="0"/>
                <xsd:element ref="ns3:TaxCatchAll" minOccurs="0"/>
                <xsd:element ref="ns2:MediaServiceGenerationTime" minOccurs="0"/>
                <xsd:element ref="ns2:MediaServiceEventHashCode" minOccurs="0"/>
                <xsd:element ref="ns2:lcf76f155ced4ddcb4097134ff3c332f" minOccurs="0"/>
                <xsd:element ref="ns2:MediaServiceOCR" minOccurs="0"/>
                <xsd:element ref="ns2:MediaServiceLocation" minOccurs="0"/>
                <xsd:element ref="ns3:SharedWithUsers" minOccurs="0"/>
                <xsd:element ref="ns3:SharedWithDetail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b2ad515-d918-4703-882d-36803593d94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description="" ma:hidden="true" ma:indexed="true" ma:internalName="MediaServiceDateTaken"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b46dcdf8-7a79-49d3-b65a-4ec6d3b637a7"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description="" ma:indexed="true" ma:internalName="MediaServiceLocation" ma:readOnly="true">
      <xsd:simpleType>
        <xsd:restriction base="dms:Text"/>
      </xsd:simpleType>
    </xsd:element>
    <xsd:element name="MediaServiceObjectDetectorVersions" ma:index="22"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d3b63a2-84f3-45ac-b5aa-f84189c241e0"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8e4854a9-52ca-4114-aa81-2724e0afc475}" ma:internalName="TaxCatchAll" ma:showField="CatchAllData" ma:web="ad3b63a2-84f3-45ac-b5aa-f84189c241e0">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935FB84-7C2E-4CC4-A4EA-FC186642F228}">
  <ds:schemaRefs>
    <ds:schemaRef ds:uri="http://schemas.microsoft.com/sharepoint/v3/contenttype/forms"/>
  </ds:schemaRefs>
</ds:datastoreItem>
</file>

<file path=customXml/itemProps2.xml><?xml version="1.0" encoding="utf-8"?>
<ds:datastoreItem xmlns:ds="http://schemas.openxmlformats.org/officeDocument/2006/customXml" ds:itemID="{4177CD2B-4EE1-4232-B997-1EA96B2A5A70}">
  <ds:schemaRefs>
    <ds:schemaRef ds:uri="7b2ad515-d918-4703-882d-36803593d949"/>
    <ds:schemaRef ds:uri="http://purl.org/dc/dcmitype/"/>
    <ds:schemaRef ds:uri="http://purl.org/dc/terms/"/>
    <ds:schemaRef ds:uri="http://schemas.microsoft.com/office/2006/documentManagement/types"/>
    <ds:schemaRef ds:uri="http://schemas.microsoft.com/office/infopath/2007/PartnerControls"/>
    <ds:schemaRef ds:uri="http://purl.org/dc/elements/1.1/"/>
    <ds:schemaRef ds:uri="http://www.w3.org/XML/1998/namespace"/>
    <ds:schemaRef ds:uri="http://schemas.openxmlformats.org/package/2006/metadata/core-properties"/>
    <ds:schemaRef ds:uri="ad3b63a2-84f3-45ac-b5aa-f84189c241e0"/>
    <ds:schemaRef ds:uri="http://schemas.microsoft.com/office/2006/metadata/properties"/>
  </ds:schemaRefs>
</ds:datastoreItem>
</file>

<file path=customXml/itemProps3.xml><?xml version="1.0" encoding="utf-8"?>
<ds:datastoreItem xmlns:ds="http://schemas.openxmlformats.org/officeDocument/2006/customXml" ds:itemID="{FC0C4A59-D358-43A3-AC1F-FABD0FA83F4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b2ad515-d918-4703-882d-36803593d949"/>
    <ds:schemaRef ds:uri="ad3b63a2-84f3-45ac-b5aa-f84189c241e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Educational subjects presentation, chalkboard illustrations design (widescreen)</Template>
  <TotalTime>699</TotalTime>
  <Words>1028</Words>
  <Application>Microsoft Office PowerPoint</Application>
  <PresentationFormat>Widescreen</PresentationFormat>
  <Paragraphs>152</Paragraphs>
  <Slides>34</Slides>
  <Notes>32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34</vt:i4>
      </vt:variant>
    </vt:vector>
  </HeadingPairs>
  <TitlesOfParts>
    <vt:vector size="42" baseType="lpstr">
      <vt:lpstr>Arial</vt:lpstr>
      <vt:lpstr>Calibri</vt:lpstr>
      <vt:lpstr>Century Gothic</vt:lpstr>
      <vt:lpstr>Comic Sans MS</vt:lpstr>
      <vt:lpstr>Letter-join Print Plus 3</vt:lpstr>
      <vt:lpstr>Wingdings</vt:lpstr>
      <vt:lpstr>XCCW Joined 10a</vt:lpstr>
      <vt:lpstr>Educational subjects 16x9</vt:lpstr>
      <vt:lpstr>Welcome to Family Learning Morning</vt:lpstr>
      <vt:lpstr>Aims of the morning</vt:lpstr>
      <vt:lpstr>What does the National Curriculum say?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Super Spelling</dc:title>
  <dc:creator>Miss H Bullard</dc:creator>
  <cp:lastModifiedBy>Lucy Gale</cp:lastModifiedBy>
  <cp:revision>47</cp:revision>
  <dcterms:created xsi:type="dcterms:W3CDTF">2018-08-29T14:21:52Z</dcterms:created>
  <dcterms:modified xsi:type="dcterms:W3CDTF">2024-11-13T12:54:15Z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0x010100B588B655652CA04CBFCCEF5E291BFD5B</vt:lpwstr>
  </property>
  <property fmtid="{D5CDD505-2E9C-101B-9397-08002B2CF9AE}" pid="3" name="MediaServiceImageTags">
    <vt:lpwstr/>
  </property>
</Properties>
</file>