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57" r:id="rId5"/>
    <p:sldId id="273" r:id="rId6"/>
    <p:sldId id="292" r:id="rId7"/>
    <p:sldId id="284" r:id="rId8"/>
    <p:sldId id="285" r:id="rId9"/>
    <p:sldId id="282" r:id="rId10"/>
    <p:sldId id="283" r:id="rId11"/>
    <p:sldId id="280" r:id="rId12"/>
    <p:sldId id="286" r:id="rId13"/>
    <p:sldId id="287" r:id="rId14"/>
    <p:sldId id="288" r:id="rId15"/>
    <p:sldId id="289" r:id="rId16"/>
    <p:sldId id="290" r:id="rId17"/>
    <p:sldId id="281" r:id="rId18"/>
    <p:sldId id="291" r:id="rId19"/>
    <p:sldId id="295" r:id="rId20"/>
    <p:sldId id="294" r:id="rId21"/>
    <p:sldId id="293" r:id="rId22"/>
    <p:sldId id="296" r:id="rId23"/>
    <p:sldId id="297" r:id="rId24"/>
    <p:sldId id="298" r:id="rId25"/>
    <p:sldId id="299" r:id="rId26"/>
    <p:sldId id="300" r:id="rId2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78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p:scale>
          <a:sx n="110" d="100"/>
          <a:sy n="110" d="100"/>
        </p:scale>
        <p:origin x="-1644" y="-5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zzie Duck" userId="ba4a8e42-355a-4d73-a389-cdc5c6a3b991" providerId="ADAL" clId="{F3EF7ACC-E8A6-4352-99AB-BA827150A558}"/>
    <pc:docChg chg="undo custSel addSld delSld modSld sldOrd modNotesMaster">
      <pc:chgData name="Izzie Duck" userId="ba4a8e42-355a-4d73-a389-cdc5c6a3b991" providerId="ADAL" clId="{F3EF7ACC-E8A6-4352-99AB-BA827150A558}" dt="2023-10-04T09:00:30.291" v="159" actId="1076"/>
      <pc:docMkLst>
        <pc:docMk/>
      </pc:docMkLst>
      <pc:sldChg chg="modSp mod">
        <pc:chgData name="Izzie Duck" userId="ba4a8e42-355a-4d73-a389-cdc5c6a3b991" providerId="ADAL" clId="{F3EF7ACC-E8A6-4352-99AB-BA827150A558}" dt="2023-10-04T08:59:24.669" v="87" actId="20577"/>
        <pc:sldMkLst>
          <pc:docMk/>
          <pc:sldMk cId="846413741" sldId="257"/>
        </pc:sldMkLst>
        <pc:spChg chg="mod">
          <ac:chgData name="Izzie Duck" userId="ba4a8e42-355a-4d73-a389-cdc5c6a3b991" providerId="ADAL" clId="{F3EF7ACC-E8A6-4352-99AB-BA827150A558}" dt="2023-10-04T08:59:24.669" v="87" actId="20577"/>
          <ac:spMkLst>
            <pc:docMk/>
            <pc:sldMk cId="846413741" sldId="257"/>
            <ac:spMk id="4" creationId="{00000000-0000-0000-0000-000000000000}"/>
          </ac:spMkLst>
        </pc:spChg>
      </pc:sldChg>
      <pc:sldChg chg="modNotesTx">
        <pc:chgData name="Izzie Duck" userId="ba4a8e42-355a-4d73-a389-cdc5c6a3b991" providerId="ADAL" clId="{F3EF7ACC-E8A6-4352-99AB-BA827150A558}" dt="2023-10-04T07:13:32.154" v="0"/>
        <pc:sldMkLst>
          <pc:docMk/>
          <pc:sldMk cId="1843709992" sldId="273"/>
        </pc:sldMkLst>
      </pc:sldChg>
      <pc:sldChg chg="del">
        <pc:chgData name="Izzie Duck" userId="ba4a8e42-355a-4d73-a389-cdc5c6a3b991" providerId="ADAL" clId="{F3EF7ACC-E8A6-4352-99AB-BA827150A558}" dt="2023-10-04T07:14:27.511" v="63" actId="47"/>
        <pc:sldMkLst>
          <pc:docMk/>
          <pc:sldMk cId="2022941018" sldId="275"/>
        </pc:sldMkLst>
      </pc:sldChg>
      <pc:sldChg chg="modNotesTx">
        <pc:chgData name="Izzie Duck" userId="ba4a8e42-355a-4d73-a389-cdc5c6a3b991" providerId="ADAL" clId="{F3EF7ACC-E8A6-4352-99AB-BA827150A558}" dt="2023-10-04T07:14:18.777" v="62" actId="20577"/>
        <pc:sldMkLst>
          <pc:docMk/>
          <pc:sldMk cId="4041429439" sldId="285"/>
        </pc:sldMkLst>
      </pc:sldChg>
      <pc:sldChg chg="modNotesTx">
        <pc:chgData name="Izzie Duck" userId="ba4a8e42-355a-4d73-a389-cdc5c6a3b991" providerId="ADAL" clId="{F3EF7ACC-E8A6-4352-99AB-BA827150A558}" dt="2023-10-04T07:14:47.265" v="64"/>
        <pc:sldMkLst>
          <pc:docMk/>
          <pc:sldMk cId="2109024706" sldId="286"/>
        </pc:sldMkLst>
      </pc:sldChg>
      <pc:sldChg chg="modNotesTx">
        <pc:chgData name="Izzie Duck" userId="ba4a8e42-355a-4d73-a389-cdc5c6a3b991" providerId="ADAL" clId="{F3EF7ACC-E8A6-4352-99AB-BA827150A558}" dt="2023-10-04T07:15:13.910" v="66"/>
        <pc:sldMkLst>
          <pc:docMk/>
          <pc:sldMk cId="3768186370" sldId="287"/>
        </pc:sldMkLst>
      </pc:sldChg>
      <pc:sldChg chg="modNotesTx">
        <pc:chgData name="Izzie Duck" userId="ba4a8e42-355a-4d73-a389-cdc5c6a3b991" providerId="ADAL" clId="{F3EF7ACC-E8A6-4352-99AB-BA827150A558}" dt="2023-10-04T07:15:24.796" v="73" actId="20577"/>
        <pc:sldMkLst>
          <pc:docMk/>
          <pc:sldMk cId="2475221349" sldId="288"/>
        </pc:sldMkLst>
      </pc:sldChg>
      <pc:sldChg chg="modSp mod modNotesTx">
        <pc:chgData name="Izzie Duck" userId="ba4a8e42-355a-4d73-a389-cdc5c6a3b991" providerId="ADAL" clId="{F3EF7ACC-E8A6-4352-99AB-BA827150A558}" dt="2023-10-04T07:15:41.921" v="76"/>
        <pc:sldMkLst>
          <pc:docMk/>
          <pc:sldMk cId="3852498790" sldId="291"/>
        </pc:sldMkLst>
        <pc:spChg chg="mod">
          <ac:chgData name="Izzie Duck" userId="ba4a8e42-355a-4d73-a389-cdc5c6a3b991" providerId="ADAL" clId="{F3EF7ACC-E8A6-4352-99AB-BA827150A558}" dt="2023-10-04T07:15:35.219" v="75" actId="1076"/>
          <ac:spMkLst>
            <pc:docMk/>
            <pc:sldMk cId="3852498790" sldId="291"/>
            <ac:spMk id="4" creationId="{00000000-0000-0000-0000-000000000000}"/>
          </ac:spMkLst>
        </pc:spChg>
      </pc:sldChg>
      <pc:sldChg chg="modNotesTx">
        <pc:chgData name="Izzie Duck" userId="ba4a8e42-355a-4d73-a389-cdc5c6a3b991" providerId="ADAL" clId="{F3EF7ACC-E8A6-4352-99AB-BA827150A558}" dt="2023-10-04T07:13:52.577" v="1"/>
        <pc:sldMkLst>
          <pc:docMk/>
          <pc:sldMk cId="2687464398" sldId="292"/>
        </pc:sldMkLst>
      </pc:sldChg>
      <pc:sldChg chg="modNotesTx">
        <pc:chgData name="Izzie Duck" userId="ba4a8e42-355a-4d73-a389-cdc5c6a3b991" providerId="ADAL" clId="{F3EF7ACC-E8A6-4352-99AB-BA827150A558}" dt="2023-10-04T07:16:06.510" v="79"/>
        <pc:sldMkLst>
          <pc:docMk/>
          <pc:sldMk cId="2763387115" sldId="293"/>
        </pc:sldMkLst>
      </pc:sldChg>
      <pc:sldChg chg="modNotesTx">
        <pc:chgData name="Izzie Duck" userId="ba4a8e42-355a-4d73-a389-cdc5c6a3b991" providerId="ADAL" clId="{F3EF7ACC-E8A6-4352-99AB-BA827150A558}" dt="2023-10-04T07:15:57.458" v="78"/>
        <pc:sldMkLst>
          <pc:docMk/>
          <pc:sldMk cId="146414252" sldId="294"/>
        </pc:sldMkLst>
      </pc:sldChg>
      <pc:sldChg chg="modNotesTx">
        <pc:chgData name="Izzie Duck" userId="ba4a8e42-355a-4d73-a389-cdc5c6a3b991" providerId="ADAL" clId="{F3EF7ACC-E8A6-4352-99AB-BA827150A558}" dt="2023-10-04T07:15:49.580" v="77"/>
        <pc:sldMkLst>
          <pc:docMk/>
          <pc:sldMk cId="462039003" sldId="295"/>
        </pc:sldMkLst>
      </pc:sldChg>
      <pc:sldChg chg="addSp modSp new mod">
        <pc:chgData name="Izzie Duck" userId="ba4a8e42-355a-4d73-a389-cdc5c6a3b991" providerId="ADAL" clId="{F3EF7ACC-E8A6-4352-99AB-BA827150A558}" dt="2023-10-04T07:17:20.547" v="83" actId="14100"/>
        <pc:sldMkLst>
          <pc:docMk/>
          <pc:sldMk cId="1352572665" sldId="299"/>
        </pc:sldMkLst>
        <pc:picChg chg="add mod">
          <ac:chgData name="Izzie Duck" userId="ba4a8e42-355a-4d73-a389-cdc5c6a3b991" providerId="ADAL" clId="{F3EF7ACC-E8A6-4352-99AB-BA827150A558}" dt="2023-10-04T07:17:20.547" v="83" actId="14100"/>
          <ac:picMkLst>
            <pc:docMk/>
            <pc:sldMk cId="1352572665" sldId="299"/>
            <ac:picMk id="3" creationId="{E3ABB657-4FA7-4E71-A46C-96335C59573F}"/>
          </ac:picMkLst>
        </pc:picChg>
      </pc:sldChg>
      <pc:sldChg chg="modSp add mod ord">
        <pc:chgData name="Izzie Duck" userId="ba4a8e42-355a-4d73-a389-cdc5c6a3b991" providerId="ADAL" clId="{F3EF7ACC-E8A6-4352-99AB-BA827150A558}" dt="2023-10-04T09:00:30.291" v="159" actId="1076"/>
        <pc:sldMkLst>
          <pc:docMk/>
          <pc:sldMk cId="1930222989" sldId="300"/>
        </pc:sldMkLst>
        <pc:spChg chg="mod">
          <ac:chgData name="Izzie Duck" userId="ba4a8e42-355a-4d73-a389-cdc5c6a3b991" providerId="ADAL" clId="{F3EF7ACC-E8A6-4352-99AB-BA827150A558}" dt="2023-10-04T09:00:30.291" v="159" actId="1076"/>
          <ac:spMkLst>
            <pc:docMk/>
            <pc:sldMk cId="1930222989" sldId="300"/>
            <ac:spMk id="4" creationId="{00000000-0000-0000-0000-000000000000}"/>
          </ac:spMkLst>
        </pc:spChg>
      </pc:sldChg>
    </pc:docChg>
  </pc:docChgLst>
  <pc:docChgLst>
    <pc:chgData name="Izzie Duck" userId="ba4a8e42-355a-4d73-a389-cdc5c6a3b991" providerId="ADAL" clId="{B35445E5-D463-426F-AD40-76CC85CA50EB}"/>
    <pc:docChg chg="custSel addSld delSld modSld sldOrd">
      <pc:chgData name="Izzie Duck" userId="ba4a8e42-355a-4d73-a389-cdc5c6a3b991" providerId="ADAL" clId="{B35445E5-D463-426F-AD40-76CC85CA50EB}" dt="2023-10-02T21:26:45.039" v="851" actId="1076"/>
      <pc:docMkLst>
        <pc:docMk/>
      </pc:docMkLst>
      <pc:sldChg chg="addSp delSp modSp mod">
        <pc:chgData name="Izzie Duck" userId="ba4a8e42-355a-4d73-a389-cdc5c6a3b991" providerId="ADAL" clId="{B35445E5-D463-426F-AD40-76CC85CA50EB}" dt="2023-10-02T21:15:40.233" v="354" actId="255"/>
        <pc:sldMkLst>
          <pc:docMk/>
          <pc:sldMk cId="1843709992" sldId="273"/>
        </pc:sldMkLst>
        <pc:spChg chg="mod">
          <ac:chgData name="Izzie Duck" userId="ba4a8e42-355a-4d73-a389-cdc5c6a3b991" providerId="ADAL" clId="{B35445E5-D463-426F-AD40-76CC85CA50EB}" dt="2023-10-02T21:14:13.266" v="344" actId="20577"/>
          <ac:spMkLst>
            <pc:docMk/>
            <pc:sldMk cId="1843709992" sldId="273"/>
            <ac:spMk id="3" creationId="{00000000-0000-0000-0000-000000000000}"/>
          </ac:spMkLst>
        </pc:spChg>
        <pc:spChg chg="add mod">
          <ac:chgData name="Izzie Duck" userId="ba4a8e42-355a-4d73-a389-cdc5c6a3b991" providerId="ADAL" clId="{B35445E5-D463-426F-AD40-76CC85CA50EB}" dt="2023-10-02T21:15:40.233" v="354" actId="255"/>
          <ac:spMkLst>
            <pc:docMk/>
            <pc:sldMk cId="1843709992" sldId="273"/>
            <ac:spMk id="6" creationId="{22511047-CDAB-49D9-9BDE-920864DCCFAA}"/>
          </ac:spMkLst>
        </pc:spChg>
        <pc:picChg chg="del mod modCrop">
          <ac:chgData name="Izzie Duck" userId="ba4a8e42-355a-4d73-a389-cdc5c6a3b991" providerId="ADAL" clId="{B35445E5-D463-426F-AD40-76CC85CA50EB}" dt="2023-10-02T20:49:27.947" v="6" actId="478"/>
          <ac:picMkLst>
            <pc:docMk/>
            <pc:sldMk cId="1843709992" sldId="273"/>
            <ac:picMk id="5" creationId="{00000000-0000-0000-0000-000000000000}"/>
          </ac:picMkLst>
        </pc:picChg>
      </pc:sldChg>
      <pc:sldChg chg="delSp modSp mod">
        <pc:chgData name="Izzie Duck" userId="ba4a8e42-355a-4d73-a389-cdc5c6a3b991" providerId="ADAL" clId="{B35445E5-D463-426F-AD40-76CC85CA50EB}" dt="2023-10-02T20:52:47.072" v="39" actId="478"/>
        <pc:sldMkLst>
          <pc:docMk/>
          <pc:sldMk cId="2022941018" sldId="275"/>
        </pc:sldMkLst>
        <pc:spChg chg="mod">
          <ac:chgData name="Izzie Duck" userId="ba4a8e42-355a-4d73-a389-cdc5c6a3b991" providerId="ADAL" clId="{B35445E5-D463-426F-AD40-76CC85CA50EB}" dt="2023-10-02T20:52:42.599" v="38" actId="20577"/>
          <ac:spMkLst>
            <pc:docMk/>
            <pc:sldMk cId="2022941018" sldId="275"/>
            <ac:spMk id="6" creationId="{725D57FE-671E-4928-886C-54AD7D850B82}"/>
          </ac:spMkLst>
        </pc:spChg>
        <pc:spChg chg="del">
          <ac:chgData name="Izzie Duck" userId="ba4a8e42-355a-4d73-a389-cdc5c6a3b991" providerId="ADAL" clId="{B35445E5-D463-426F-AD40-76CC85CA50EB}" dt="2023-10-02T20:52:47.072" v="39" actId="478"/>
          <ac:spMkLst>
            <pc:docMk/>
            <pc:sldMk cId="2022941018" sldId="275"/>
            <ac:spMk id="7" creationId="{8FE9222C-9463-468F-80DB-D57A57C6FF96}"/>
          </ac:spMkLst>
        </pc:spChg>
      </pc:sldChg>
      <pc:sldChg chg="delSp del mod">
        <pc:chgData name="Izzie Duck" userId="ba4a8e42-355a-4d73-a389-cdc5c6a3b991" providerId="ADAL" clId="{B35445E5-D463-426F-AD40-76CC85CA50EB}" dt="2023-10-02T20:57:24.252" v="101" actId="47"/>
        <pc:sldMkLst>
          <pc:docMk/>
          <pc:sldMk cId="2617198781" sldId="279"/>
        </pc:sldMkLst>
        <pc:spChg chg="del">
          <ac:chgData name="Izzie Duck" userId="ba4a8e42-355a-4d73-a389-cdc5c6a3b991" providerId="ADAL" clId="{B35445E5-D463-426F-AD40-76CC85CA50EB}" dt="2023-10-02T20:52:57.047" v="40" actId="478"/>
          <ac:spMkLst>
            <pc:docMk/>
            <pc:sldMk cId="2617198781" sldId="279"/>
            <ac:spMk id="7" creationId="{6009E9D9-1AB3-4061-8887-9CBD1D17C016}"/>
          </ac:spMkLst>
        </pc:spChg>
      </pc:sldChg>
      <pc:sldChg chg="addSp modSp mod modAnim">
        <pc:chgData name="Izzie Duck" userId="ba4a8e42-355a-4d73-a389-cdc5c6a3b991" providerId="ADAL" clId="{B35445E5-D463-426F-AD40-76CC85CA50EB}" dt="2023-10-02T20:57:02.851" v="100"/>
        <pc:sldMkLst>
          <pc:docMk/>
          <pc:sldMk cId="1185100512" sldId="283"/>
        </pc:sldMkLst>
        <pc:spChg chg="add mod">
          <ac:chgData name="Izzie Duck" userId="ba4a8e42-355a-4d73-a389-cdc5c6a3b991" providerId="ADAL" clId="{B35445E5-D463-426F-AD40-76CC85CA50EB}" dt="2023-10-02T20:55:39.834" v="92" actId="1582"/>
          <ac:spMkLst>
            <pc:docMk/>
            <pc:sldMk cId="1185100512" sldId="283"/>
            <ac:spMk id="2" creationId="{4CED2908-E141-4EA1-9C4F-66FE254DEEA2}"/>
          </ac:spMkLst>
        </pc:spChg>
        <pc:spChg chg="add mod">
          <ac:chgData name="Izzie Duck" userId="ba4a8e42-355a-4d73-a389-cdc5c6a3b991" providerId="ADAL" clId="{B35445E5-D463-426F-AD40-76CC85CA50EB}" dt="2023-10-02T20:56:28.921" v="96" actId="1076"/>
          <ac:spMkLst>
            <pc:docMk/>
            <pc:sldMk cId="1185100512" sldId="283"/>
            <ac:spMk id="4" creationId="{6896CEC8-F3E9-4C21-8CEA-FCE36843D547}"/>
          </ac:spMkLst>
        </pc:spChg>
      </pc:sldChg>
      <pc:sldChg chg="addSp delSp modSp add mod">
        <pc:chgData name="Izzie Duck" userId="ba4a8e42-355a-4d73-a389-cdc5c6a3b991" providerId="ADAL" clId="{B35445E5-D463-426F-AD40-76CC85CA50EB}" dt="2023-10-02T20:53:46.662" v="49" actId="1076"/>
        <pc:sldMkLst>
          <pc:docMk/>
          <pc:sldMk cId="1317223052" sldId="284"/>
        </pc:sldMkLst>
        <pc:spChg chg="del">
          <ac:chgData name="Izzie Duck" userId="ba4a8e42-355a-4d73-a389-cdc5c6a3b991" providerId="ADAL" clId="{B35445E5-D463-426F-AD40-76CC85CA50EB}" dt="2023-10-02T20:53:39.445" v="46" actId="478"/>
          <ac:spMkLst>
            <pc:docMk/>
            <pc:sldMk cId="1317223052" sldId="284"/>
            <ac:spMk id="3" creationId="{00000000-0000-0000-0000-000000000000}"/>
          </ac:spMkLst>
        </pc:spChg>
        <pc:spChg chg="add mod">
          <ac:chgData name="Izzie Duck" userId="ba4a8e42-355a-4d73-a389-cdc5c6a3b991" providerId="ADAL" clId="{B35445E5-D463-426F-AD40-76CC85CA50EB}" dt="2023-10-02T20:53:36.209" v="45"/>
          <ac:spMkLst>
            <pc:docMk/>
            <pc:sldMk cId="1317223052" sldId="284"/>
            <ac:spMk id="5" creationId="{28AD086A-0D2E-4F2C-B486-D5F1E20195C4}"/>
          </ac:spMkLst>
        </pc:spChg>
        <pc:spChg chg="mod">
          <ac:chgData name="Izzie Duck" userId="ba4a8e42-355a-4d73-a389-cdc5c6a3b991" providerId="ADAL" clId="{B35445E5-D463-426F-AD40-76CC85CA50EB}" dt="2023-10-02T20:53:46.662" v="49" actId="1076"/>
          <ac:spMkLst>
            <pc:docMk/>
            <pc:sldMk cId="1317223052" sldId="284"/>
            <ac:spMk id="6" creationId="{22511047-CDAB-49D9-9BDE-920864DCCFAA}"/>
          </ac:spMkLst>
        </pc:spChg>
      </pc:sldChg>
      <pc:sldChg chg="modSp add mod ord">
        <pc:chgData name="Izzie Duck" userId="ba4a8e42-355a-4d73-a389-cdc5c6a3b991" providerId="ADAL" clId="{B35445E5-D463-426F-AD40-76CC85CA50EB}" dt="2023-10-02T20:54:59.778" v="88" actId="1076"/>
        <pc:sldMkLst>
          <pc:docMk/>
          <pc:sldMk cId="4041429439" sldId="285"/>
        </pc:sldMkLst>
        <pc:spChg chg="mod">
          <ac:chgData name="Izzie Duck" userId="ba4a8e42-355a-4d73-a389-cdc5c6a3b991" providerId="ADAL" clId="{B35445E5-D463-426F-AD40-76CC85CA50EB}" dt="2023-10-02T20:54:59.778" v="88" actId="1076"/>
          <ac:spMkLst>
            <pc:docMk/>
            <pc:sldMk cId="4041429439" sldId="285"/>
            <ac:spMk id="4" creationId="{00000000-0000-0000-0000-000000000000}"/>
          </ac:spMkLst>
        </pc:spChg>
      </pc:sldChg>
      <pc:sldChg chg="modSp add mod">
        <pc:chgData name="Izzie Duck" userId="ba4a8e42-355a-4d73-a389-cdc5c6a3b991" providerId="ADAL" clId="{B35445E5-D463-426F-AD40-76CC85CA50EB}" dt="2023-10-02T21:01:37.257" v="199" actId="115"/>
        <pc:sldMkLst>
          <pc:docMk/>
          <pc:sldMk cId="2109024706" sldId="286"/>
        </pc:sldMkLst>
        <pc:spChg chg="mod">
          <ac:chgData name="Izzie Duck" userId="ba4a8e42-355a-4d73-a389-cdc5c6a3b991" providerId="ADAL" clId="{B35445E5-D463-426F-AD40-76CC85CA50EB}" dt="2023-10-02T21:01:37.257" v="199" actId="115"/>
          <ac:spMkLst>
            <pc:docMk/>
            <pc:sldMk cId="2109024706" sldId="286"/>
            <ac:spMk id="4" creationId="{00000000-0000-0000-0000-000000000000}"/>
          </ac:spMkLst>
        </pc:spChg>
      </pc:sldChg>
      <pc:sldChg chg="addSp delSp modSp add mod">
        <pc:chgData name="Izzie Duck" userId="ba4a8e42-355a-4d73-a389-cdc5c6a3b991" providerId="ADAL" clId="{B35445E5-D463-426F-AD40-76CC85CA50EB}" dt="2023-10-02T21:11:12.126" v="304" actId="1076"/>
        <pc:sldMkLst>
          <pc:docMk/>
          <pc:sldMk cId="3768186370" sldId="287"/>
        </pc:sldMkLst>
        <pc:spChg chg="add del">
          <ac:chgData name="Izzie Duck" userId="ba4a8e42-355a-4d73-a389-cdc5c6a3b991" providerId="ADAL" clId="{B35445E5-D463-426F-AD40-76CC85CA50EB}" dt="2023-10-02T21:10:39.797" v="295" actId="478"/>
          <ac:spMkLst>
            <pc:docMk/>
            <pc:sldMk cId="3768186370" sldId="287"/>
            <ac:spMk id="2" creationId="{B18FEE6F-14E2-4FF3-A4B5-3201CEDFA806}"/>
          </ac:spMkLst>
        </pc:spChg>
        <pc:spChg chg="mod">
          <ac:chgData name="Izzie Duck" userId="ba4a8e42-355a-4d73-a389-cdc5c6a3b991" providerId="ADAL" clId="{B35445E5-D463-426F-AD40-76CC85CA50EB}" dt="2023-10-02T21:11:12.126" v="304" actId="1076"/>
          <ac:spMkLst>
            <pc:docMk/>
            <pc:sldMk cId="3768186370" sldId="287"/>
            <ac:spMk id="4" creationId="{00000000-0000-0000-0000-000000000000}"/>
          </ac:spMkLst>
        </pc:spChg>
        <pc:spChg chg="add mod">
          <ac:chgData name="Izzie Duck" userId="ba4a8e42-355a-4d73-a389-cdc5c6a3b991" providerId="ADAL" clId="{B35445E5-D463-426F-AD40-76CC85CA50EB}" dt="2023-10-02T21:11:05.997" v="302" actId="1076"/>
          <ac:spMkLst>
            <pc:docMk/>
            <pc:sldMk cId="3768186370" sldId="287"/>
            <ac:spMk id="7" creationId="{FFEE6C93-6EEF-4951-9AFB-67A4B4716EF8}"/>
          </ac:spMkLst>
        </pc:spChg>
        <pc:picChg chg="mod">
          <ac:chgData name="Izzie Duck" userId="ba4a8e42-355a-4d73-a389-cdc5c6a3b991" providerId="ADAL" clId="{B35445E5-D463-426F-AD40-76CC85CA50EB}" dt="2023-10-02T21:10:28.757" v="293" actId="1076"/>
          <ac:picMkLst>
            <pc:docMk/>
            <pc:sldMk cId="3768186370" sldId="287"/>
            <ac:picMk id="3" creationId="{00000000-0000-0000-0000-000000000000}"/>
          </ac:picMkLst>
        </pc:picChg>
      </pc:sldChg>
      <pc:sldChg chg="addSp delSp modSp add mod">
        <pc:chgData name="Izzie Duck" userId="ba4a8e42-355a-4d73-a389-cdc5c6a3b991" providerId="ADAL" clId="{B35445E5-D463-426F-AD40-76CC85CA50EB}" dt="2023-10-02T21:06:13.062" v="237" actId="1076"/>
        <pc:sldMkLst>
          <pc:docMk/>
          <pc:sldMk cId="2475221349" sldId="288"/>
        </pc:sldMkLst>
        <pc:spChg chg="mod">
          <ac:chgData name="Izzie Duck" userId="ba4a8e42-355a-4d73-a389-cdc5c6a3b991" providerId="ADAL" clId="{B35445E5-D463-426F-AD40-76CC85CA50EB}" dt="2023-10-02T21:06:13.062" v="237" actId="1076"/>
          <ac:spMkLst>
            <pc:docMk/>
            <pc:sldMk cId="2475221349" sldId="288"/>
            <ac:spMk id="4" creationId="{00000000-0000-0000-0000-000000000000}"/>
          </ac:spMkLst>
        </pc:spChg>
        <pc:picChg chg="mod">
          <ac:chgData name="Izzie Duck" userId="ba4a8e42-355a-4d73-a389-cdc5c6a3b991" providerId="ADAL" clId="{B35445E5-D463-426F-AD40-76CC85CA50EB}" dt="2023-10-02T21:06:10.720" v="236" actId="1076"/>
          <ac:picMkLst>
            <pc:docMk/>
            <pc:sldMk cId="2475221349" sldId="288"/>
            <ac:picMk id="3" creationId="{00000000-0000-0000-0000-000000000000}"/>
          </ac:picMkLst>
        </pc:picChg>
        <pc:picChg chg="add del mod">
          <ac:chgData name="Izzie Duck" userId="ba4a8e42-355a-4d73-a389-cdc5c6a3b991" providerId="ADAL" clId="{B35445E5-D463-426F-AD40-76CC85CA50EB}" dt="2023-10-02T21:03:57.727" v="211" actId="478"/>
          <ac:picMkLst>
            <pc:docMk/>
            <pc:sldMk cId="2475221349" sldId="288"/>
            <ac:picMk id="6" creationId="{55C5F634-958B-4DB8-9511-445707149DC3}"/>
          </ac:picMkLst>
        </pc:picChg>
        <pc:picChg chg="add mod">
          <ac:chgData name="Izzie Duck" userId="ba4a8e42-355a-4d73-a389-cdc5c6a3b991" providerId="ADAL" clId="{B35445E5-D463-426F-AD40-76CC85CA50EB}" dt="2023-10-02T21:05:08.879" v="214" actId="1076"/>
          <ac:picMkLst>
            <pc:docMk/>
            <pc:sldMk cId="2475221349" sldId="288"/>
            <ac:picMk id="8" creationId="{2F50C365-D79F-4D3D-9AA5-600FE4679624}"/>
          </ac:picMkLst>
        </pc:picChg>
      </pc:sldChg>
      <pc:sldChg chg="addSp delSp modSp add mod">
        <pc:chgData name="Izzie Duck" userId="ba4a8e42-355a-4d73-a389-cdc5c6a3b991" providerId="ADAL" clId="{B35445E5-D463-426F-AD40-76CC85CA50EB}" dt="2023-10-02T21:06:26.994" v="243" actId="20577"/>
        <pc:sldMkLst>
          <pc:docMk/>
          <pc:sldMk cId="4222896280" sldId="289"/>
        </pc:sldMkLst>
        <pc:spChg chg="del mod">
          <ac:chgData name="Izzie Duck" userId="ba4a8e42-355a-4d73-a389-cdc5c6a3b991" providerId="ADAL" clId="{B35445E5-D463-426F-AD40-76CC85CA50EB}" dt="2023-10-02T21:06:21.212" v="238" actId="478"/>
          <ac:spMkLst>
            <pc:docMk/>
            <pc:sldMk cId="4222896280" sldId="289"/>
            <ac:spMk id="4" creationId="{00000000-0000-0000-0000-000000000000}"/>
          </ac:spMkLst>
        </pc:spChg>
        <pc:spChg chg="add mod">
          <ac:chgData name="Izzie Duck" userId="ba4a8e42-355a-4d73-a389-cdc5c6a3b991" providerId="ADAL" clId="{B35445E5-D463-426F-AD40-76CC85CA50EB}" dt="2023-10-02T21:06:26.994" v="243" actId="20577"/>
          <ac:spMkLst>
            <pc:docMk/>
            <pc:sldMk cId="4222896280" sldId="289"/>
            <ac:spMk id="8" creationId="{FD40A1F6-EEA9-4060-91AD-0010507E05C3}"/>
          </ac:spMkLst>
        </pc:spChg>
        <pc:picChg chg="del">
          <ac:chgData name="Izzie Duck" userId="ba4a8e42-355a-4d73-a389-cdc5c6a3b991" providerId="ADAL" clId="{B35445E5-D463-426F-AD40-76CC85CA50EB}" dt="2023-10-02T21:03:45.705" v="206" actId="478"/>
          <ac:picMkLst>
            <pc:docMk/>
            <pc:sldMk cId="4222896280" sldId="289"/>
            <ac:picMk id="6" creationId="{55C5F634-958B-4DB8-9511-445707149DC3}"/>
          </ac:picMkLst>
        </pc:picChg>
        <pc:picChg chg="add mod">
          <ac:chgData name="Izzie Duck" userId="ba4a8e42-355a-4d73-a389-cdc5c6a3b991" providerId="ADAL" clId="{B35445E5-D463-426F-AD40-76CC85CA50EB}" dt="2023-10-02T21:03:52.653" v="209" actId="1076"/>
          <ac:picMkLst>
            <pc:docMk/>
            <pc:sldMk cId="4222896280" sldId="289"/>
            <ac:picMk id="7" creationId="{3387F38E-2218-46DE-B1ED-14E264F61172}"/>
          </ac:picMkLst>
        </pc:picChg>
      </pc:sldChg>
      <pc:sldChg chg="addSp delSp modSp add mod">
        <pc:chgData name="Izzie Duck" userId="ba4a8e42-355a-4d73-a389-cdc5c6a3b991" providerId="ADAL" clId="{B35445E5-D463-426F-AD40-76CC85CA50EB}" dt="2023-10-02T21:06:38.349" v="249" actId="20577"/>
        <pc:sldMkLst>
          <pc:docMk/>
          <pc:sldMk cId="2604660496" sldId="290"/>
        </pc:sldMkLst>
        <pc:spChg chg="del">
          <ac:chgData name="Izzie Duck" userId="ba4a8e42-355a-4d73-a389-cdc5c6a3b991" providerId="ADAL" clId="{B35445E5-D463-426F-AD40-76CC85CA50EB}" dt="2023-10-02T21:06:31.202" v="244" actId="478"/>
          <ac:spMkLst>
            <pc:docMk/>
            <pc:sldMk cId="2604660496" sldId="290"/>
            <ac:spMk id="4" creationId="{00000000-0000-0000-0000-000000000000}"/>
          </ac:spMkLst>
        </pc:spChg>
        <pc:spChg chg="add mod">
          <ac:chgData name="Izzie Duck" userId="ba4a8e42-355a-4d73-a389-cdc5c6a3b991" providerId="ADAL" clId="{B35445E5-D463-426F-AD40-76CC85CA50EB}" dt="2023-10-02T21:06:38.349" v="249" actId="20577"/>
          <ac:spMkLst>
            <pc:docMk/>
            <pc:sldMk cId="2604660496" sldId="290"/>
            <ac:spMk id="8" creationId="{2C43A5FD-7B93-4B56-9F21-D5D7C72E2F7C}"/>
          </ac:spMkLst>
        </pc:spChg>
        <pc:picChg chg="add mod">
          <ac:chgData name="Izzie Duck" userId="ba4a8e42-355a-4d73-a389-cdc5c6a3b991" providerId="ADAL" clId="{B35445E5-D463-426F-AD40-76CC85CA50EB}" dt="2023-10-02T21:05:57.108" v="222" actId="1076"/>
          <ac:picMkLst>
            <pc:docMk/>
            <pc:sldMk cId="2604660496" sldId="290"/>
            <ac:picMk id="6" creationId="{BEB4A73E-C57F-457F-819A-52596293A19B}"/>
          </ac:picMkLst>
        </pc:picChg>
        <pc:picChg chg="del">
          <ac:chgData name="Izzie Duck" userId="ba4a8e42-355a-4d73-a389-cdc5c6a3b991" providerId="ADAL" clId="{B35445E5-D463-426F-AD40-76CC85CA50EB}" dt="2023-10-02T21:05:16.758" v="217" actId="478"/>
          <ac:picMkLst>
            <pc:docMk/>
            <pc:sldMk cId="2604660496" sldId="290"/>
            <ac:picMk id="7" creationId="{3387F38E-2218-46DE-B1ED-14E264F61172}"/>
          </ac:picMkLst>
        </pc:picChg>
      </pc:sldChg>
      <pc:sldChg chg="modSp add mod">
        <pc:chgData name="Izzie Duck" userId="ba4a8e42-355a-4d73-a389-cdc5c6a3b991" providerId="ADAL" clId="{B35445E5-D463-426F-AD40-76CC85CA50EB}" dt="2023-10-02T21:21:43.875" v="413" actId="20577"/>
        <pc:sldMkLst>
          <pc:docMk/>
          <pc:sldMk cId="3852498790" sldId="291"/>
        </pc:sldMkLst>
        <pc:spChg chg="mod">
          <ac:chgData name="Izzie Duck" userId="ba4a8e42-355a-4d73-a389-cdc5c6a3b991" providerId="ADAL" clId="{B35445E5-D463-426F-AD40-76CC85CA50EB}" dt="2023-10-02T21:21:43.875" v="413" actId="20577"/>
          <ac:spMkLst>
            <pc:docMk/>
            <pc:sldMk cId="3852498790" sldId="291"/>
            <ac:spMk id="4" creationId="{00000000-0000-0000-0000-000000000000}"/>
          </ac:spMkLst>
        </pc:spChg>
      </pc:sldChg>
      <pc:sldChg chg="add">
        <pc:chgData name="Izzie Duck" userId="ba4a8e42-355a-4d73-a389-cdc5c6a3b991" providerId="ADAL" clId="{B35445E5-D463-426F-AD40-76CC85CA50EB}" dt="2023-10-02T21:13:25.230" v="306" actId="2890"/>
        <pc:sldMkLst>
          <pc:docMk/>
          <pc:sldMk cId="2687464398" sldId="292"/>
        </pc:sldMkLst>
      </pc:sldChg>
      <pc:sldChg chg="modSp add mod">
        <pc:chgData name="Izzie Duck" userId="ba4a8e42-355a-4d73-a389-cdc5c6a3b991" providerId="ADAL" clId="{B35445E5-D463-426F-AD40-76CC85CA50EB}" dt="2023-10-02T21:23:58.724" v="461" actId="20577"/>
        <pc:sldMkLst>
          <pc:docMk/>
          <pc:sldMk cId="2763387115" sldId="293"/>
        </pc:sldMkLst>
        <pc:spChg chg="mod">
          <ac:chgData name="Izzie Duck" userId="ba4a8e42-355a-4d73-a389-cdc5c6a3b991" providerId="ADAL" clId="{B35445E5-D463-426F-AD40-76CC85CA50EB}" dt="2023-10-02T21:23:58.724" v="461" actId="20577"/>
          <ac:spMkLst>
            <pc:docMk/>
            <pc:sldMk cId="2763387115" sldId="293"/>
            <ac:spMk id="4" creationId="{00000000-0000-0000-0000-000000000000}"/>
          </ac:spMkLst>
        </pc:spChg>
      </pc:sldChg>
      <pc:sldChg chg="modSp add mod">
        <pc:chgData name="Izzie Duck" userId="ba4a8e42-355a-4d73-a389-cdc5c6a3b991" providerId="ADAL" clId="{B35445E5-D463-426F-AD40-76CC85CA50EB}" dt="2023-10-02T21:23:37.131" v="453" actId="20577"/>
        <pc:sldMkLst>
          <pc:docMk/>
          <pc:sldMk cId="146414252" sldId="294"/>
        </pc:sldMkLst>
        <pc:spChg chg="mod">
          <ac:chgData name="Izzie Duck" userId="ba4a8e42-355a-4d73-a389-cdc5c6a3b991" providerId="ADAL" clId="{B35445E5-D463-426F-AD40-76CC85CA50EB}" dt="2023-10-02T21:23:37.131" v="453" actId="20577"/>
          <ac:spMkLst>
            <pc:docMk/>
            <pc:sldMk cId="146414252" sldId="294"/>
            <ac:spMk id="4" creationId="{00000000-0000-0000-0000-000000000000}"/>
          </ac:spMkLst>
        </pc:spChg>
      </pc:sldChg>
      <pc:sldChg chg="modSp add mod">
        <pc:chgData name="Izzie Duck" userId="ba4a8e42-355a-4d73-a389-cdc5c6a3b991" providerId="ADAL" clId="{B35445E5-D463-426F-AD40-76CC85CA50EB}" dt="2023-10-02T21:22:42.611" v="430" actId="1076"/>
        <pc:sldMkLst>
          <pc:docMk/>
          <pc:sldMk cId="462039003" sldId="295"/>
        </pc:sldMkLst>
        <pc:spChg chg="mod">
          <ac:chgData name="Izzie Duck" userId="ba4a8e42-355a-4d73-a389-cdc5c6a3b991" providerId="ADAL" clId="{B35445E5-D463-426F-AD40-76CC85CA50EB}" dt="2023-10-02T21:22:42.611" v="430" actId="1076"/>
          <ac:spMkLst>
            <pc:docMk/>
            <pc:sldMk cId="462039003" sldId="295"/>
            <ac:spMk id="4" creationId="{00000000-0000-0000-0000-000000000000}"/>
          </ac:spMkLst>
        </pc:spChg>
      </pc:sldChg>
      <pc:sldChg chg="modSp add mod ord">
        <pc:chgData name="Izzie Duck" userId="ba4a8e42-355a-4d73-a389-cdc5c6a3b991" providerId="ADAL" clId="{B35445E5-D463-426F-AD40-76CC85CA50EB}" dt="2023-10-02T21:24:47.968" v="534" actId="20577"/>
        <pc:sldMkLst>
          <pc:docMk/>
          <pc:sldMk cId="3785151451" sldId="296"/>
        </pc:sldMkLst>
        <pc:spChg chg="mod">
          <ac:chgData name="Izzie Duck" userId="ba4a8e42-355a-4d73-a389-cdc5c6a3b991" providerId="ADAL" clId="{B35445E5-D463-426F-AD40-76CC85CA50EB}" dt="2023-10-02T21:24:47.968" v="534" actId="20577"/>
          <ac:spMkLst>
            <pc:docMk/>
            <pc:sldMk cId="3785151451" sldId="296"/>
            <ac:spMk id="4" creationId="{00000000-0000-0000-0000-000000000000}"/>
          </ac:spMkLst>
        </pc:spChg>
      </pc:sldChg>
      <pc:sldChg chg="modSp add mod">
        <pc:chgData name="Izzie Duck" userId="ba4a8e42-355a-4d73-a389-cdc5c6a3b991" providerId="ADAL" clId="{B35445E5-D463-426F-AD40-76CC85CA50EB}" dt="2023-10-02T21:25:18.863" v="617" actId="20577"/>
        <pc:sldMkLst>
          <pc:docMk/>
          <pc:sldMk cId="4181206301" sldId="297"/>
        </pc:sldMkLst>
        <pc:spChg chg="mod">
          <ac:chgData name="Izzie Duck" userId="ba4a8e42-355a-4d73-a389-cdc5c6a3b991" providerId="ADAL" clId="{B35445E5-D463-426F-AD40-76CC85CA50EB}" dt="2023-10-02T21:25:18.863" v="617" actId="20577"/>
          <ac:spMkLst>
            <pc:docMk/>
            <pc:sldMk cId="4181206301" sldId="297"/>
            <ac:spMk id="4" creationId="{00000000-0000-0000-0000-000000000000}"/>
          </ac:spMkLst>
        </pc:spChg>
      </pc:sldChg>
      <pc:sldChg chg="modSp add mod">
        <pc:chgData name="Izzie Duck" userId="ba4a8e42-355a-4d73-a389-cdc5c6a3b991" providerId="ADAL" clId="{B35445E5-D463-426F-AD40-76CC85CA50EB}" dt="2023-10-02T21:26:45.039" v="851" actId="1076"/>
        <pc:sldMkLst>
          <pc:docMk/>
          <pc:sldMk cId="2164882664" sldId="298"/>
        </pc:sldMkLst>
        <pc:spChg chg="mod">
          <ac:chgData name="Izzie Duck" userId="ba4a8e42-355a-4d73-a389-cdc5c6a3b991" providerId="ADAL" clId="{B35445E5-D463-426F-AD40-76CC85CA50EB}" dt="2023-10-02T21:26:45.039" v="851" actId="1076"/>
          <ac:spMkLst>
            <pc:docMk/>
            <pc:sldMk cId="2164882664" sldId="298"/>
            <ac:spMk id="4" creationId="{00000000-0000-0000-0000-000000000000}"/>
          </ac:spMkLst>
        </pc:spChg>
      </pc:sldChg>
    </pc:docChg>
  </pc:docChgLst>
  <pc:docChgLst>
    <pc:chgData name="Izzie Duck" userId="ba4a8e42-355a-4d73-a389-cdc5c6a3b991" providerId="ADAL" clId="{F32AE283-7D48-4504-AC10-6DD05486E2A8}"/>
    <pc:docChg chg="custSel addSld delSld modSld sldOrd">
      <pc:chgData name="Izzie Duck" userId="ba4a8e42-355a-4d73-a389-cdc5c6a3b991" providerId="ADAL" clId="{F32AE283-7D48-4504-AC10-6DD05486E2A8}" dt="2023-09-27T11:09:42.125" v="184" actId="22"/>
      <pc:docMkLst>
        <pc:docMk/>
      </pc:docMkLst>
      <pc:sldChg chg="modSp mod">
        <pc:chgData name="Izzie Duck" userId="ba4a8e42-355a-4d73-a389-cdc5c6a3b991" providerId="ADAL" clId="{F32AE283-7D48-4504-AC10-6DD05486E2A8}" dt="2023-09-27T10:23:24.973" v="149" actId="1076"/>
        <pc:sldMkLst>
          <pc:docMk/>
          <pc:sldMk cId="846413741" sldId="257"/>
        </pc:sldMkLst>
        <pc:spChg chg="mod">
          <ac:chgData name="Izzie Duck" userId="ba4a8e42-355a-4d73-a389-cdc5c6a3b991" providerId="ADAL" clId="{F32AE283-7D48-4504-AC10-6DD05486E2A8}" dt="2023-09-27T10:23:24.973" v="149" actId="1076"/>
          <ac:spMkLst>
            <pc:docMk/>
            <pc:sldMk cId="846413741" sldId="257"/>
            <ac:spMk id="4" creationId="{00000000-0000-0000-0000-000000000000}"/>
          </ac:spMkLst>
        </pc:spChg>
      </pc:sldChg>
      <pc:sldChg chg="del">
        <pc:chgData name="Izzie Duck" userId="ba4a8e42-355a-4d73-a389-cdc5c6a3b991" providerId="ADAL" clId="{F32AE283-7D48-4504-AC10-6DD05486E2A8}" dt="2023-09-27T10:15:53.337" v="0" actId="47"/>
        <pc:sldMkLst>
          <pc:docMk/>
          <pc:sldMk cId="2018450975" sldId="258"/>
        </pc:sldMkLst>
      </pc:sldChg>
      <pc:sldChg chg="del">
        <pc:chgData name="Izzie Duck" userId="ba4a8e42-355a-4d73-a389-cdc5c6a3b991" providerId="ADAL" clId="{F32AE283-7D48-4504-AC10-6DD05486E2A8}" dt="2023-09-27T10:15:55.227" v="1" actId="47"/>
        <pc:sldMkLst>
          <pc:docMk/>
          <pc:sldMk cId="2308069758" sldId="259"/>
        </pc:sldMkLst>
      </pc:sldChg>
      <pc:sldChg chg="del">
        <pc:chgData name="Izzie Duck" userId="ba4a8e42-355a-4d73-a389-cdc5c6a3b991" providerId="ADAL" clId="{F32AE283-7D48-4504-AC10-6DD05486E2A8}" dt="2023-09-27T10:15:57.399" v="3" actId="47"/>
        <pc:sldMkLst>
          <pc:docMk/>
          <pc:sldMk cId="2448988689" sldId="260"/>
        </pc:sldMkLst>
      </pc:sldChg>
      <pc:sldChg chg="del">
        <pc:chgData name="Izzie Duck" userId="ba4a8e42-355a-4d73-a389-cdc5c6a3b991" providerId="ADAL" clId="{F32AE283-7D48-4504-AC10-6DD05486E2A8}" dt="2023-09-27T10:15:59.039" v="4" actId="47"/>
        <pc:sldMkLst>
          <pc:docMk/>
          <pc:sldMk cId="443815147" sldId="261"/>
        </pc:sldMkLst>
      </pc:sldChg>
      <pc:sldChg chg="del">
        <pc:chgData name="Izzie Duck" userId="ba4a8e42-355a-4d73-a389-cdc5c6a3b991" providerId="ADAL" clId="{F32AE283-7D48-4504-AC10-6DD05486E2A8}" dt="2023-09-27T10:21:31.209" v="75" actId="47"/>
        <pc:sldMkLst>
          <pc:docMk/>
          <pc:sldMk cId="3416766774" sldId="262"/>
        </pc:sldMkLst>
      </pc:sldChg>
      <pc:sldChg chg="del">
        <pc:chgData name="Izzie Duck" userId="ba4a8e42-355a-4d73-a389-cdc5c6a3b991" providerId="ADAL" clId="{F32AE283-7D48-4504-AC10-6DD05486E2A8}" dt="2023-09-27T10:31:47.156" v="173" actId="47"/>
        <pc:sldMkLst>
          <pc:docMk/>
          <pc:sldMk cId="1538172236" sldId="263"/>
        </pc:sldMkLst>
      </pc:sldChg>
      <pc:sldChg chg="del">
        <pc:chgData name="Izzie Duck" userId="ba4a8e42-355a-4d73-a389-cdc5c6a3b991" providerId="ADAL" clId="{F32AE283-7D48-4504-AC10-6DD05486E2A8}" dt="2023-09-27T10:15:56.196" v="2" actId="47"/>
        <pc:sldMkLst>
          <pc:docMk/>
          <pc:sldMk cId="4234187189" sldId="264"/>
        </pc:sldMkLst>
      </pc:sldChg>
      <pc:sldChg chg="del">
        <pc:chgData name="Izzie Duck" userId="ba4a8e42-355a-4d73-a389-cdc5c6a3b991" providerId="ADAL" clId="{F32AE283-7D48-4504-AC10-6DD05486E2A8}" dt="2023-09-27T10:21:35.442" v="78" actId="47"/>
        <pc:sldMkLst>
          <pc:docMk/>
          <pc:sldMk cId="1981761626" sldId="265"/>
        </pc:sldMkLst>
      </pc:sldChg>
      <pc:sldChg chg="del">
        <pc:chgData name="Izzie Duck" userId="ba4a8e42-355a-4d73-a389-cdc5c6a3b991" providerId="ADAL" clId="{F32AE283-7D48-4504-AC10-6DD05486E2A8}" dt="2023-09-27T10:31:52.923" v="177" actId="47"/>
        <pc:sldMkLst>
          <pc:docMk/>
          <pc:sldMk cId="3017891009" sldId="266"/>
        </pc:sldMkLst>
      </pc:sldChg>
      <pc:sldChg chg="del">
        <pc:chgData name="Izzie Duck" userId="ba4a8e42-355a-4d73-a389-cdc5c6a3b991" providerId="ADAL" clId="{F32AE283-7D48-4504-AC10-6DD05486E2A8}" dt="2023-09-27T10:31:51.796" v="176" actId="47"/>
        <pc:sldMkLst>
          <pc:docMk/>
          <pc:sldMk cId="3679139970" sldId="267"/>
        </pc:sldMkLst>
      </pc:sldChg>
      <pc:sldChg chg="del">
        <pc:chgData name="Izzie Duck" userId="ba4a8e42-355a-4d73-a389-cdc5c6a3b991" providerId="ADAL" clId="{F32AE283-7D48-4504-AC10-6DD05486E2A8}" dt="2023-09-27T10:31:53.585" v="178" actId="47"/>
        <pc:sldMkLst>
          <pc:docMk/>
          <pc:sldMk cId="1738912340" sldId="268"/>
        </pc:sldMkLst>
      </pc:sldChg>
      <pc:sldChg chg="del">
        <pc:chgData name="Izzie Duck" userId="ba4a8e42-355a-4d73-a389-cdc5c6a3b991" providerId="ADAL" clId="{F32AE283-7D48-4504-AC10-6DD05486E2A8}" dt="2023-09-27T10:31:47.781" v="174" actId="47"/>
        <pc:sldMkLst>
          <pc:docMk/>
          <pc:sldMk cId="3245210886" sldId="269"/>
        </pc:sldMkLst>
      </pc:sldChg>
      <pc:sldChg chg="del">
        <pc:chgData name="Izzie Duck" userId="ba4a8e42-355a-4d73-a389-cdc5c6a3b991" providerId="ADAL" clId="{F32AE283-7D48-4504-AC10-6DD05486E2A8}" dt="2023-09-27T10:21:34.490" v="77" actId="47"/>
        <pc:sldMkLst>
          <pc:docMk/>
          <pc:sldMk cId="1455324115" sldId="270"/>
        </pc:sldMkLst>
      </pc:sldChg>
      <pc:sldChg chg="modSp del mod">
        <pc:chgData name="Izzie Duck" userId="ba4a8e42-355a-4d73-a389-cdc5c6a3b991" providerId="ADAL" clId="{F32AE283-7D48-4504-AC10-6DD05486E2A8}" dt="2023-09-27T10:21:30.772" v="74" actId="47"/>
        <pc:sldMkLst>
          <pc:docMk/>
          <pc:sldMk cId="87146341" sldId="271"/>
        </pc:sldMkLst>
        <pc:spChg chg="mod">
          <ac:chgData name="Izzie Duck" userId="ba4a8e42-355a-4d73-a389-cdc5c6a3b991" providerId="ADAL" clId="{F32AE283-7D48-4504-AC10-6DD05486E2A8}" dt="2023-09-27T10:21:01.747" v="72" actId="1076"/>
          <ac:spMkLst>
            <pc:docMk/>
            <pc:sldMk cId="87146341" sldId="271"/>
            <ac:spMk id="4" creationId="{A57AB659-EF3D-4203-9451-9706420ED3E8}"/>
          </ac:spMkLst>
        </pc:spChg>
        <pc:spChg chg="mod">
          <ac:chgData name="Izzie Duck" userId="ba4a8e42-355a-4d73-a389-cdc5c6a3b991" providerId="ADAL" clId="{F32AE283-7D48-4504-AC10-6DD05486E2A8}" dt="2023-09-27T10:21:04.679" v="73" actId="1076"/>
          <ac:spMkLst>
            <pc:docMk/>
            <pc:sldMk cId="87146341" sldId="271"/>
            <ac:spMk id="5" creationId="{C4EF693B-73E0-4019-9050-68C223EB8665}"/>
          </ac:spMkLst>
        </pc:spChg>
      </pc:sldChg>
      <pc:sldChg chg="del">
        <pc:chgData name="Izzie Duck" userId="ba4a8e42-355a-4d73-a389-cdc5c6a3b991" providerId="ADAL" clId="{F32AE283-7D48-4504-AC10-6DD05486E2A8}" dt="2023-09-27T10:31:55.053" v="180" actId="47"/>
        <pc:sldMkLst>
          <pc:docMk/>
          <pc:sldMk cId="488190007" sldId="272"/>
        </pc:sldMkLst>
      </pc:sldChg>
      <pc:sldChg chg="delSp modSp mod ord">
        <pc:chgData name="Izzie Duck" userId="ba4a8e42-355a-4d73-a389-cdc5c6a3b991" providerId="ADAL" clId="{F32AE283-7D48-4504-AC10-6DD05486E2A8}" dt="2023-09-27T10:22:52.018" v="127" actId="1076"/>
        <pc:sldMkLst>
          <pc:docMk/>
          <pc:sldMk cId="1843709992" sldId="273"/>
        </pc:sldMkLst>
        <pc:spChg chg="mod">
          <ac:chgData name="Izzie Duck" userId="ba4a8e42-355a-4d73-a389-cdc5c6a3b991" providerId="ADAL" clId="{F32AE283-7D48-4504-AC10-6DD05486E2A8}" dt="2023-09-27T10:22:52.018" v="127" actId="1076"/>
          <ac:spMkLst>
            <pc:docMk/>
            <pc:sldMk cId="1843709992" sldId="273"/>
            <ac:spMk id="3" creationId="{00000000-0000-0000-0000-000000000000}"/>
          </ac:spMkLst>
        </pc:spChg>
        <pc:picChg chg="mod">
          <ac:chgData name="Izzie Duck" userId="ba4a8e42-355a-4d73-a389-cdc5c6a3b991" providerId="ADAL" clId="{F32AE283-7D48-4504-AC10-6DD05486E2A8}" dt="2023-09-27T10:22:39.696" v="125" actId="1076"/>
          <ac:picMkLst>
            <pc:docMk/>
            <pc:sldMk cId="1843709992" sldId="273"/>
            <ac:picMk id="2" creationId="{00000000-0000-0000-0000-000000000000}"/>
          </ac:picMkLst>
        </pc:picChg>
        <pc:picChg chg="mod modCrop">
          <ac:chgData name="Izzie Duck" userId="ba4a8e42-355a-4d73-a389-cdc5c6a3b991" providerId="ADAL" clId="{F32AE283-7D48-4504-AC10-6DD05486E2A8}" dt="2023-09-27T10:22:47.481" v="126" actId="1076"/>
          <ac:picMkLst>
            <pc:docMk/>
            <pc:sldMk cId="1843709992" sldId="273"/>
            <ac:picMk id="5" creationId="{00000000-0000-0000-0000-000000000000}"/>
          </ac:picMkLst>
        </pc:picChg>
        <pc:picChg chg="del">
          <ac:chgData name="Izzie Duck" userId="ba4a8e42-355a-4d73-a389-cdc5c6a3b991" providerId="ADAL" clId="{F32AE283-7D48-4504-AC10-6DD05486E2A8}" dt="2023-09-27T10:21:56.817" v="81" actId="478"/>
          <ac:picMkLst>
            <pc:docMk/>
            <pc:sldMk cId="1843709992" sldId="273"/>
            <ac:picMk id="6" creationId="{00000000-0000-0000-0000-000000000000}"/>
          </ac:picMkLst>
        </pc:picChg>
      </pc:sldChg>
      <pc:sldChg chg="del">
        <pc:chgData name="Izzie Duck" userId="ba4a8e42-355a-4d73-a389-cdc5c6a3b991" providerId="ADAL" clId="{F32AE283-7D48-4504-AC10-6DD05486E2A8}" dt="2023-09-27T10:21:33.896" v="76" actId="47"/>
        <pc:sldMkLst>
          <pc:docMk/>
          <pc:sldMk cId="3538971424" sldId="274"/>
        </pc:sldMkLst>
      </pc:sldChg>
      <pc:sldChg chg="addSp delSp modSp mod">
        <pc:chgData name="Izzie Duck" userId="ba4a8e42-355a-4d73-a389-cdc5c6a3b991" providerId="ADAL" clId="{F32AE283-7D48-4504-AC10-6DD05486E2A8}" dt="2023-09-27T10:20:47.850" v="70" actId="20577"/>
        <pc:sldMkLst>
          <pc:docMk/>
          <pc:sldMk cId="2022941018" sldId="275"/>
        </pc:sldMkLst>
        <pc:spChg chg="mod">
          <ac:chgData name="Izzie Duck" userId="ba4a8e42-355a-4d73-a389-cdc5c6a3b991" providerId="ADAL" clId="{F32AE283-7D48-4504-AC10-6DD05486E2A8}" dt="2023-09-27T10:17:24.657" v="34" actId="1076"/>
          <ac:spMkLst>
            <pc:docMk/>
            <pc:sldMk cId="2022941018" sldId="275"/>
            <ac:spMk id="3" creationId="{92787062-BEF6-4CFA-BDC0-D7BD51716A0A}"/>
          </ac:spMkLst>
        </pc:spChg>
        <pc:spChg chg="del">
          <ac:chgData name="Izzie Duck" userId="ba4a8e42-355a-4d73-a389-cdc5c6a3b991" providerId="ADAL" clId="{F32AE283-7D48-4504-AC10-6DD05486E2A8}" dt="2023-09-27T10:16:29.250" v="13" actId="478"/>
          <ac:spMkLst>
            <pc:docMk/>
            <pc:sldMk cId="2022941018" sldId="275"/>
            <ac:spMk id="5" creationId="{00000000-0000-0000-0000-000000000000}"/>
          </ac:spMkLst>
        </pc:spChg>
        <pc:spChg chg="mod">
          <ac:chgData name="Izzie Duck" userId="ba4a8e42-355a-4d73-a389-cdc5c6a3b991" providerId="ADAL" clId="{F32AE283-7D48-4504-AC10-6DD05486E2A8}" dt="2023-09-27T10:16:50.046" v="19" actId="1076"/>
          <ac:spMkLst>
            <pc:docMk/>
            <pc:sldMk cId="2022941018" sldId="275"/>
            <ac:spMk id="6" creationId="{725D57FE-671E-4928-886C-54AD7D850B82}"/>
          </ac:spMkLst>
        </pc:spChg>
        <pc:spChg chg="add mod">
          <ac:chgData name="Izzie Duck" userId="ba4a8e42-355a-4d73-a389-cdc5c6a3b991" providerId="ADAL" clId="{F32AE283-7D48-4504-AC10-6DD05486E2A8}" dt="2023-09-27T10:20:47.850" v="70" actId="20577"/>
          <ac:spMkLst>
            <pc:docMk/>
            <pc:sldMk cId="2022941018" sldId="275"/>
            <ac:spMk id="7" creationId="{8FE9222C-9463-468F-80DB-D57A57C6FF96}"/>
          </ac:spMkLst>
        </pc:spChg>
        <pc:graphicFrameChg chg="mod modGraphic">
          <ac:chgData name="Izzie Duck" userId="ba4a8e42-355a-4d73-a389-cdc5c6a3b991" providerId="ADAL" clId="{F32AE283-7D48-4504-AC10-6DD05486E2A8}" dt="2023-09-27T10:18:00.870" v="39" actId="207"/>
          <ac:graphicFrameMkLst>
            <pc:docMk/>
            <pc:sldMk cId="2022941018" sldId="275"/>
            <ac:graphicFrameMk id="4" creationId="{00000000-0000-0000-0000-000000000000}"/>
          </ac:graphicFrameMkLst>
        </pc:graphicFrameChg>
        <pc:picChg chg="mod">
          <ac:chgData name="Izzie Duck" userId="ba4a8e42-355a-4d73-a389-cdc5c6a3b991" providerId="ADAL" clId="{F32AE283-7D48-4504-AC10-6DD05486E2A8}" dt="2023-09-27T10:17:19.411" v="32" actId="1076"/>
          <ac:picMkLst>
            <pc:docMk/>
            <pc:sldMk cId="2022941018" sldId="275"/>
            <ac:picMk id="2" creationId="{00000000-0000-0000-0000-000000000000}"/>
          </ac:picMkLst>
        </pc:picChg>
      </pc:sldChg>
      <pc:sldChg chg="del">
        <pc:chgData name="Izzie Duck" userId="ba4a8e42-355a-4d73-a389-cdc5c6a3b991" providerId="ADAL" clId="{F32AE283-7D48-4504-AC10-6DD05486E2A8}" dt="2023-09-27T10:31:54.241" v="179" actId="47"/>
        <pc:sldMkLst>
          <pc:docMk/>
          <pc:sldMk cId="62002335" sldId="276"/>
        </pc:sldMkLst>
      </pc:sldChg>
      <pc:sldChg chg="del">
        <pc:chgData name="Izzie Duck" userId="ba4a8e42-355a-4d73-a389-cdc5c6a3b991" providerId="ADAL" clId="{F32AE283-7D48-4504-AC10-6DD05486E2A8}" dt="2023-09-27T10:20:54.504" v="71" actId="47"/>
        <pc:sldMkLst>
          <pc:docMk/>
          <pc:sldMk cId="596540908" sldId="277"/>
        </pc:sldMkLst>
      </pc:sldChg>
      <pc:sldChg chg="del">
        <pc:chgData name="Izzie Duck" userId="ba4a8e42-355a-4d73-a389-cdc5c6a3b991" providerId="ADAL" clId="{F32AE283-7D48-4504-AC10-6DD05486E2A8}" dt="2023-09-27T10:31:48.484" v="175" actId="47"/>
        <pc:sldMkLst>
          <pc:docMk/>
          <pc:sldMk cId="153374261" sldId="278"/>
        </pc:sldMkLst>
      </pc:sldChg>
      <pc:sldChg chg="addSp modSp add mod">
        <pc:chgData name="Izzie Duck" userId="ba4a8e42-355a-4d73-a389-cdc5c6a3b991" providerId="ADAL" clId="{F32AE283-7D48-4504-AC10-6DD05486E2A8}" dt="2023-09-27T10:20:41.547" v="68" actId="20577"/>
        <pc:sldMkLst>
          <pc:docMk/>
          <pc:sldMk cId="2617198781" sldId="279"/>
        </pc:sldMkLst>
        <pc:spChg chg="mod">
          <ac:chgData name="Izzie Duck" userId="ba4a8e42-355a-4d73-a389-cdc5c6a3b991" providerId="ADAL" clId="{F32AE283-7D48-4504-AC10-6DD05486E2A8}" dt="2023-09-27T10:19:39.616" v="53" actId="1076"/>
          <ac:spMkLst>
            <pc:docMk/>
            <pc:sldMk cId="2617198781" sldId="279"/>
            <ac:spMk id="3" creationId="{92787062-BEF6-4CFA-BDC0-D7BD51716A0A}"/>
          </ac:spMkLst>
        </pc:spChg>
        <pc:spChg chg="add mod">
          <ac:chgData name="Izzie Duck" userId="ba4a8e42-355a-4d73-a389-cdc5c6a3b991" providerId="ADAL" clId="{F32AE283-7D48-4504-AC10-6DD05486E2A8}" dt="2023-09-27T10:20:41.547" v="68" actId="20577"/>
          <ac:spMkLst>
            <pc:docMk/>
            <pc:sldMk cId="2617198781" sldId="279"/>
            <ac:spMk id="7" creationId="{6009E9D9-1AB3-4061-8887-9CBD1D17C016}"/>
          </ac:spMkLst>
        </pc:spChg>
        <pc:graphicFrameChg chg="mod modGraphic">
          <ac:chgData name="Izzie Duck" userId="ba4a8e42-355a-4d73-a389-cdc5c6a3b991" providerId="ADAL" clId="{F32AE283-7D48-4504-AC10-6DD05486E2A8}" dt="2023-09-27T10:19:35.596" v="52" actId="403"/>
          <ac:graphicFrameMkLst>
            <pc:docMk/>
            <pc:sldMk cId="2617198781" sldId="279"/>
            <ac:graphicFrameMk id="4" creationId="{00000000-0000-0000-0000-000000000000}"/>
          </ac:graphicFrameMkLst>
        </pc:graphicFrameChg>
      </pc:sldChg>
      <pc:sldChg chg="modSp add mod ord">
        <pc:chgData name="Izzie Duck" userId="ba4a8e42-355a-4d73-a389-cdc5c6a3b991" providerId="ADAL" clId="{F32AE283-7D48-4504-AC10-6DD05486E2A8}" dt="2023-09-27T10:23:53.148" v="160" actId="20577"/>
        <pc:sldMkLst>
          <pc:docMk/>
          <pc:sldMk cId="2341534872" sldId="280"/>
        </pc:sldMkLst>
        <pc:spChg chg="mod">
          <ac:chgData name="Izzie Duck" userId="ba4a8e42-355a-4d73-a389-cdc5c6a3b991" providerId="ADAL" clId="{F32AE283-7D48-4504-AC10-6DD05486E2A8}" dt="2023-09-27T10:23:53.148" v="160" actId="20577"/>
          <ac:spMkLst>
            <pc:docMk/>
            <pc:sldMk cId="2341534872" sldId="280"/>
            <ac:spMk id="4" creationId="{00000000-0000-0000-0000-000000000000}"/>
          </ac:spMkLst>
        </pc:spChg>
      </pc:sldChg>
      <pc:sldChg chg="modSp add mod">
        <pc:chgData name="Izzie Duck" userId="ba4a8e42-355a-4d73-a389-cdc5c6a3b991" providerId="ADAL" clId="{F32AE283-7D48-4504-AC10-6DD05486E2A8}" dt="2023-09-27T10:24:01.084" v="172" actId="20577"/>
        <pc:sldMkLst>
          <pc:docMk/>
          <pc:sldMk cId="4050049485" sldId="281"/>
        </pc:sldMkLst>
        <pc:spChg chg="mod">
          <ac:chgData name="Izzie Duck" userId="ba4a8e42-355a-4d73-a389-cdc5c6a3b991" providerId="ADAL" clId="{F32AE283-7D48-4504-AC10-6DD05486E2A8}" dt="2023-09-27T10:24:01.084" v="172" actId="20577"/>
          <ac:spMkLst>
            <pc:docMk/>
            <pc:sldMk cId="4050049485" sldId="281"/>
            <ac:spMk id="4" creationId="{00000000-0000-0000-0000-000000000000}"/>
          </ac:spMkLst>
        </pc:spChg>
      </pc:sldChg>
      <pc:sldChg chg="addSp new mod">
        <pc:chgData name="Izzie Duck" userId="ba4a8e42-355a-4d73-a389-cdc5c6a3b991" providerId="ADAL" clId="{F32AE283-7D48-4504-AC10-6DD05486E2A8}" dt="2023-09-27T11:01:33.456" v="182" actId="22"/>
        <pc:sldMkLst>
          <pc:docMk/>
          <pc:sldMk cId="2273346822" sldId="282"/>
        </pc:sldMkLst>
        <pc:picChg chg="add">
          <ac:chgData name="Izzie Duck" userId="ba4a8e42-355a-4d73-a389-cdc5c6a3b991" providerId="ADAL" clId="{F32AE283-7D48-4504-AC10-6DD05486E2A8}" dt="2023-09-27T11:01:33.456" v="182" actId="22"/>
          <ac:picMkLst>
            <pc:docMk/>
            <pc:sldMk cId="2273346822" sldId="282"/>
            <ac:picMk id="3" creationId="{032448EE-D05C-4162-AAF0-6C1FBAC63416}"/>
          </ac:picMkLst>
        </pc:picChg>
      </pc:sldChg>
      <pc:sldChg chg="addSp new mod">
        <pc:chgData name="Izzie Duck" userId="ba4a8e42-355a-4d73-a389-cdc5c6a3b991" providerId="ADAL" clId="{F32AE283-7D48-4504-AC10-6DD05486E2A8}" dt="2023-09-27T11:09:42.125" v="184" actId="22"/>
        <pc:sldMkLst>
          <pc:docMk/>
          <pc:sldMk cId="1185100512" sldId="283"/>
        </pc:sldMkLst>
        <pc:picChg chg="add">
          <ac:chgData name="Izzie Duck" userId="ba4a8e42-355a-4d73-a389-cdc5c6a3b991" providerId="ADAL" clId="{F32AE283-7D48-4504-AC10-6DD05486E2A8}" dt="2023-09-27T11:09:42.125" v="184" actId="22"/>
          <ac:picMkLst>
            <pc:docMk/>
            <pc:sldMk cId="1185100512" sldId="283"/>
            <ac:picMk id="3" creationId="{ACEC92F1-250A-41F2-8641-6C8BD25C31C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F9FD1DA-9214-49E3-987C-AD6769B03767}" type="datetimeFigureOut">
              <a:rPr lang="en-GB" smtClean="0"/>
              <a:t>04/10/2023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5DE64B6-52C1-4F00-8EA5-4B2BB8E2D886}" type="slidenum">
              <a:rPr lang="en-GB" smtClean="0"/>
              <a:t>‹#›</a:t>
            </a:fld>
            <a:endParaRPr lang="en-GB"/>
          </a:p>
        </p:txBody>
      </p:sp>
    </p:spTree>
    <p:extLst>
      <p:ext uri="{BB962C8B-B14F-4D97-AF65-F5344CB8AC3E}">
        <p14:creationId xmlns:p14="http://schemas.microsoft.com/office/powerpoint/2010/main" val="983476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5DE64B6-52C1-4F00-8EA5-4B2BB8E2D886}" type="slidenum">
              <a:rPr lang="en-GB" smtClean="0"/>
              <a:t>1</a:t>
            </a:fld>
            <a:endParaRPr lang="en-GB"/>
          </a:p>
        </p:txBody>
      </p:sp>
    </p:spTree>
    <p:extLst>
      <p:ext uri="{BB962C8B-B14F-4D97-AF65-F5344CB8AC3E}">
        <p14:creationId xmlns:p14="http://schemas.microsoft.com/office/powerpoint/2010/main" val="1363741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latin typeface="Letter-join Print Plus 3" panose="02000805000000020003" pitchFamily="50" charset="0"/>
              </a:rPr>
              <a:t>Once children are confident in reading and spelling high frequency words, they are taught spelling rules and are encouraged to apply these rules in their writing.</a:t>
            </a:r>
            <a:r>
              <a:rPr lang="en-US" sz="1200" dirty="0">
                <a:latin typeface="Letter-join Print Plus 3" panose="02000805000000020003" pitchFamily="50" charset="0"/>
              </a:rPr>
              <a:t> </a:t>
            </a:r>
          </a:p>
          <a:p>
            <a:r>
              <a:rPr lang="en-US" sz="1200" dirty="0">
                <a:solidFill>
                  <a:schemeClr val="bg1"/>
                </a:solidFill>
                <a:latin typeface="Letter-join Print Plus 3" panose="02000805000000020003" pitchFamily="50" charset="0"/>
              </a:rPr>
              <a:t>For example, i</a:t>
            </a:r>
            <a:r>
              <a:rPr lang="en-US" sz="1200" b="0" i="0" dirty="0">
                <a:solidFill>
                  <a:schemeClr val="bg1"/>
                </a:solidFill>
                <a:effectLst/>
                <a:latin typeface="Letter-join Print Plus 3" panose="02000805000000020003" pitchFamily="50" charset="0"/>
              </a:rPr>
              <a:t>n Years 3 and 4, the following spelling rules and patterns will be taught:</a:t>
            </a:r>
            <a:endParaRPr lang="en-GB" dirty="0"/>
          </a:p>
        </p:txBody>
      </p:sp>
      <p:sp>
        <p:nvSpPr>
          <p:cNvPr id="4" name="Slide Number Placeholder 3"/>
          <p:cNvSpPr>
            <a:spLocks noGrp="1"/>
          </p:cNvSpPr>
          <p:nvPr>
            <p:ph type="sldNum" sz="quarter" idx="5"/>
          </p:nvPr>
        </p:nvSpPr>
        <p:spPr/>
        <p:txBody>
          <a:bodyPr/>
          <a:lstStyle/>
          <a:p>
            <a:fld id="{55DE64B6-52C1-4F00-8EA5-4B2BB8E2D886}" type="slidenum">
              <a:rPr lang="en-GB" smtClean="0"/>
              <a:t>10</a:t>
            </a:fld>
            <a:endParaRPr lang="en-GB"/>
          </a:p>
        </p:txBody>
      </p:sp>
    </p:spTree>
    <p:extLst>
      <p:ext uri="{BB962C8B-B14F-4D97-AF65-F5344CB8AC3E}">
        <p14:creationId xmlns:p14="http://schemas.microsoft.com/office/powerpoint/2010/main" val="1542030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Handout</a:t>
            </a:r>
          </a:p>
        </p:txBody>
      </p:sp>
      <p:sp>
        <p:nvSpPr>
          <p:cNvPr id="4" name="Slide Number Placeholder 3"/>
          <p:cNvSpPr>
            <a:spLocks noGrp="1"/>
          </p:cNvSpPr>
          <p:nvPr>
            <p:ph type="sldNum" sz="quarter" idx="5"/>
          </p:nvPr>
        </p:nvSpPr>
        <p:spPr/>
        <p:txBody>
          <a:bodyPr/>
          <a:lstStyle/>
          <a:p>
            <a:fld id="{55DE64B6-52C1-4F00-8EA5-4B2BB8E2D886}" type="slidenum">
              <a:rPr lang="en-GB" smtClean="0"/>
              <a:t>11</a:t>
            </a:fld>
            <a:endParaRPr lang="en-GB"/>
          </a:p>
        </p:txBody>
      </p:sp>
    </p:spTree>
    <p:extLst>
      <p:ext uri="{BB962C8B-B14F-4D97-AF65-F5344CB8AC3E}">
        <p14:creationId xmlns:p14="http://schemas.microsoft.com/office/powerpoint/2010/main" val="1165996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5DE64B6-52C1-4F00-8EA5-4B2BB8E2D886}" type="slidenum">
              <a:rPr lang="en-GB" smtClean="0"/>
              <a:t>12</a:t>
            </a:fld>
            <a:endParaRPr lang="en-GB"/>
          </a:p>
        </p:txBody>
      </p:sp>
    </p:spTree>
    <p:extLst>
      <p:ext uri="{BB962C8B-B14F-4D97-AF65-F5344CB8AC3E}">
        <p14:creationId xmlns:p14="http://schemas.microsoft.com/office/powerpoint/2010/main" val="3555231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5DE64B6-52C1-4F00-8EA5-4B2BB8E2D886}" type="slidenum">
              <a:rPr lang="en-GB" smtClean="0"/>
              <a:t>13</a:t>
            </a:fld>
            <a:endParaRPr lang="en-GB"/>
          </a:p>
        </p:txBody>
      </p:sp>
    </p:spTree>
    <p:extLst>
      <p:ext uri="{BB962C8B-B14F-4D97-AF65-F5344CB8AC3E}">
        <p14:creationId xmlns:p14="http://schemas.microsoft.com/office/powerpoint/2010/main" val="3932473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5DE64B6-52C1-4F00-8EA5-4B2BB8E2D886}" type="slidenum">
              <a:rPr lang="en-GB" smtClean="0"/>
              <a:t>14</a:t>
            </a:fld>
            <a:endParaRPr lang="en-GB"/>
          </a:p>
        </p:txBody>
      </p:sp>
    </p:spTree>
    <p:extLst>
      <p:ext uri="{BB962C8B-B14F-4D97-AF65-F5344CB8AC3E}">
        <p14:creationId xmlns:p14="http://schemas.microsoft.com/office/powerpoint/2010/main" val="1085265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Wingdings" panose="05000000000000000000" pitchFamily="2" charset="2"/>
              <a:buChar char="Ø"/>
            </a:pPr>
            <a:r>
              <a:rPr lang="en-US" sz="1200" dirty="0">
                <a:solidFill>
                  <a:schemeClr val="bg1"/>
                </a:solidFill>
                <a:latin typeface="Letter-join Print Plus 3" panose="02000805000000020003" pitchFamily="50" charset="0"/>
              </a:rPr>
              <a:t>sit correctly at a table, holding a pencil comfortably and correctly</a:t>
            </a:r>
          </a:p>
          <a:p>
            <a:pPr marL="457200" indent="-457200">
              <a:buFont typeface="Wingdings" panose="05000000000000000000" pitchFamily="2" charset="2"/>
              <a:buChar char="Ø"/>
            </a:pPr>
            <a:r>
              <a:rPr lang="en-US" sz="1200" dirty="0">
                <a:solidFill>
                  <a:schemeClr val="bg1"/>
                </a:solidFill>
                <a:latin typeface="Letter-join Print Plus 3" panose="02000805000000020003" pitchFamily="50" charset="0"/>
              </a:rPr>
              <a:t>begin to form lower-case letters in the correct direction, starting and finishing in the right place</a:t>
            </a:r>
          </a:p>
          <a:p>
            <a:pPr marL="457200" indent="-457200">
              <a:buFont typeface="Wingdings" panose="05000000000000000000" pitchFamily="2" charset="2"/>
              <a:buChar char="Ø"/>
            </a:pPr>
            <a:r>
              <a:rPr lang="en-US" sz="1200" dirty="0">
                <a:solidFill>
                  <a:schemeClr val="bg1"/>
                </a:solidFill>
                <a:latin typeface="Letter-join Print Plus 3" panose="02000805000000020003" pitchFamily="50" charset="0"/>
              </a:rPr>
              <a:t>form capital letters</a:t>
            </a:r>
          </a:p>
          <a:p>
            <a:pPr marL="457200" indent="-457200">
              <a:buFont typeface="Wingdings" panose="05000000000000000000" pitchFamily="2" charset="2"/>
              <a:buChar char="Ø"/>
            </a:pPr>
            <a:r>
              <a:rPr lang="en-US" sz="1200" dirty="0">
                <a:solidFill>
                  <a:schemeClr val="bg1"/>
                </a:solidFill>
                <a:latin typeface="Letter-join Print Plus 3" panose="02000805000000020003" pitchFamily="50" charset="0"/>
              </a:rPr>
              <a:t>form digits 0-9</a:t>
            </a:r>
          </a:p>
          <a:p>
            <a:pPr marL="457200" indent="-457200">
              <a:buFont typeface="Wingdings" panose="05000000000000000000" pitchFamily="2" charset="2"/>
              <a:buChar char="Ø"/>
            </a:pPr>
            <a:r>
              <a:rPr lang="en-US" sz="1200" dirty="0">
                <a:solidFill>
                  <a:schemeClr val="bg1"/>
                </a:solidFill>
                <a:latin typeface="Letter-join Print Plus 3" panose="02000805000000020003" pitchFamily="50" charset="0"/>
              </a:rPr>
              <a:t>understand which letters belong to which handwriting ‘families’ (</a:t>
            </a:r>
            <a:r>
              <a:rPr lang="en-US" sz="1200" dirty="0" err="1">
                <a:solidFill>
                  <a:schemeClr val="bg1"/>
                </a:solidFill>
                <a:latin typeface="Letter-join Print Plus 3" panose="02000805000000020003" pitchFamily="50" charset="0"/>
              </a:rPr>
              <a:t>ie</a:t>
            </a:r>
            <a:r>
              <a:rPr lang="en-US" sz="1200" dirty="0">
                <a:solidFill>
                  <a:schemeClr val="bg1"/>
                </a:solidFill>
                <a:latin typeface="Letter-join Print Plus 3" panose="02000805000000020003" pitchFamily="50" charset="0"/>
              </a:rPr>
              <a:t> letters that are formed in similar ways) and to </a:t>
            </a:r>
            <a:r>
              <a:rPr lang="en-US" sz="1200" dirty="0" err="1">
                <a:solidFill>
                  <a:schemeClr val="bg1"/>
                </a:solidFill>
                <a:latin typeface="Letter-join Print Plus 3" panose="02000805000000020003" pitchFamily="50" charset="0"/>
              </a:rPr>
              <a:t>practise</a:t>
            </a:r>
            <a:r>
              <a:rPr lang="en-US" sz="1200" dirty="0">
                <a:solidFill>
                  <a:schemeClr val="bg1"/>
                </a:solidFill>
                <a:latin typeface="Letter-join Print Plus 3" panose="02000805000000020003" pitchFamily="50" charset="0"/>
              </a:rPr>
              <a:t> these.</a:t>
            </a:r>
            <a:endParaRPr lang="en-GB" sz="1200" dirty="0">
              <a:solidFill>
                <a:schemeClr val="bg1"/>
              </a:solidFill>
              <a:latin typeface="Letter-join Print Plus 3" panose="02000805000000020003" pitchFamily="50" charset="0"/>
            </a:endParaRPr>
          </a:p>
          <a:p>
            <a:endParaRPr lang="en-GB" dirty="0"/>
          </a:p>
        </p:txBody>
      </p:sp>
      <p:sp>
        <p:nvSpPr>
          <p:cNvPr id="4" name="Slide Number Placeholder 3"/>
          <p:cNvSpPr>
            <a:spLocks noGrp="1"/>
          </p:cNvSpPr>
          <p:nvPr>
            <p:ph type="sldNum" sz="quarter" idx="5"/>
          </p:nvPr>
        </p:nvSpPr>
        <p:spPr/>
        <p:txBody>
          <a:bodyPr/>
          <a:lstStyle/>
          <a:p>
            <a:fld id="{55DE64B6-52C1-4F00-8EA5-4B2BB8E2D886}" type="slidenum">
              <a:rPr lang="en-GB" smtClean="0"/>
              <a:t>15</a:t>
            </a:fld>
            <a:endParaRPr lang="en-GB"/>
          </a:p>
        </p:txBody>
      </p:sp>
    </p:spTree>
    <p:extLst>
      <p:ext uri="{BB962C8B-B14F-4D97-AF65-F5344CB8AC3E}">
        <p14:creationId xmlns:p14="http://schemas.microsoft.com/office/powerpoint/2010/main" val="3514141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Ø"/>
            </a:pPr>
            <a:r>
              <a:rPr lang="en-US" sz="1200" dirty="0">
                <a:solidFill>
                  <a:schemeClr val="bg1"/>
                </a:solidFill>
                <a:latin typeface="Letter-join Print Plus 3" panose="02000805000000020003" pitchFamily="50" charset="0"/>
              </a:rPr>
              <a:t>form lower-case letters of the correct size relative to one another</a:t>
            </a:r>
          </a:p>
          <a:p>
            <a:pPr marL="342900" indent="-342900">
              <a:buFont typeface="Wingdings" panose="05000000000000000000" pitchFamily="2" charset="2"/>
              <a:buChar char="Ø"/>
            </a:pPr>
            <a:r>
              <a:rPr lang="en-US" sz="1200" dirty="0">
                <a:solidFill>
                  <a:schemeClr val="bg1"/>
                </a:solidFill>
                <a:latin typeface="Letter-join Print Plus 3" panose="02000805000000020003" pitchFamily="50" charset="0"/>
              </a:rPr>
              <a:t>start using some of the diagonal and horizontal strokes needed to join letters and understand which letters, when adjacent to one another, are best left </a:t>
            </a:r>
            <a:r>
              <a:rPr lang="en-US" sz="1200" dirty="0" err="1">
                <a:solidFill>
                  <a:schemeClr val="bg1"/>
                </a:solidFill>
                <a:latin typeface="Letter-join Print Plus 3" panose="02000805000000020003" pitchFamily="50" charset="0"/>
              </a:rPr>
              <a:t>unjoined</a:t>
            </a:r>
            <a:endParaRPr lang="en-US" sz="1200" dirty="0">
              <a:solidFill>
                <a:schemeClr val="bg1"/>
              </a:solidFill>
              <a:latin typeface="Letter-join Print Plus 3" panose="02000805000000020003" pitchFamily="50" charset="0"/>
            </a:endParaRPr>
          </a:p>
          <a:p>
            <a:pPr marL="342900" indent="-342900">
              <a:buFont typeface="Wingdings" panose="05000000000000000000" pitchFamily="2" charset="2"/>
              <a:buChar char="Ø"/>
            </a:pPr>
            <a:r>
              <a:rPr lang="en-US" sz="1200" dirty="0">
                <a:solidFill>
                  <a:schemeClr val="bg1"/>
                </a:solidFill>
                <a:latin typeface="Letter-join Print Plus 3" panose="02000805000000020003" pitchFamily="50" charset="0"/>
              </a:rPr>
              <a:t>write capital letters and digits of the correct size, orientation and relationship to one another and to lower-case letters</a:t>
            </a:r>
          </a:p>
          <a:p>
            <a:pPr marL="342900" indent="-342900">
              <a:buFont typeface="Wingdings" panose="05000000000000000000" pitchFamily="2" charset="2"/>
              <a:buChar char="Ø"/>
            </a:pPr>
            <a:r>
              <a:rPr lang="en-US" sz="1200" dirty="0">
                <a:solidFill>
                  <a:schemeClr val="bg1"/>
                </a:solidFill>
                <a:latin typeface="Letter-join Print Plus 3" panose="02000805000000020003" pitchFamily="50" charset="0"/>
              </a:rPr>
              <a:t>use spacing between words that reflects the size of the letters.</a:t>
            </a:r>
            <a:endParaRPr lang="en-GB" sz="1600" dirty="0">
              <a:solidFill>
                <a:schemeClr val="bg1"/>
              </a:solidFill>
              <a:latin typeface="Letter-join Print Plus 3" panose="02000805000000020003" pitchFamily="50" charset="0"/>
            </a:endParaRPr>
          </a:p>
          <a:p>
            <a:endParaRPr lang="en-GB" dirty="0"/>
          </a:p>
        </p:txBody>
      </p:sp>
      <p:sp>
        <p:nvSpPr>
          <p:cNvPr id="4" name="Slide Number Placeholder 3"/>
          <p:cNvSpPr>
            <a:spLocks noGrp="1"/>
          </p:cNvSpPr>
          <p:nvPr>
            <p:ph type="sldNum" sz="quarter" idx="5"/>
          </p:nvPr>
        </p:nvSpPr>
        <p:spPr/>
        <p:txBody>
          <a:bodyPr/>
          <a:lstStyle/>
          <a:p>
            <a:fld id="{55DE64B6-52C1-4F00-8EA5-4B2BB8E2D886}" type="slidenum">
              <a:rPr lang="en-GB" smtClean="0"/>
              <a:t>16</a:t>
            </a:fld>
            <a:endParaRPr lang="en-GB"/>
          </a:p>
        </p:txBody>
      </p:sp>
    </p:spTree>
    <p:extLst>
      <p:ext uri="{BB962C8B-B14F-4D97-AF65-F5344CB8AC3E}">
        <p14:creationId xmlns:p14="http://schemas.microsoft.com/office/powerpoint/2010/main" val="2200983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gn="ctr">
              <a:buFont typeface="Wingdings" panose="05000000000000000000" pitchFamily="2" charset="2"/>
              <a:buChar char="Ø"/>
            </a:pPr>
            <a:r>
              <a:rPr lang="en-US" sz="1200" dirty="0">
                <a:solidFill>
                  <a:schemeClr val="bg1"/>
                </a:solidFill>
                <a:latin typeface="Letter-join Print Plus 3" panose="02000805000000020003" pitchFamily="50" charset="0"/>
              </a:rPr>
              <a:t>use the diagonal and horizontal strokes that are needed to join letters and understand which letters, when adjacent to one another, are best left </a:t>
            </a:r>
            <a:r>
              <a:rPr lang="en-US" sz="1200" dirty="0" err="1">
                <a:solidFill>
                  <a:schemeClr val="bg1"/>
                </a:solidFill>
                <a:latin typeface="Letter-join Print Plus 3" panose="02000805000000020003" pitchFamily="50" charset="0"/>
              </a:rPr>
              <a:t>unjoined</a:t>
            </a:r>
            <a:endParaRPr lang="en-US" sz="1200" dirty="0">
              <a:solidFill>
                <a:schemeClr val="bg1"/>
              </a:solidFill>
              <a:latin typeface="Letter-join Print Plus 3" panose="02000805000000020003" pitchFamily="50" charset="0"/>
            </a:endParaRPr>
          </a:p>
          <a:p>
            <a:pPr marL="457200" indent="-457200" algn="ctr">
              <a:buFont typeface="Wingdings" panose="05000000000000000000" pitchFamily="2" charset="2"/>
              <a:buChar char="Ø"/>
            </a:pPr>
            <a:r>
              <a:rPr lang="en-US" sz="1200" dirty="0">
                <a:solidFill>
                  <a:schemeClr val="bg1"/>
                </a:solidFill>
                <a:latin typeface="Letter-join Print Plus 3" panose="02000805000000020003" pitchFamily="50" charset="0"/>
              </a:rPr>
              <a:t>increase the legibility, consistency and quality of their handwriting, [for example, by ensuring that the downstrokes of letters are parallel and equidistant, and that lines of writing are spaced sufficiently so that the ascenders and descenders of letters do not touch.</a:t>
            </a:r>
            <a:endParaRPr lang="en-GB" sz="1200" dirty="0">
              <a:solidFill>
                <a:schemeClr val="bg1"/>
              </a:solidFill>
              <a:latin typeface="Letter-join Print Plus 3" panose="02000805000000020003" pitchFamily="50" charset="0"/>
            </a:endParaRPr>
          </a:p>
          <a:p>
            <a:endParaRPr lang="en-GB" dirty="0"/>
          </a:p>
        </p:txBody>
      </p:sp>
      <p:sp>
        <p:nvSpPr>
          <p:cNvPr id="4" name="Slide Number Placeholder 3"/>
          <p:cNvSpPr>
            <a:spLocks noGrp="1"/>
          </p:cNvSpPr>
          <p:nvPr>
            <p:ph type="sldNum" sz="quarter" idx="5"/>
          </p:nvPr>
        </p:nvSpPr>
        <p:spPr/>
        <p:txBody>
          <a:bodyPr/>
          <a:lstStyle/>
          <a:p>
            <a:fld id="{55DE64B6-52C1-4F00-8EA5-4B2BB8E2D886}" type="slidenum">
              <a:rPr lang="en-GB" smtClean="0"/>
              <a:t>17</a:t>
            </a:fld>
            <a:endParaRPr lang="en-GB"/>
          </a:p>
        </p:txBody>
      </p:sp>
    </p:spTree>
    <p:extLst>
      <p:ext uri="{BB962C8B-B14F-4D97-AF65-F5344CB8AC3E}">
        <p14:creationId xmlns:p14="http://schemas.microsoft.com/office/powerpoint/2010/main" val="2060783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Wingdings" panose="05000000000000000000" pitchFamily="2" charset="2"/>
              <a:buChar char="Ø"/>
            </a:pPr>
            <a:r>
              <a:rPr lang="en-US" sz="1200" dirty="0">
                <a:solidFill>
                  <a:schemeClr val="bg1"/>
                </a:solidFill>
                <a:latin typeface="Letter-join Print Plus 3" panose="02000805000000020003" pitchFamily="50" charset="0"/>
              </a:rPr>
              <a:t>write legibly, fluently and with increasing speed by:</a:t>
            </a:r>
          </a:p>
          <a:p>
            <a:pPr marL="457200" indent="-457200">
              <a:buFont typeface="Wingdings" panose="05000000000000000000" pitchFamily="2" charset="2"/>
              <a:buChar char="Ø"/>
            </a:pPr>
            <a:r>
              <a:rPr lang="en-US" sz="1200" dirty="0">
                <a:solidFill>
                  <a:schemeClr val="bg1"/>
                </a:solidFill>
                <a:latin typeface="Letter-join Print Plus 3" panose="02000805000000020003" pitchFamily="50" charset="0"/>
              </a:rPr>
              <a:t>choosing which shape of a letter to use when given choices and deciding whether or not to join specific letters</a:t>
            </a:r>
          </a:p>
          <a:p>
            <a:pPr marL="457200" indent="-457200">
              <a:buFont typeface="Wingdings" panose="05000000000000000000" pitchFamily="2" charset="2"/>
              <a:buChar char="Ø"/>
            </a:pPr>
            <a:r>
              <a:rPr lang="en-US" sz="1200" dirty="0">
                <a:solidFill>
                  <a:schemeClr val="bg1"/>
                </a:solidFill>
                <a:latin typeface="Letter-join Print Plus 3" panose="02000805000000020003" pitchFamily="50" charset="0"/>
              </a:rPr>
              <a:t>choosing the writing implement that is best suited for a task.</a:t>
            </a:r>
            <a:endParaRPr lang="en-GB" sz="1200" dirty="0">
              <a:solidFill>
                <a:schemeClr val="bg1"/>
              </a:solidFill>
              <a:latin typeface="Letter-join Print Plus 3" panose="02000805000000020003" pitchFamily="50" charset="0"/>
            </a:endParaRPr>
          </a:p>
          <a:p>
            <a:endParaRPr lang="en-GB" dirty="0"/>
          </a:p>
        </p:txBody>
      </p:sp>
      <p:sp>
        <p:nvSpPr>
          <p:cNvPr id="4" name="Slide Number Placeholder 3"/>
          <p:cNvSpPr>
            <a:spLocks noGrp="1"/>
          </p:cNvSpPr>
          <p:nvPr>
            <p:ph type="sldNum" sz="quarter" idx="5"/>
          </p:nvPr>
        </p:nvSpPr>
        <p:spPr/>
        <p:txBody>
          <a:bodyPr/>
          <a:lstStyle/>
          <a:p>
            <a:fld id="{55DE64B6-52C1-4F00-8EA5-4B2BB8E2D886}" type="slidenum">
              <a:rPr lang="en-GB" smtClean="0"/>
              <a:t>18</a:t>
            </a:fld>
            <a:endParaRPr lang="en-GB"/>
          </a:p>
        </p:txBody>
      </p:sp>
    </p:spTree>
    <p:extLst>
      <p:ext uri="{BB962C8B-B14F-4D97-AF65-F5344CB8AC3E}">
        <p14:creationId xmlns:p14="http://schemas.microsoft.com/office/powerpoint/2010/main" val="1900295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5DE64B6-52C1-4F00-8EA5-4B2BB8E2D886}" type="slidenum">
              <a:rPr lang="en-GB" smtClean="0"/>
              <a:t>19</a:t>
            </a:fld>
            <a:endParaRPr lang="en-GB"/>
          </a:p>
        </p:txBody>
      </p:sp>
    </p:spTree>
    <p:extLst>
      <p:ext uri="{BB962C8B-B14F-4D97-AF65-F5344CB8AC3E}">
        <p14:creationId xmlns:p14="http://schemas.microsoft.com/office/powerpoint/2010/main" val="1613234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7000"/>
              </a:lnSpc>
              <a:spcAft>
                <a:spcPts val="800"/>
              </a:spcAft>
              <a:buFont typeface="Wingdings" panose="05000000000000000000" pitchFamily="2" charset="2"/>
              <a:buChar char="Ø"/>
            </a:pPr>
            <a:r>
              <a:rPr lang="en-US" sz="1200" dirty="0">
                <a:solidFill>
                  <a:schemeClr val="bg1"/>
                </a:solidFill>
                <a:latin typeface="Letter-join Print Plus 3" panose="02000805000000020003" pitchFamily="50" charset="0"/>
                <a:ea typeface="Calibri" panose="020F0502020204030204" pitchFamily="34" charset="0"/>
                <a:cs typeface="Times New Roman" panose="02020603050405020304" pitchFamily="18" charset="0"/>
              </a:rPr>
              <a:t>r</a:t>
            </a:r>
            <a:r>
              <a:rPr lang="en-US" sz="1200" dirty="0">
                <a:solidFill>
                  <a:schemeClr val="bg1"/>
                </a:solidFill>
                <a:effectLst/>
                <a:latin typeface="Letter-join Print Plus 3" panose="02000805000000020003" pitchFamily="50" charset="0"/>
                <a:ea typeface="Calibri" panose="020F0502020204030204" pitchFamily="34" charset="0"/>
                <a:cs typeface="Times New Roman" panose="02020603050405020304" pitchFamily="18" charset="0"/>
              </a:rPr>
              <a:t>ead easily, fluently and with good understanding</a:t>
            </a:r>
          </a:p>
          <a:p>
            <a:pPr marL="285750" indent="-285750">
              <a:lnSpc>
                <a:spcPct val="107000"/>
              </a:lnSpc>
              <a:spcAft>
                <a:spcPts val="800"/>
              </a:spcAft>
              <a:buFont typeface="Wingdings" panose="05000000000000000000" pitchFamily="2" charset="2"/>
              <a:buChar char="Ø"/>
            </a:pPr>
            <a:r>
              <a:rPr lang="en-US" sz="1200" dirty="0">
                <a:solidFill>
                  <a:schemeClr val="bg1"/>
                </a:solidFill>
                <a:effectLst/>
                <a:latin typeface="Letter-join Print Plus 3" panose="02000805000000020003" pitchFamily="50" charset="0"/>
                <a:ea typeface="Calibri" panose="020F0502020204030204" pitchFamily="34" charset="0"/>
                <a:cs typeface="Times New Roman" panose="02020603050405020304" pitchFamily="18" charset="0"/>
              </a:rPr>
              <a:t>develop the habit of reading widely and often, for both pleasure and information </a:t>
            </a:r>
          </a:p>
          <a:p>
            <a:pPr marL="285750" indent="-285750">
              <a:lnSpc>
                <a:spcPct val="107000"/>
              </a:lnSpc>
              <a:spcAft>
                <a:spcPts val="800"/>
              </a:spcAft>
              <a:buFont typeface="Wingdings" panose="05000000000000000000" pitchFamily="2" charset="2"/>
              <a:buChar char="Ø"/>
            </a:pPr>
            <a:r>
              <a:rPr lang="en-US" sz="1200" dirty="0">
                <a:solidFill>
                  <a:schemeClr val="bg1"/>
                </a:solidFill>
                <a:effectLst/>
                <a:latin typeface="Letter-join Print Plus 3" panose="02000805000000020003" pitchFamily="50" charset="0"/>
                <a:ea typeface="Calibri" panose="020F0502020204030204" pitchFamily="34" charset="0"/>
                <a:cs typeface="Times New Roman" panose="02020603050405020304" pitchFamily="18" charset="0"/>
              </a:rPr>
              <a:t>acquire a wide vocabulary, an understanding of grammar and knowledge of linguistic conventions for reading, writing and spoken language appreciate our rich and varied literary heritage </a:t>
            </a:r>
          </a:p>
          <a:p>
            <a:pPr marL="285750" indent="-285750">
              <a:lnSpc>
                <a:spcPct val="107000"/>
              </a:lnSpc>
              <a:spcAft>
                <a:spcPts val="800"/>
              </a:spcAft>
              <a:buFont typeface="Wingdings" panose="05000000000000000000" pitchFamily="2" charset="2"/>
              <a:buChar char="Ø"/>
            </a:pPr>
            <a:r>
              <a:rPr lang="en-US" sz="1200" dirty="0">
                <a:solidFill>
                  <a:schemeClr val="bg1"/>
                </a:solidFill>
                <a:effectLst/>
                <a:latin typeface="Letter-join Print Plus 3" panose="02000805000000020003" pitchFamily="50" charset="0"/>
                <a:ea typeface="Calibri" panose="020F0502020204030204" pitchFamily="34" charset="0"/>
                <a:cs typeface="Times New Roman" panose="02020603050405020304" pitchFamily="18" charset="0"/>
              </a:rPr>
              <a:t>write clearly, accurately and coherently, adapting their language and style in and for a range of contexts, purposes and audiences </a:t>
            </a:r>
          </a:p>
          <a:p>
            <a:pPr marL="285750" indent="-285750">
              <a:lnSpc>
                <a:spcPct val="107000"/>
              </a:lnSpc>
              <a:spcAft>
                <a:spcPts val="800"/>
              </a:spcAft>
              <a:buFont typeface="Wingdings" panose="05000000000000000000" pitchFamily="2" charset="2"/>
              <a:buChar char="Ø"/>
            </a:pPr>
            <a:r>
              <a:rPr lang="en-US" sz="1200" dirty="0">
                <a:solidFill>
                  <a:schemeClr val="bg1"/>
                </a:solidFill>
                <a:effectLst/>
                <a:latin typeface="Letter-join Print Plus 3" panose="02000805000000020003" pitchFamily="50" charset="0"/>
                <a:ea typeface="Calibri" panose="020F0502020204030204" pitchFamily="34" charset="0"/>
                <a:cs typeface="Times New Roman" panose="02020603050405020304" pitchFamily="18" charset="0"/>
              </a:rPr>
              <a:t>use discussion in order to learn; they should be able to elaborate and explain clearly their understanding and ideas </a:t>
            </a:r>
          </a:p>
          <a:p>
            <a:pPr marL="285750" indent="-285750">
              <a:lnSpc>
                <a:spcPct val="107000"/>
              </a:lnSpc>
              <a:spcAft>
                <a:spcPts val="800"/>
              </a:spcAft>
              <a:buFont typeface="Wingdings" panose="05000000000000000000" pitchFamily="2" charset="2"/>
              <a:buChar char="Ø"/>
            </a:pPr>
            <a:r>
              <a:rPr lang="en-US" sz="1200" dirty="0">
                <a:solidFill>
                  <a:schemeClr val="bg1"/>
                </a:solidFill>
                <a:effectLst/>
                <a:latin typeface="Letter-join Print Plus 3" panose="02000805000000020003" pitchFamily="50" charset="0"/>
                <a:ea typeface="Calibri" panose="020F0502020204030204" pitchFamily="34" charset="0"/>
                <a:cs typeface="Times New Roman" panose="02020603050405020304" pitchFamily="18" charset="0"/>
              </a:rPr>
              <a:t>are competent in the arts of speaking and listening, making formal presentations, demonstrating to others and participating in debate.</a:t>
            </a:r>
            <a:endParaRPr lang="en-GB" sz="1200" dirty="0">
              <a:solidFill>
                <a:schemeClr val="bg1"/>
              </a:solidFill>
              <a:effectLst/>
              <a:latin typeface="Letter-join Print Plus 3" panose="02000805000000020003" pitchFamily="50"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55DE64B6-52C1-4F00-8EA5-4B2BB8E2D886}" type="slidenum">
              <a:rPr lang="en-GB" smtClean="0"/>
              <a:t>2</a:t>
            </a:fld>
            <a:endParaRPr lang="en-GB"/>
          </a:p>
        </p:txBody>
      </p:sp>
    </p:spTree>
    <p:extLst>
      <p:ext uri="{BB962C8B-B14F-4D97-AF65-F5344CB8AC3E}">
        <p14:creationId xmlns:p14="http://schemas.microsoft.com/office/powerpoint/2010/main" val="507219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5DE64B6-52C1-4F00-8EA5-4B2BB8E2D886}" type="slidenum">
              <a:rPr lang="en-GB" smtClean="0"/>
              <a:t>20</a:t>
            </a:fld>
            <a:endParaRPr lang="en-GB"/>
          </a:p>
        </p:txBody>
      </p:sp>
    </p:spTree>
    <p:extLst>
      <p:ext uri="{BB962C8B-B14F-4D97-AF65-F5344CB8AC3E}">
        <p14:creationId xmlns:p14="http://schemas.microsoft.com/office/powerpoint/2010/main" val="461778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5DE64B6-52C1-4F00-8EA5-4B2BB8E2D886}" type="slidenum">
              <a:rPr lang="en-GB" smtClean="0"/>
              <a:t>21</a:t>
            </a:fld>
            <a:endParaRPr lang="en-GB"/>
          </a:p>
        </p:txBody>
      </p:sp>
    </p:spTree>
    <p:extLst>
      <p:ext uri="{BB962C8B-B14F-4D97-AF65-F5344CB8AC3E}">
        <p14:creationId xmlns:p14="http://schemas.microsoft.com/office/powerpoint/2010/main" val="4170494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5DE64B6-52C1-4F00-8EA5-4B2BB8E2D886}" type="slidenum">
              <a:rPr lang="en-GB" smtClean="0"/>
              <a:t>22</a:t>
            </a:fld>
            <a:endParaRPr lang="en-GB"/>
          </a:p>
        </p:txBody>
      </p:sp>
    </p:spTree>
    <p:extLst>
      <p:ext uri="{BB962C8B-B14F-4D97-AF65-F5344CB8AC3E}">
        <p14:creationId xmlns:p14="http://schemas.microsoft.com/office/powerpoint/2010/main" val="18910863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5DE64B6-52C1-4F00-8EA5-4B2BB8E2D886}" type="slidenum">
              <a:rPr lang="en-GB" smtClean="0"/>
              <a:t>23</a:t>
            </a:fld>
            <a:endParaRPr lang="en-GB"/>
          </a:p>
        </p:txBody>
      </p:sp>
    </p:spTree>
    <p:extLst>
      <p:ext uri="{BB962C8B-B14F-4D97-AF65-F5344CB8AC3E}">
        <p14:creationId xmlns:p14="http://schemas.microsoft.com/office/powerpoint/2010/main" val="70605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effectLst/>
                <a:latin typeface="Letter-join Print Plus 3" panose="02000805000000020003" pitchFamily="50" charset="0"/>
                <a:ea typeface="Calibri" panose="020F0502020204030204" pitchFamily="34" charset="0"/>
                <a:cs typeface="Times New Roman" panose="02020603050405020304" pitchFamily="18" charset="0"/>
              </a:rPr>
              <a:t>Throughout the Early Years, Key Stage 1 and Key Stage 2, we teach writing through a text-based approach, which allows us to meet the needs of the children that we are teaching – through choosing a text that will engage, inspire and motivate. As well as reading a wide variety of genres, children are given frequent opportunities to develop their skills in writing in different genres. Through covering one text per term in depth and good quality supplementary </a:t>
            </a:r>
            <a:r>
              <a:rPr lang="en-GB" sz="1200" dirty="0">
                <a:solidFill>
                  <a:schemeClr val="bg1"/>
                </a:solidFill>
                <a:effectLst/>
                <a:latin typeface="Letter-join Print Plus 3" panose="02000805000000020003" pitchFamily="50" charset="0"/>
                <a:ea typeface="Calibri" panose="020F0502020204030204" pitchFamily="34" charset="0"/>
                <a:cs typeface="Calibri" panose="020F0502020204030204" pitchFamily="34" charset="0"/>
              </a:rPr>
              <a:t>texts, children are exposed to a broad range of text types, styles and genres which must include diverse books. </a:t>
            </a:r>
            <a:r>
              <a:rPr lang="en-GB" sz="1200" dirty="0">
                <a:solidFill>
                  <a:schemeClr val="bg1"/>
                </a:solidFill>
                <a:effectLst/>
                <a:latin typeface="Letter-join Print Plus 3" panose="02000805000000020003" pitchFamily="50" charset="0"/>
                <a:ea typeface="Calibri" panose="020F0502020204030204" pitchFamily="34" charset="0"/>
                <a:cs typeface="Times New Roman" panose="02020603050405020304" pitchFamily="18" charset="0"/>
              </a:rPr>
              <a:t>All children are given the opportunity to put their writing skills into practice through two pieces of extended writing per term: one fiction and one non-fiction. Each term, children will publish a piece of writing and will be displayed on clipboards in the corridors throughout the school; this is known as “Clip it, clap it”. This allows every child to have a written piece of work on the walls, which can be seen and celebrated by all, as well as knowing they are writing for a purpose and being seen as real writers.</a:t>
            </a:r>
          </a:p>
          <a:p>
            <a:endParaRPr lang="en-GB" dirty="0"/>
          </a:p>
        </p:txBody>
      </p:sp>
      <p:sp>
        <p:nvSpPr>
          <p:cNvPr id="4" name="Slide Number Placeholder 3"/>
          <p:cNvSpPr>
            <a:spLocks noGrp="1"/>
          </p:cNvSpPr>
          <p:nvPr>
            <p:ph type="sldNum" sz="quarter" idx="5"/>
          </p:nvPr>
        </p:nvSpPr>
        <p:spPr/>
        <p:txBody>
          <a:bodyPr/>
          <a:lstStyle/>
          <a:p>
            <a:fld id="{55DE64B6-52C1-4F00-8EA5-4B2BB8E2D886}" type="slidenum">
              <a:rPr lang="en-GB" smtClean="0"/>
              <a:t>3</a:t>
            </a:fld>
            <a:endParaRPr lang="en-GB"/>
          </a:p>
        </p:txBody>
      </p:sp>
    </p:spTree>
    <p:extLst>
      <p:ext uri="{BB962C8B-B14F-4D97-AF65-F5344CB8AC3E}">
        <p14:creationId xmlns:p14="http://schemas.microsoft.com/office/powerpoint/2010/main" val="2741785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5DE64B6-52C1-4F00-8EA5-4B2BB8E2D886}" type="slidenum">
              <a:rPr lang="en-GB" smtClean="0"/>
              <a:t>4</a:t>
            </a:fld>
            <a:endParaRPr lang="en-GB"/>
          </a:p>
        </p:txBody>
      </p:sp>
    </p:spTree>
    <p:extLst>
      <p:ext uri="{BB962C8B-B14F-4D97-AF65-F5344CB8AC3E}">
        <p14:creationId xmlns:p14="http://schemas.microsoft.com/office/powerpoint/2010/main" val="3505574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you tell me the text your child has done this term?</a:t>
            </a:r>
          </a:p>
        </p:txBody>
      </p:sp>
      <p:sp>
        <p:nvSpPr>
          <p:cNvPr id="4" name="Slide Number Placeholder 3"/>
          <p:cNvSpPr>
            <a:spLocks noGrp="1"/>
          </p:cNvSpPr>
          <p:nvPr>
            <p:ph type="sldNum" sz="quarter" idx="5"/>
          </p:nvPr>
        </p:nvSpPr>
        <p:spPr/>
        <p:txBody>
          <a:bodyPr/>
          <a:lstStyle/>
          <a:p>
            <a:fld id="{55DE64B6-52C1-4F00-8EA5-4B2BB8E2D886}" type="slidenum">
              <a:rPr lang="en-GB" smtClean="0"/>
              <a:t>5</a:t>
            </a:fld>
            <a:endParaRPr lang="en-GB"/>
          </a:p>
        </p:txBody>
      </p:sp>
    </p:spTree>
    <p:extLst>
      <p:ext uri="{BB962C8B-B14F-4D97-AF65-F5344CB8AC3E}">
        <p14:creationId xmlns:p14="http://schemas.microsoft.com/office/powerpoint/2010/main" val="3333512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5DE64B6-52C1-4F00-8EA5-4B2BB8E2D886}" type="slidenum">
              <a:rPr lang="en-GB" smtClean="0"/>
              <a:t>6</a:t>
            </a:fld>
            <a:endParaRPr lang="en-GB"/>
          </a:p>
        </p:txBody>
      </p:sp>
    </p:spTree>
    <p:extLst>
      <p:ext uri="{BB962C8B-B14F-4D97-AF65-F5344CB8AC3E}">
        <p14:creationId xmlns:p14="http://schemas.microsoft.com/office/powerpoint/2010/main" val="2163116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5DE64B6-52C1-4F00-8EA5-4B2BB8E2D886}" type="slidenum">
              <a:rPr lang="en-GB" smtClean="0"/>
              <a:t>7</a:t>
            </a:fld>
            <a:endParaRPr lang="en-GB"/>
          </a:p>
        </p:txBody>
      </p:sp>
    </p:spTree>
    <p:extLst>
      <p:ext uri="{BB962C8B-B14F-4D97-AF65-F5344CB8AC3E}">
        <p14:creationId xmlns:p14="http://schemas.microsoft.com/office/powerpoint/2010/main" val="202822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5DE64B6-52C1-4F00-8EA5-4B2BB8E2D886}" type="slidenum">
              <a:rPr lang="en-GB" smtClean="0"/>
              <a:t>8</a:t>
            </a:fld>
            <a:endParaRPr lang="en-GB"/>
          </a:p>
        </p:txBody>
      </p:sp>
    </p:spTree>
    <p:extLst>
      <p:ext uri="{BB962C8B-B14F-4D97-AF65-F5344CB8AC3E}">
        <p14:creationId xmlns:p14="http://schemas.microsoft.com/office/powerpoint/2010/main" val="2554917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dirty="0">
                <a:solidFill>
                  <a:schemeClr val="bg1"/>
                </a:solidFill>
                <a:latin typeface="Letter-join Print Plus 3" panose="02000805000000020003" pitchFamily="50" charset="0"/>
              </a:rPr>
              <a:t>In KS1 children follow the Rocket Phonics SSP scheme and begin to read and spell high frequency words. Learning to recognise the high frequency words on sight is crucial in developing fluency and accuracy in reading and then writing. High frequency words are the words that appear most often in printed materials. Some of the high frequency words are referred to as ‘tricky words’ as the children are unable to use their phonic knowledge to decode every part of the word. </a:t>
            </a:r>
          </a:p>
          <a:p>
            <a:pPr algn="ctr"/>
            <a:endParaRPr lang="en-US" sz="1200" dirty="0">
              <a:solidFill>
                <a:schemeClr val="bg1"/>
              </a:solidFill>
              <a:latin typeface="Letter-join Print Plus 3" panose="02000805000000020003" pitchFamily="50" charset="0"/>
            </a:endParaRPr>
          </a:p>
          <a:p>
            <a:pPr algn="ctr"/>
            <a:r>
              <a:rPr lang="en-US" sz="1200" b="1" u="sng" dirty="0">
                <a:solidFill>
                  <a:schemeClr val="bg1"/>
                </a:solidFill>
                <a:latin typeface="Letter-join Print Plus 3" panose="02000805000000020003" pitchFamily="50" charset="0"/>
              </a:rPr>
              <a:t>Once children are confident in reading and spelling high frequency words, they are taught spelling rules and are encouraged to apply these rules in their writing.</a:t>
            </a:r>
            <a:r>
              <a:rPr lang="en-US" sz="1200" dirty="0">
                <a:solidFill>
                  <a:schemeClr val="bg1"/>
                </a:solidFill>
                <a:latin typeface="Letter-join Print Plus 3" panose="02000805000000020003" pitchFamily="50" charset="0"/>
              </a:rPr>
              <a:t> In KS2, spelling is taught 2-3 times a week during focused sessions using the No Nonsense scheme. We follow the recap, teach, </a:t>
            </a:r>
            <a:r>
              <a:rPr lang="en-US" sz="1200" dirty="0" err="1">
                <a:solidFill>
                  <a:schemeClr val="bg1"/>
                </a:solidFill>
                <a:latin typeface="Letter-join Print Plus 3" panose="02000805000000020003" pitchFamily="50" charset="0"/>
              </a:rPr>
              <a:t>practise</a:t>
            </a:r>
            <a:r>
              <a:rPr lang="en-US" sz="1200" dirty="0">
                <a:solidFill>
                  <a:schemeClr val="bg1"/>
                </a:solidFill>
                <a:latin typeface="Letter-join Print Plus 3" panose="02000805000000020003" pitchFamily="50" charset="0"/>
              </a:rPr>
              <a:t>, apply approach and parents are encouraged to help their children learn spellings at home. A mixture of known and unknown spellings (which follow the same rule) are assessed weekly and </a:t>
            </a:r>
            <a:r>
              <a:rPr lang="en-US" sz="1200" b="1" u="sng" dirty="0">
                <a:solidFill>
                  <a:schemeClr val="bg1"/>
                </a:solidFill>
                <a:latin typeface="Letter-join Print Plus 3" panose="02000805000000020003" pitchFamily="50" charset="0"/>
              </a:rPr>
              <a:t>statutory words</a:t>
            </a:r>
            <a:r>
              <a:rPr lang="en-US" sz="1200" dirty="0">
                <a:solidFill>
                  <a:schemeClr val="bg1"/>
                </a:solidFill>
                <a:latin typeface="Letter-join Print Plus 3" panose="02000805000000020003" pitchFamily="50" charset="0"/>
              </a:rPr>
              <a:t> are assessed four times per year. </a:t>
            </a:r>
            <a:endParaRPr lang="en-GB" sz="1200" dirty="0">
              <a:solidFill>
                <a:schemeClr val="bg1"/>
              </a:solidFill>
              <a:latin typeface="Letter-join Print Plus 3" panose="02000805000000020003" pitchFamily="50" charset="0"/>
            </a:endParaRPr>
          </a:p>
          <a:p>
            <a:endParaRPr lang="en-GB" dirty="0"/>
          </a:p>
        </p:txBody>
      </p:sp>
      <p:sp>
        <p:nvSpPr>
          <p:cNvPr id="4" name="Slide Number Placeholder 3"/>
          <p:cNvSpPr>
            <a:spLocks noGrp="1"/>
          </p:cNvSpPr>
          <p:nvPr>
            <p:ph type="sldNum" sz="quarter" idx="5"/>
          </p:nvPr>
        </p:nvSpPr>
        <p:spPr/>
        <p:txBody>
          <a:bodyPr/>
          <a:lstStyle/>
          <a:p>
            <a:fld id="{55DE64B6-52C1-4F00-8EA5-4B2BB8E2D886}" type="slidenum">
              <a:rPr lang="en-GB" smtClean="0"/>
              <a:t>9</a:t>
            </a:fld>
            <a:endParaRPr lang="en-GB"/>
          </a:p>
        </p:txBody>
      </p:sp>
    </p:spTree>
    <p:extLst>
      <p:ext uri="{BB962C8B-B14F-4D97-AF65-F5344CB8AC3E}">
        <p14:creationId xmlns:p14="http://schemas.microsoft.com/office/powerpoint/2010/main" val="693083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CDB14C2-60B0-4EC3-8798-4760D76D2F4C}" type="datetimeFigureOut">
              <a:rPr lang="en-GB" smtClean="0"/>
              <a:t>04/10/2023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49C8EB-3B54-4205-977C-7600EC8C6ED8}" type="slidenum">
              <a:rPr lang="en-GB" smtClean="0"/>
              <a:t>‹#›</a:t>
            </a:fld>
            <a:endParaRPr lang="en-GB"/>
          </a:p>
        </p:txBody>
      </p:sp>
    </p:spTree>
    <p:extLst>
      <p:ext uri="{BB962C8B-B14F-4D97-AF65-F5344CB8AC3E}">
        <p14:creationId xmlns:p14="http://schemas.microsoft.com/office/powerpoint/2010/main" val="2664996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CDB14C2-60B0-4EC3-8798-4760D76D2F4C}" type="datetimeFigureOut">
              <a:rPr lang="en-GB" smtClean="0"/>
              <a:t>04/10/2023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49C8EB-3B54-4205-977C-7600EC8C6ED8}" type="slidenum">
              <a:rPr lang="en-GB" smtClean="0"/>
              <a:t>‹#›</a:t>
            </a:fld>
            <a:endParaRPr lang="en-GB"/>
          </a:p>
        </p:txBody>
      </p:sp>
    </p:spTree>
    <p:extLst>
      <p:ext uri="{BB962C8B-B14F-4D97-AF65-F5344CB8AC3E}">
        <p14:creationId xmlns:p14="http://schemas.microsoft.com/office/powerpoint/2010/main" val="760817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CDB14C2-60B0-4EC3-8798-4760D76D2F4C}" type="datetimeFigureOut">
              <a:rPr lang="en-GB" smtClean="0"/>
              <a:t>04/10/2023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49C8EB-3B54-4205-977C-7600EC8C6ED8}" type="slidenum">
              <a:rPr lang="en-GB" smtClean="0"/>
              <a:t>‹#›</a:t>
            </a:fld>
            <a:endParaRPr lang="en-GB"/>
          </a:p>
        </p:txBody>
      </p:sp>
    </p:spTree>
    <p:extLst>
      <p:ext uri="{BB962C8B-B14F-4D97-AF65-F5344CB8AC3E}">
        <p14:creationId xmlns:p14="http://schemas.microsoft.com/office/powerpoint/2010/main" val="3910565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CDB14C2-60B0-4EC3-8798-4760D76D2F4C}" type="datetimeFigureOut">
              <a:rPr lang="en-GB" smtClean="0"/>
              <a:t>04/10/2023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49C8EB-3B54-4205-977C-7600EC8C6ED8}" type="slidenum">
              <a:rPr lang="en-GB" smtClean="0"/>
              <a:t>‹#›</a:t>
            </a:fld>
            <a:endParaRPr lang="en-GB"/>
          </a:p>
        </p:txBody>
      </p:sp>
    </p:spTree>
    <p:extLst>
      <p:ext uri="{BB962C8B-B14F-4D97-AF65-F5344CB8AC3E}">
        <p14:creationId xmlns:p14="http://schemas.microsoft.com/office/powerpoint/2010/main" val="2548025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DB14C2-60B0-4EC3-8798-4760D76D2F4C}" type="datetimeFigureOut">
              <a:rPr lang="en-GB" smtClean="0"/>
              <a:t>04/10/2023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49C8EB-3B54-4205-977C-7600EC8C6ED8}" type="slidenum">
              <a:rPr lang="en-GB" smtClean="0"/>
              <a:t>‹#›</a:t>
            </a:fld>
            <a:endParaRPr lang="en-GB"/>
          </a:p>
        </p:txBody>
      </p:sp>
    </p:spTree>
    <p:extLst>
      <p:ext uri="{BB962C8B-B14F-4D97-AF65-F5344CB8AC3E}">
        <p14:creationId xmlns:p14="http://schemas.microsoft.com/office/powerpoint/2010/main" val="1118533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CDB14C2-60B0-4EC3-8798-4760D76D2F4C}" type="datetimeFigureOut">
              <a:rPr lang="en-GB" smtClean="0"/>
              <a:t>04/10/2023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49C8EB-3B54-4205-977C-7600EC8C6ED8}" type="slidenum">
              <a:rPr lang="en-GB" smtClean="0"/>
              <a:t>‹#›</a:t>
            </a:fld>
            <a:endParaRPr lang="en-GB"/>
          </a:p>
        </p:txBody>
      </p:sp>
    </p:spTree>
    <p:extLst>
      <p:ext uri="{BB962C8B-B14F-4D97-AF65-F5344CB8AC3E}">
        <p14:creationId xmlns:p14="http://schemas.microsoft.com/office/powerpoint/2010/main" val="2516698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CDB14C2-60B0-4EC3-8798-4760D76D2F4C}" type="datetimeFigureOut">
              <a:rPr lang="en-GB" smtClean="0"/>
              <a:t>04/10/2023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49C8EB-3B54-4205-977C-7600EC8C6ED8}" type="slidenum">
              <a:rPr lang="en-GB" smtClean="0"/>
              <a:t>‹#›</a:t>
            </a:fld>
            <a:endParaRPr lang="en-GB"/>
          </a:p>
        </p:txBody>
      </p:sp>
    </p:spTree>
    <p:extLst>
      <p:ext uri="{BB962C8B-B14F-4D97-AF65-F5344CB8AC3E}">
        <p14:creationId xmlns:p14="http://schemas.microsoft.com/office/powerpoint/2010/main" val="586074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CDB14C2-60B0-4EC3-8798-4760D76D2F4C}" type="datetimeFigureOut">
              <a:rPr lang="en-GB" smtClean="0"/>
              <a:t>04/10/2023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49C8EB-3B54-4205-977C-7600EC8C6ED8}" type="slidenum">
              <a:rPr lang="en-GB" smtClean="0"/>
              <a:t>‹#›</a:t>
            </a:fld>
            <a:endParaRPr lang="en-GB"/>
          </a:p>
        </p:txBody>
      </p:sp>
    </p:spTree>
    <p:extLst>
      <p:ext uri="{BB962C8B-B14F-4D97-AF65-F5344CB8AC3E}">
        <p14:creationId xmlns:p14="http://schemas.microsoft.com/office/powerpoint/2010/main" val="3017537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DB14C2-60B0-4EC3-8798-4760D76D2F4C}" type="datetimeFigureOut">
              <a:rPr lang="en-GB" smtClean="0"/>
              <a:t>04/10/2023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49C8EB-3B54-4205-977C-7600EC8C6ED8}" type="slidenum">
              <a:rPr lang="en-GB" smtClean="0"/>
              <a:t>‹#›</a:t>
            </a:fld>
            <a:endParaRPr lang="en-GB"/>
          </a:p>
        </p:txBody>
      </p:sp>
    </p:spTree>
    <p:extLst>
      <p:ext uri="{BB962C8B-B14F-4D97-AF65-F5344CB8AC3E}">
        <p14:creationId xmlns:p14="http://schemas.microsoft.com/office/powerpoint/2010/main" val="4195978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CDB14C2-60B0-4EC3-8798-4760D76D2F4C}" type="datetimeFigureOut">
              <a:rPr lang="en-GB" smtClean="0"/>
              <a:t>04/10/2023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49C8EB-3B54-4205-977C-7600EC8C6ED8}" type="slidenum">
              <a:rPr lang="en-GB" smtClean="0"/>
              <a:t>‹#›</a:t>
            </a:fld>
            <a:endParaRPr lang="en-GB"/>
          </a:p>
        </p:txBody>
      </p:sp>
    </p:spTree>
    <p:extLst>
      <p:ext uri="{BB962C8B-B14F-4D97-AF65-F5344CB8AC3E}">
        <p14:creationId xmlns:p14="http://schemas.microsoft.com/office/powerpoint/2010/main" val="409721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CDB14C2-60B0-4EC3-8798-4760D76D2F4C}" type="datetimeFigureOut">
              <a:rPr lang="en-GB" smtClean="0"/>
              <a:t>04/10/2023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49C8EB-3B54-4205-977C-7600EC8C6ED8}" type="slidenum">
              <a:rPr lang="en-GB" smtClean="0"/>
              <a:t>‹#›</a:t>
            </a:fld>
            <a:endParaRPr lang="en-GB"/>
          </a:p>
        </p:txBody>
      </p:sp>
    </p:spTree>
    <p:extLst>
      <p:ext uri="{BB962C8B-B14F-4D97-AF65-F5344CB8AC3E}">
        <p14:creationId xmlns:p14="http://schemas.microsoft.com/office/powerpoint/2010/main" val="4171880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DB14C2-60B0-4EC3-8798-4760D76D2F4C}" type="datetimeFigureOut">
              <a:rPr lang="en-GB" smtClean="0"/>
              <a:t>04/10/2023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49C8EB-3B54-4205-977C-7600EC8C6ED8}" type="slidenum">
              <a:rPr lang="en-GB" smtClean="0"/>
              <a:t>‹#›</a:t>
            </a:fld>
            <a:endParaRPr lang="en-GB"/>
          </a:p>
        </p:txBody>
      </p:sp>
    </p:spTree>
    <p:extLst>
      <p:ext uri="{BB962C8B-B14F-4D97-AF65-F5344CB8AC3E}">
        <p14:creationId xmlns:p14="http://schemas.microsoft.com/office/powerpoint/2010/main" val="670326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s://www.theschoolrun.com/homophones-explained" TargetMode="External"/><Relationship Id="rId5" Type="http://schemas.openxmlformats.org/officeDocument/2006/relationships/hyperlink" Target="https://www.theschoolrun.com/what-is-a-suffix" TargetMode="External"/><Relationship Id="rId4" Type="http://schemas.openxmlformats.org/officeDocument/2006/relationships/hyperlink" Target="https://www.theschoolrun.com/what-is-a-prefix"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365761"/>
            <a:ext cx="12090924" cy="6492240"/>
          </a:xfrm>
          <a:prstGeom prst="rect">
            <a:avLst/>
          </a:prstGeom>
        </p:spPr>
      </p:pic>
      <p:sp>
        <p:nvSpPr>
          <p:cNvPr id="4" name="TextBox 3"/>
          <p:cNvSpPr txBox="1"/>
          <p:nvPr/>
        </p:nvSpPr>
        <p:spPr>
          <a:xfrm>
            <a:off x="4349931" y="2457719"/>
            <a:ext cx="6818811" cy="4524315"/>
          </a:xfrm>
          <a:prstGeom prst="rect">
            <a:avLst/>
          </a:prstGeom>
          <a:noFill/>
        </p:spPr>
        <p:txBody>
          <a:bodyPr wrap="square" rtlCol="0">
            <a:spAutoFit/>
          </a:bodyPr>
          <a:lstStyle/>
          <a:p>
            <a:pPr algn="ctr"/>
            <a:r>
              <a:rPr lang="en-GB" sz="7200" dirty="0">
                <a:solidFill>
                  <a:schemeClr val="bg1"/>
                </a:solidFill>
                <a:latin typeface="Letter-join Print Plus 3" panose="02000805000000020003" pitchFamily="50" charset="0"/>
              </a:rPr>
              <a:t>Writing Morning</a:t>
            </a:r>
          </a:p>
          <a:p>
            <a:pPr algn="ctr"/>
            <a:r>
              <a:rPr lang="en-GB" sz="7200" dirty="0">
                <a:solidFill>
                  <a:schemeClr val="bg1"/>
                </a:solidFill>
                <a:latin typeface="Letter-join Print Plus 3" panose="02000805000000020003" pitchFamily="50" charset="0"/>
              </a:rPr>
              <a:t>2023 – 2024</a:t>
            </a:r>
          </a:p>
          <a:p>
            <a:pPr algn="ctr"/>
            <a:endParaRPr lang="en-GB" sz="7200" dirty="0">
              <a:solidFill>
                <a:schemeClr val="bg1"/>
              </a:solidFill>
              <a:latin typeface="Letter-join Print Plus 3" panose="02000805000000020003" pitchFamily="50" charset="0"/>
            </a:endParaRPr>
          </a:p>
          <a:p>
            <a:pPr algn="ctr"/>
            <a:endParaRPr lang="en-GB" sz="7200" dirty="0">
              <a:solidFill>
                <a:schemeClr val="bg1"/>
              </a:solidFill>
              <a:latin typeface="Letter-join Print Plus 3" panose="02000805000000020003" pitchFamily="50" charset="0"/>
            </a:endParaRPr>
          </a:p>
        </p:txBody>
      </p:sp>
      <p:pic>
        <p:nvPicPr>
          <p:cNvPr id="5" name="Picture 4"/>
          <p:cNvPicPr>
            <a:picLocks noChangeAspect="1"/>
          </p:cNvPicPr>
          <p:nvPr/>
        </p:nvPicPr>
        <p:blipFill>
          <a:blip r:embed="rId4"/>
          <a:stretch>
            <a:fillRect/>
          </a:stretch>
        </p:blipFill>
        <p:spPr>
          <a:xfrm>
            <a:off x="261257" y="117566"/>
            <a:ext cx="2024743" cy="2024743"/>
          </a:xfrm>
          <a:prstGeom prst="rect">
            <a:avLst/>
          </a:prstGeom>
        </p:spPr>
      </p:pic>
    </p:spTree>
    <p:extLst>
      <p:ext uri="{BB962C8B-B14F-4D97-AF65-F5344CB8AC3E}">
        <p14:creationId xmlns:p14="http://schemas.microsoft.com/office/powerpoint/2010/main" val="846413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365760"/>
            <a:ext cx="12090924" cy="6492240"/>
          </a:xfrm>
          <a:prstGeom prst="rect">
            <a:avLst/>
          </a:prstGeom>
        </p:spPr>
      </p:pic>
      <p:sp>
        <p:nvSpPr>
          <p:cNvPr id="4" name="TextBox 3"/>
          <p:cNvSpPr txBox="1"/>
          <p:nvPr/>
        </p:nvSpPr>
        <p:spPr>
          <a:xfrm>
            <a:off x="3687746" y="646331"/>
            <a:ext cx="8028633" cy="5755422"/>
          </a:xfrm>
          <a:prstGeom prst="rect">
            <a:avLst/>
          </a:prstGeom>
          <a:noFill/>
        </p:spPr>
        <p:txBody>
          <a:bodyPr wrap="square" rtlCol="0">
            <a:spAutoFit/>
          </a:bodyPr>
          <a:lstStyle/>
          <a:p>
            <a:pPr algn="ctr"/>
            <a:endParaRPr lang="en-US" sz="2000" dirty="0">
              <a:solidFill>
                <a:schemeClr val="bg1"/>
              </a:solidFill>
              <a:latin typeface="Letter-join Print Plus 3" panose="02000805000000020003" pitchFamily="50" charset="0"/>
            </a:endParaRPr>
          </a:p>
          <a:p>
            <a:pPr algn="l" fontAlgn="base"/>
            <a:r>
              <a:rPr lang="en-US" sz="2000" dirty="0">
                <a:solidFill>
                  <a:schemeClr val="bg1"/>
                </a:solidFill>
                <a:latin typeface="Letter-join Print Plus 3" panose="02000805000000020003" pitchFamily="50" charset="0"/>
              </a:rPr>
              <a:t>For example, i</a:t>
            </a:r>
            <a:r>
              <a:rPr lang="en-US" sz="2000" b="0" i="0" dirty="0">
                <a:solidFill>
                  <a:schemeClr val="bg1"/>
                </a:solidFill>
                <a:effectLst/>
                <a:latin typeface="Letter-join Print Plus 3" panose="02000805000000020003" pitchFamily="50" charset="0"/>
              </a:rPr>
              <a:t>n Years 3 and 4, the following spelling rules and patterns will be taught:</a:t>
            </a:r>
            <a:br>
              <a:rPr lang="en-US" sz="2000" b="0" i="0" dirty="0">
                <a:solidFill>
                  <a:srgbClr val="333333"/>
                </a:solidFill>
                <a:effectLst/>
                <a:latin typeface="Nunito" pitchFamily="2" charset="0"/>
              </a:rPr>
            </a:br>
            <a:r>
              <a:rPr lang="en-US" sz="2000" b="0" i="0" dirty="0">
                <a:solidFill>
                  <a:srgbClr val="333333"/>
                </a:solidFill>
                <a:effectLst/>
                <a:latin typeface="Nunito" pitchFamily="2" charset="0"/>
              </a:rPr>
              <a:t> </a:t>
            </a:r>
          </a:p>
          <a:p>
            <a:pPr marL="457200" indent="-457200" algn="l">
              <a:buFont typeface="Wingdings" panose="05000000000000000000" pitchFamily="2" charset="2"/>
              <a:buChar char="Ø"/>
            </a:pPr>
            <a:r>
              <a:rPr lang="en-US" b="0" i="0" dirty="0">
                <a:solidFill>
                  <a:schemeClr val="bg1"/>
                </a:solidFill>
                <a:effectLst/>
                <a:latin typeface="Letter-join Print Plus 3" panose="02000805000000020003" pitchFamily="50" charset="0"/>
              </a:rPr>
              <a:t>Adding suffixes -er, -</a:t>
            </a:r>
            <a:r>
              <a:rPr lang="en-US" b="0" i="0" dirty="0" err="1">
                <a:solidFill>
                  <a:schemeClr val="bg1"/>
                </a:solidFill>
                <a:effectLst/>
                <a:latin typeface="Letter-join Print Plus 3" panose="02000805000000020003" pitchFamily="50" charset="0"/>
              </a:rPr>
              <a:t>ing</a:t>
            </a:r>
            <a:r>
              <a:rPr lang="en-US" b="0" i="0" dirty="0">
                <a:solidFill>
                  <a:schemeClr val="bg1"/>
                </a:solidFill>
                <a:effectLst/>
                <a:latin typeface="Letter-join Print Plus 3" panose="02000805000000020003" pitchFamily="50" charset="0"/>
              </a:rPr>
              <a:t> to verbs, for example: 'beginner' and 'beginning'</a:t>
            </a:r>
          </a:p>
          <a:p>
            <a:pPr marL="457200" indent="-457200" algn="l">
              <a:buFont typeface="Wingdings" panose="05000000000000000000" pitchFamily="2" charset="2"/>
              <a:buChar char="Ø"/>
            </a:pPr>
            <a:r>
              <a:rPr lang="en-US" b="0" i="0" dirty="0">
                <a:solidFill>
                  <a:schemeClr val="bg1"/>
                </a:solidFill>
                <a:effectLst/>
                <a:latin typeface="Letter-join Print Plus 3" panose="02000805000000020003" pitchFamily="50" charset="0"/>
              </a:rPr>
              <a:t>Words containing 'y' where it sounds like 'i', such as 'myth' and 'gym'</a:t>
            </a:r>
          </a:p>
          <a:p>
            <a:pPr marL="457200" indent="-457200" algn="l">
              <a:buFont typeface="Wingdings" panose="05000000000000000000" pitchFamily="2" charset="2"/>
              <a:buChar char="Ø"/>
            </a:pPr>
            <a:r>
              <a:rPr lang="en-US" b="0" i="0" dirty="0">
                <a:solidFill>
                  <a:schemeClr val="bg1"/>
                </a:solidFill>
                <a:effectLst/>
                <a:latin typeface="Letter-join Print Plus 3" panose="02000805000000020003" pitchFamily="50" charset="0"/>
              </a:rPr>
              <a:t>Words containing '</a:t>
            </a:r>
            <a:r>
              <a:rPr lang="en-US" b="0" i="0" dirty="0" err="1">
                <a:solidFill>
                  <a:schemeClr val="bg1"/>
                </a:solidFill>
                <a:effectLst/>
                <a:latin typeface="Letter-join Print Plus 3" panose="02000805000000020003" pitchFamily="50" charset="0"/>
              </a:rPr>
              <a:t>ou</a:t>
            </a:r>
            <a:r>
              <a:rPr lang="en-US" b="0" i="0" dirty="0">
                <a:solidFill>
                  <a:schemeClr val="bg1"/>
                </a:solidFill>
                <a:effectLst/>
                <a:latin typeface="Letter-join Print Plus 3" panose="02000805000000020003" pitchFamily="50" charset="0"/>
              </a:rPr>
              <a:t>' where it sounds like 'u' such as 'young' and 'touch'</a:t>
            </a:r>
          </a:p>
          <a:p>
            <a:pPr marL="457200" indent="-457200" algn="l">
              <a:buFont typeface="Wingdings" panose="05000000000000000000" pitchFamily="2" charset="2"/>
              <a:buChar char="Ø"/>
            </a:pPr>
            <a:r>
              <a:rPr lang="en-US" b="0" i="0" dirty="0">
                <a:solidFill>
                  <a:schemeClr val="bg1"/>
                </a:solidFill>
                <a:effectLst/>
                <a:latin typeface="Letter-join Print Plus 3" panose="02000805000000020003" pitchFamily="50" charset="0"/>
              </a:rPr>
              <a:t>Words containing </a:t>
            </a:r>
            <a:r>
              <a:rPr lang="en-US" b="0" i="0" u="none" strike="noStrike" dirty="0">
                <a:solidFill>
                  <a:schemeClr val="bg1"/>
                </a:solidFill>
                <a:effectLst/>
                <a:latin typeface="Letter-join Print Plus 3" panose="02000805000000020003" pitchFamily="50" charset="0"/>
                <a:hlinkClick r:id="rId4">
                  <a:extLst>
                    <a:ext uri="{A12FA001-AC4F-418D-AE19-62706E023703}">
                      <ahyp:hlinkClr xmlns:ahyp="http://schemas.microsoft.com/office/drawing/2018/hyperlinkcolor" val="tx"/>
                    </a:ext>
                  </a:extLst>
                </a:hlinkClick>
              </a:rPr>
              <a:t>prefixes</a:t>
            </a:r>
            <a:r>
              <a:rPr lang="en-US" b="0" i="0" dirty="0">
                <a:solidFill>
                  <a:schemeClr val="bg1"/>
                </a:solidFill>
                <a:effectLst/>
                <a:latin typeface="Letter-join Print Plus 3" panose="02000805000000020003" pitchFamily="50" charset="0"/>
              </a:rPr>
              <a:t> (groups of letters added to the start of a word) such as mis-, dis-, im-, il-, </a:t>
            </a:r>
            <a:r>
              <a:rPr lang="en-US" b="0" i="0" dirty="0" err="1">
                <a:solidFill>
                  <a:schemeClr val="bg1"/>
                </a:solidFill>
                <a:effectLst/>
                <a:latin typeface="Letter-join Print Plus 3" panose="02000805000000020003" pitchFamily="50" charset="0"/>
              </a:rPr>
              <a:t>ir</a:t>
            </a:r>
            <a:r>
              <a:rPr lang="en-US" b="0" i="0" dirty="0">
                <a:solidFill>
                  <a:schemeClr val="bg1"/>
                </a:solidFill>
                <a:effectLst/>
                <a:latin typeface="Letter-join Print Plus 3" panose="02000805000000020003" pitchFamily="50" charset="0"/>
              </a:rPr>
              <a:t>-, re-, sub-, inter-, super-, anti-, auto-</a:t>
            </a:r>
          </a:p>
          <a:p>
            <a:pPr marL="457200" indent="-457200" algn="l">
              <a:buFont typeface="Wingdings" panose="05000000000000000000" pitchFamily="2" charset="2"/>
              <a:buChar char="Ø"/>
            </a:pPr>
            <a:r>
              <a:rPr lang="en-US" b="0" i="0" dirty="0">
                <a:solidFill>
                  <a:schemeClr val="bg1"/>
                </a:solidFill>
                <a:effectLst/>
                <a:latin typeface="Letter-join Print Plus 3" panose="02000805000000020003" pitchFamily="50" charset="0"/>
              </a:rPr>
              <a:t>Words containing </a:t>
            </a:r>
            <a:r>
              <a:rPr lang="en-US" b="0" i="0" u="none" strike="noStrike" dirty="0">
                <a:solidFill>
                  <a:schemeClr val="bg1"/>
                </a:solidFill>
                <a:effectLst/>
                <a:latin typeface="Letter-join Print Plus 3" panose="02000805000000020003" pitchFamily="50" charset="0"/>
                <a:hlinkClick r:id="rId5">
                  <a:extLst>
                    <a:ext uri="{A12FA001-AC4F-418D-AE19-62706E023703}">
                      <ahyp:hlinkClr xmlns:ahyp="http://schemas.microsoft.com/office/drawing/2018/hyperlinkcolor" val="tx"/>
                    </a:ext>
                  </a:extLst>
                </a:hlinkClick>
              </a:rPr>
              <a:t>suffixes</a:t>
            </a:r>
            <a:r>
              <a:rPr lang="en-US" b="0" i="0" dirty="0">
                <a:solidFill>
                  <a:schemeClr val="bg1"/>
                </a:solidFill>
                <a:effectLst/>
                <a:latin typeface="Letter-join Print Plus 3" panose="02000805000000020003" pitchFamily="50" charset="0"/>
              </a:rPr>
              <a:t> (groups of letters added to the end of each word) such as -</a:t>
            </a:r>
            <a:r>
              <a:rPr lang="en-US" b="0" i="0" dirty="0" err="1">
                <a:solidFill>
                  <a:schemeClr val="bg1"/>
                </a:solidFill>
                <a:effectLst/>
                <a:latin typeface="Letter-join Print Plus 3" panose="02000805000000020003" pitchFamily="50" charset="0"/>
              </a:rPr>
              <a:t>ation</a:t>
            </a:r>
            <a:r>
              <a:rPr lang="en-US" b="0" i="0" dirty="0">
                <a:solidFill>
                  <a:schemeClr val="bg1"/>
                </a:solidFill>
                <a:effectLst/>
                <a:latin typeface="Letter-join Print Plus 3" panose="02000805000000020003" pitchFamily="50" charset="0"/>
              </a:rPr>
              <a:t>, -</a:t>
            </a:r>
            <a:r>
              <a:rPr lang="en-US" b="0" i="0" dirty="0" err="1">
                <a:solidFill>
                  <a:schemeClr val="bg1"/>
                </a:solidFill>
                <a:effectLst/>
                <a:latin typeface="Letter-join Print Plus 3" panose="02000805000000020003" pitchFamily="50" charset="0"/>
              </a:rPr>
              <a:t>ly</a:t>
            </a:r>
            <a:endParaRPr lang="en-US" b="0" i="0" dirty="0">
              <a:solidFill>
                <a:schemeClr val="bg1"/>
              </a:solidFill>
              <a:effectLst/>
              <a:latin typeface="Letter-join Print Plus 3" panose="02000805000000020003" pitchFamily="50" charset="0"/>
            </a:endParaRPr>
          </a:p>
          <a:p>
            <a:pPr marL="457200" indent="-457200" algn="l">
              <a:buFont typeface="Wingdings" panose="05000000000000000000" pitchFamily="2" charset="2"/>
              <a:buChar char="Ø"/>
            </a:pPr>
            <a:r>
              <a:rPr lang="en-US" b="0" i="0" dirty="0">
                <a:solidFill>
                  <a:schemeClr val="bg1"/>
                </a:solidFill>
                <a:effectLst/>
                <a:latin typeface="Letter-join Print Plus 3" panose="02000805000000020003" pitchFamily="50" charset="0"/>
              </a:rPr>
              <a:t>Words ending -sure and -</a:t>
            </a:r>
            <a:r>
              <a:rPr lang="en-US" b="0" i="0" dirty="0" err="1">
                <a:solidFill>
                  <a:schemeClr val="bg1"/>
                </a:solidFill>
                <a:effectLst/>
                <a:latin typeface="Letter-join Print Plus 3" panose="02000805000000020003" pitchFamily="50" charset="0"/>
              </a:rPr>
              <a:t>ture</a:t>
            </a:r>
            <a:r>
              <a:rPr lang="en-US" b="0" i="0" dirty="0">
                <a:solidFill>
                  <a:schemeClr val="bg1"/>
                </a:solidFill>
                <a:effectLst/>
                <a:latin typeface="Letter-join Print Plus 3" panose="02000805000000020003" pitchFamily="50" charset="0"/>
              </a:rPr>
              <a:t> (such as 'measure' and 'creature')</a:t>
            </a:r>
          </a:p>
          <a:p>
            <a:pPr marL="342900" indent="-342900" algn="l">
              <a:buFont typeface="Wingdings" panose="05000000000000000000" pitchFamily="2" charset="2"/>
              <a:buChar char="Ø"/>
            </a:pPr>
            <a:r>
              <a:rPr lang="en-US" b="0" i="0" dirty="0">
                <a:solidFill>
                  <a:schemeClr val="bg1"/>
                </a:solidFill>
                <a:effectLst/>
                <a:latin typeface="Letter-join Print Plus 3" panose="02000805000000020003" pitchFamily="50" charset="0"/>
              </a:rPr>
              <a:t>Words ending -</a:t>
            </a:r>
            <a:r>
              <a:rPr lang="en-US" b="0" i="0" dirty="0" err="1">
                <a:solidFill>
                  <a:schemeClr val="bg1"/>
                </a:solidFill>
                <a:effectLst/>
                <a:latin typeface="Letter-join Print Plus 3" panose="02000805000000020003" pitchFamily="50" charset="0"/>
              </a:rPr>
              <a:t>sion</a:t>
            </a:r>
            <a:r>
              <a:rPr lang="en-US" b="0" i="0" dirty="0">
                <a:solidFill>
                  <a:schemeClr val="bg1"/>
                </a:solidFill>
                <a:effectLst/>
                <a:latin typeface="Letter-join Print Plus 3" panose="02000805000000020003" pitchFamily="50" charset="0"/>
              </a:rPr>
              <a:t>, -</a:t>
            </a:r>
            <a:r>
              <a:rPr lang="en-US" b="0" i="0" dirty="0" err="1">
                <a:solidFill>
                  <a:schemeClr val="bg1"/>
                </a:solidFill>
                <a:effectLst/>
                <a:latin typeface="Letter-join Print Plus 3" panose="02000805000000020003" pitchFamily="50" charset="0"/>
              </a:rPr>
              <a:t>tion</a:t>
            </a:r>
            <a:r>
              <a:rPr lang="en-US" b="0" i="0" dirty="0">
                <a:solidFill>
                  <a:schemeClr val="bg1"/>
                </a:solidFill>
                <a:effectLst/>
                <a:latin typeface="Letter-join Print Plus 3" panose="02000805000000020003" pitchFamily="50" charset="0"/>
              </a:rPr>
              <a:t>, -</a:t>
            </a:r>
            <a:r>
              <a:rPr lang="en-US" b="0" i="0" dirty="0" err="1">
                <a:solidFill>
                  <a:schemeClr val="bg1"/>
                </a:solidFill>
                <a:effectLst/>
                <a:latin typeface="Letter-join Print Plus 3" panose="02000805000000020003" pitchFamily="50" charset="0"/>
              </a:rPr>
              <a:t>ssion</a:t>
            </a:r>
            <a:r>
              <a:rPr lang="en-US" b="0" i="0" dirty="0">
                <a:solidFill>
                  <a:schemeClr val="bg1"/>
                </a:solidFill>
                <a:effectLst/>
                <a:latin typeface="Letter-join Print Plus 3" panose="02000805000000020003" pitchFamily="50" charset="0"/>
              </a:rPr>
              <a:t>, -</a:t>
            </a:r>
            <a:r>
              <a:rPr lang="en-US" b="0" i="0" dirty="0" err="1">
                <a:solidFill>
                  <a:schemeClr val="bg1"/>
                </a:solidFill>
                <a:effectLst/>
                <a:latin typeface="Letter-join Print Plus 3" panose="02000805000000020003" pitchFamily="50" charset="0"/>
              </a:rPr>
              <a:t>cian</a:t>
            </a:r>
            <a:r>
              <a:rPr lang="en-US" b="0" i="0" dirty="0">
                <a:solidFill>
                  <a:schemeClr val="bg1"/>
                </a:solidFill>
                <a:effectLst/>
                <a:latin typeface="Letter-join Print Plus 3" panose="02000805000000020003" pitchFamily="50" charset="0"/>
              </a:rPr>
              <a:t> (such as 'confusion', 'rejection', 'permission' and 'musician')</a:t>
            </a:r>
          </a:p>
          <a:p>
            <a:pPr marL="342900" indent="-342900" algn="l">
              <a:buFont typeface="Wingdings" panose="05000000000000000000" pitchFamily="2" charset="2"/>
              <a:buChar char="Ø"/>
            </a:pPr>
            <a:r>
              <a:rPr lang="en-US" b="0" i="0" dirty="0">
                <a:solidFill>
                  <a:schemeClr val="bg1"/>
                </a:solidFill>
                <a:effectLst/>
                <a:latin typeface="Letter-join Print Plus 3" panose="02000805000000020003" pitchFamily="50" charset="0"/>
              </a:rPr>
              <a:t>Words ending -</a:t>
            </a:r>
            <a:r>
              <a:rPr lang="en-US" b="0" i="0" dirty="0" err="1">
                <a:solidFill>
                  <a:schemeClr val="bg1"/>
                </a:solidFill>
                <a:effectLst/>
                <a:latin typeface="Letter-join Print Plus 3" panose="02000805000000020003" pitchFamily="50" charset="0"/>
              </a:rPr>
              <a:t>ous</a:t>
            </a:r>
            <a:r>
              <a:rPr lang="en-US" b="0" i="0" dirty="0">
                <a:solidFill>
                  <a:schemeClr val="bg1"/>
                </a:solidFill>
                <a:effectLst/>
                <a:latin typeface="Letter-join Print Plus 3" panose="02000805000000020003" pitchFamily="50" charset="0"/>
              </a:rPr>
              <a:t> (such as 'dangerous' and 'courageous')</a:t>
            </a:r>
          </a:p>
          <a:p>
            <a:pPr marL="342900" indent="-342900" algn="l">
              <a:buFont typeface="Wingdings" panose="05000000000000000000" pitchFamily="2" charset="2"/>
              <a:buChar char="Ø"/>
            </a:pPr>
            <a:r>
              <a:rPr lang="en-US" b="0" i="0" dirty="0">
                <a:solidFill>
                  <a:schemeClr val="bg1"/>
                </a:solidFill>
                <a:effectLst/>
                <a:latin typeface="Letter-join Print Plus 3" panose="02000805000000020003" pitchFamily="50" charset="0"/>
              </a:rPr>
              <a:t>Words containing </a:t>
            </a:r>
            <a:r>
              <a:rPr lang="en-US" b="0" i="0" dirty="0" err="1">
                <a:solidFill>
                  <a:schemeClr val="bg1"/>
                </a:solidFill>
                <a:effectLst/>
                <a:latin typeface="Letter-join Print Plus 3" panose="02000805000000020003" pitchFamily="50" charset="0"/>
              </a:rPr>
              <a:t>ch</a:t>
            </a:r>
            <a:r>
              <a:rPr lang="en-US" b="0" i="0" dirty="0">
                <a:solidFill>
                  <a:schemeClr val="bg1"/>
                </a:solidFill>
                <a:effectLst/>
                <a:latin typeface="Letter-join Print Plus 3" panose="02000805000000020003" pitchFamily="50" charset="0"/>
              </a:rPr>
              <a:t> where it sounds like ‘</a:t>
            </a:r>
            <a:r>
              <a:rPr lang="en-US" b="0" i="0" dirty="0" err="1">
                <a:solidFill>
                  <a:schemeClr val="bg1"/>
                </a:solidFill>
                <a:effectLst/>
                <a:latin typeface="Letter-join Print Plus 3" panose="02000805000000020003" pitchFamily="50" charset="0"/>
              </a:rPr>
              <a:t>sh</a:t>
            </a:r>
            <a:r>
              <a:rPr lang="en-US" b="0" i="0" dirty="0">
                <a:solidFill>
                  <a:schemeClr val="bg1"/>
                </a:solidFill>
                <a:effectLst/>
                <a:latin typeface="Letter-join Print Plus 3" panose="02000805000000020003" pitchFamily="50" charset="0"/>
              </a:rPr>
              <a:t>’ or ‘k’ (such as 'chef' and 'scheme')</a:t>
            </a:r>
          </a:p>
          <a:p>
            <a:pPr marL="342900" indent="-342900" algn="l">
              <a:buFont typeface="Wingdings" panose="05000000000000000000" pitchFamily="2" charset="2"/>
              <a:buChar char="Ø"/>
            </a:pPr>
            <a:r>
              <a:rPr lang="en-US" b="0" i="0" dirty="0">
                <a:solidFill>
                  <a:schemeClr val="bg1"/>
                </a:solidFill>
                <a:effectLst/>
                <a:latin typeface="Letter-join Print Plus 3" panose="02000805000000020003" pitchFamily="50" charset="0"/>
              </a:rPr>
              <a:t>Words ending -</a:t>
            </a:r>
            <a:r>
              <a:rPr lang="en-US" b="0" i="0" dirty="0" err="1">
                <a:solidFill>
                  <a:schemeClr val="bg1"/>
                </a:solidFill>
                <a:effectLst/>
                <a:latin typeface="Letter-join Print Plus 3" panose="02000805000000020003" pitchFamily="50" charset="0"/>
              </a:rPr>
              <a:t>gue</a:t>
            </a:r>
            <a:r>
              <a:rPr lang="en-US" b="0" i="0" dirty="0">
                <a:solidFill>
                  <a:schemeClr val="bg1"/>
                </a:solidFill>
                <a:effectLst/>
                <a:latin typeface="Letter-join Print Plus 3" panose="02000805000000020003" pitchFamily="50" charset="0"/>
              </a:rPr>
              <a:t> and -que (such as 'league' and 'antique')</a:t>
            </a:r>
          </a:p>
          <a:p>
            <a:pPr marL="342900" indent="-342900" algn="l">
              <a:buFont typeface="Wingdings" panose="05000000000000000000" pitchFamily="2" charset="2"/>
              <a:buChar char="Ø"/>
            </a:pPr>
            <a:r>
              <a:rPr lang="en-US" b="0" i="0" u="none" strike="noStrike" dirty="0">
                <a:solidFill>
                  <a:schemeClr val="bg1"/>
                </a:solidFill>
                <a:effectLst/>
                <a:latin typeface="Letter-join Print Plus 3" panose="02000805000000020003" pitchFamily="50" charset="0"/>
                <a:hlinkClick r:id="rId6">
                  <a:extLst>
                    <a:ext uri="{A12FA001-AC4F-418D-AE19-62706E023703}">
                      <ahyp:hlinkClr xmlns:ahyp="http://schemas.microsoft.com/office/drawing/2018/hyperlinkcolor" val="tx"/>
                    </a:ext>
                  </a:extLst>
                </a:hlinkClick>
              </a:rPr>
              <a:t>Homophones</a:t>
            </a:r>
            <a:r>
              <a:rPr lang="en-US" b="0" i="0" dirty="0">
                <a:solidFill>
                  <a:schemeClr val="bg1"/>
                </a:solidFill>
                <a:effectLst/>
                <a:latin typeface="Letter-join Print Plus 3" panose="02000805000000020003" pitchFamily="50" charset="0"/>
              </a:rPr>
              <a:t> (pairs of words that sound the same but are spelled differently, for example: 'meddle' and 'medal’)</a:t>
            </a:r>
          </a:p>
        </p:txBody>
      </p:sp>
      <p:pic>
        <p:nvPicPr>
          <p:cNvPr id="5" name="Picture 4"/>
          <p:cNvPicPr>
            <a:picLocks noChangeAspect="1"/>
          </p:cNvPicPr>
          <p:nvPr/>
        </p:nvPicPr>
        <p:blipFill>
          <a:blip r:embed="rId7"/>
          <a:stretch>
            <a:fillRect/>
          </a:stretch>
        </p:blipFill>
        <p:spPr>
          <a:xfrm>
            <a:off x="261257" y="117566"/>
            <a:ext cx="2024743" cy="2024743"/>
          </a:xfrm>
          <a:prstGeom prst="rect">
            <a:avLst/>
          </a:prstGeom>
        </p:spPr>
      </p:pic>
      <p:sp>
        <p:nvSpPr>
          <p:cNvPr id="7" name="TextBox 6">
            <a:extLst>
              <a:ext uri="{FF2B5EF4-FFF2-40B4-BE49-F238E27FC236}">
                <a16:creationId xmlns:a16="http://schemas.microsoft.com/office/drawing/2014/main" id="{FFEE6C93-6EEF-4951-9AFB-67A4B4716EF8}"/>
              </a:ext>
            </a:extLst>
          </p:cNvPr>
          <p:cNvSpPr txBox="1"/>
          <p:nvPr/>
        </p:nvSpPr>
        <p:spPr>
          <a:xfrm>
            <a:off x="2658035" y="0"/>
            <a:ext cx="9466384" cy="646331"/>
          </a:xfrm>
          <a:prstGeom prst="rect">
            <a:avLst/>
          </a:prstGeom>
          <a:noFill/>
        </p:spPr>
        <p:txBody>
          <a:bodyPr wrap="square">
            <a:spAutoFit/>
          </a:bodyPr>
          <a:lstStyle/>
          <a:p>
            <a:pPr algn="ctr"/>
            <a:r>
              <a:rPr lang="en-US" sz="1800" b="1" u="sng" dirty="0">
                <a:latin typeface="Letter-join Print Plus 3" panose="02000805000000020003" pitchFamily="50" charset="0"/>
              </a:rPr>
              <a:t>Once children are confident in reading and spelling high frequency words, they are taught spelling rules and are encouraged to apply these rules in their writing.</a:t>
            </a:r>
            <a:r>
              <a:rPr lang="en-US" sz="1800" dirty="0">
                <a:latin typeface="Letter-join Print Plus 3" panose="02000805000000020003" pitchFamily="50" charset="0"/>
              </a:rPr>
              <a:t> </a:t>
            </a:r>
          </a:p>
        </p:txBody>
      </p:sp>
    </p:spTree>
    <p:extLst>
      <p:ext uri="{BB962C8B-B14F-4D97-AF65-F5344CB8AC3E}">
        <p14:creationId xmlns:p14="http://schemas.microsoft.com/office/powerpoint/2010/main" val="3768186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365760"/>
            <a:ext cx="12090924" cy="6492240"/>
          </a:xfrm>
          <a:prstGeom prst="rect">
            <a:avLst/>
          </a:prstGeom>
        </p:spPr>
      </p:pic>
      <p:sp>
        <p:nvSpPr>
          <p:cNvPr id="4" name="TextBox 3"/>
          <p:cNvSpPr txBox="1"/>
          <p:nvPr/>
        </p:nvSpPr>
        <p:spPr>
          <a:xfrm>
            <a:off x="3677697" y="952921"/>
            <a:ext cx="8028633" cy="707886"/>
          </a:xfrm>
          <a:prstGeom prst="rect">
            <a:avLst/>
          </a:prstGeom>
          <a:noFill/>
        </p:spPr>
        <p:txBody>
          <a:bodyPr wrap="square" rtlCol="0">
            <a:spAutoFit/>
          </a:bodyPr>
          <a:lstStyle/>
          <a:p>
            <a:pPr algn="ctr"/>
            <a:r>
              <a:rPr lang="en-US" sz="2000" b="1" u="sng" dirty="0">
                <a:solidFill>
                  <a:schemeClr val="bg1"/>
                </a:solidFill>
                <a:latin typeface="Letter-join Print Plus 3" panose="02000805000000020003" pitchFamily="50" charset="0"/>
              </a:rPr>
              <a:t>Statutory Spelling Words</a:t>
            </a:r>
          </a:p>
          <a:p>
            <a:pPr algn="ctr"/>
            <a:r>
              <a:rPr lang="en-US" sz="2000" b="1" u="sng" dirty="0">
                <a:solidFill>
                  <a:schemeClr val="bg1"/>
                </a:solidFill>
                <a:latin typeface="Letter-join Print Plus 3" panose="02000805000000020003" pitchFamily="50" charset="0"/>
              </a:rPr>
              <a:t>Year 1 and 2</a:t>
            </a:r>
            <a:endParaRPr lang="en-GB" sz="2000" b="1" u="sng" dirty="0">
              <a:solidFill>
                <a:schemeClr val="bg1"/>
              </a:solidFill>
              <a:latin typeface="Letter-join Print Plus 3" panose="02000805000000020003" pitchFamily="50" charset="0"/>
            </a:endParaRPr>
          </a:p>
        </p:txBody>
      </p:sp>
      <p:pic>
        <p:nvPicPr>
          <p:cNvPr id="5" name="Picture 4"/>
          <p:cNvPicPr>
            <a:picLocks noChangeAspect="1"/>
          </p:cNvPicPr>
          <p:nvPr/>
        </p:nvPicPr>
        <p:blipFill>
          <a:blip r:embed="rId4"/>
          <a:stretch>
            <a:fillRect/>
          </a:stretch>
        </p:blipFill>
        <p:spPr>
          <a:xfrm>
            <a:off x="261257" y="117566"/>
            <a:ext cx="2024743" cy="2024743"/>
          </a:xfrm>
          <a:prstGeom prst="rect">
            <a:avLst/>
          </a:prstGeom>
        </p:spPr>
      </p:pic>
      <p:pic>
        <p:nvPicPr>
          <p:cNvPr id="8" name="Picture 7">
            <a:extLst>
              <a:ext uri="{FF2B5EF4-FFF2-40B4-BE49-F238E27FC236}">
                <a16:creationId xmlns:a16="http://schemas.microsoft.com/office/drawing/2014/main" id="{2F50C365-D79F-4D3D-9AA5-600FE4679624}"/>
              </a:ext>
            </a:extLst>
          </p:cNvPr>
          <p:cNvPicPr>
            <a:picLocks noChangeAspect="1"/>
          </p:cNvPicPr>
          <p:nvPr/>
        </p:nvPicPr>
        <p:blipFill>
          <a:blip r:embed="rId5"/>
          <a:stretch>
            <a:fillRect/>
          </a:stretch>
        </p:blipFill>
        <p:spPr>
          <a:xfrm>
            <a:off x="3799789" y="1784904"/>
            <a:ext cx="7906541" cy="4439466"/>
          </a:xfrm>
          <a:prstGeom prst="rect">
            <a:avLst/>
          </a:prstGeom>
        </p:spPr>
      </p:pic>
    </p:spTree>
    <p:extLst>
      <p:ext uri="{BB962C8B-B14F-4D97-AF65-F5344CB8AC3E}">
        <p14:creationId xmlns:p14="http://schemas.microsoft.com/office/powerpoint/2010/main" val="2475221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365761"/>
            <a:ext cx="12090924" cy="6492240"/>
          </a:xfrm>
          <a:prstGeom prst="rect">
            <a:avLst/>
          </a:prstGeom>
        </p:spPr>
      </p:pic>
      <p:pic>
        <p:nvPicPr>
          <p:cNvPr id="5" name="Picture 4"/>
          <p:cNvPicPr>
            <a:picLocks noChangeAspect="1"/>
          </p:cNvPicPr>
          <p:nvPr/>
        </p:nvPicPr>
        <p:blipFill>
          <a:blip r:embed="rId4"/>
          <a:stretch>
            <a:fillRect/>
          </a:stretch>
        </p:blipFill>
        <p:spPr>
          <a:xfrm>
            <a:off x="261257" y="117566"/>
            <a:ext cx="2024743" cy="2024743"/>
          </a:xfrm>
          <a:prstGeom prst="rect">
            <a:avLst/>
          </a:prstGeom>
        </p:spPr>
      </p:pic>
      <p:pic>
        <p:nvPicPr>
          <p:cNvPr id="7" name="Picture 6">
            <a:extLst>
              <a:ext uri="{FF2B5EF4-FFF2-40B4-BE49-F238E27FC236}">
                <a16:creationId xmlns:a16="http://schemas.microsoft.com/office/drawing/2014/main" id="{3387F38E-2218-46DE-B1ED-14E264F61172}"/>
              </a:ext>
            </a:extLst>
          </p:cNvPr>
          <p:cNvPicPr>
            <a:picLocks noChangeAspect="1"/>
          </p:cNvPicPr>
          <p:nvPr/>
        </p:nvPicPr>
        <p:blipFill>
          <a:blip r:embed="rId5"/>
          <a:stretch>
            <a:fillRect/>
          </a:stretch>
        </p:blipFill>
        <p:spPr>
          <a:xfrm>
            <a:off x="3652584" y="1728317"/>
            <a:ext cx="8078857" cy="4267461"/>
          </a:xfrm>
          <a:prstGeom prst="rect">
            <a:avLst/>
          </a:prstGeom>
        </p:spPr>
      </p:pic>
      <p:sp>
        <p:nvSpPr>
          <p:cNvPr id="8" name="TextBox 7">
            <a:extLst>
              <a:ext uri="{FF2B5EF4-FFF2-40B4-BE49-F238E27FC236}">
                <a16:creationId xmlns:a16="http://schemas.microsoft.com/office/drawing/2014/main" id="{FD40A1F6-EEA9-4060-91AD-0010507E05C3}"/>
              </a:ext>
            </a:extLst>
          </p:cNvPr>
          <p:cNvSpPr txBox="1"/>
          <p:nvPr/>
        </p:nvSpPr>
        <p:spPr>
          <a:xfrm>
            <a:off x="3677697" y="952921"/>
            <a:ext cx="8028633" cy="707886"/>
          </a:xfrm>
          <a:prstGeom prst="rect">
            <a:avLst/>
          </a:prstGeom>
          <a:noFill/>
        </p:spPr>
        <p:txBody>
          <a:bodyPr wrap="square" rtlCol="0">
            <a:spAutoFit/>
          </a:bodyPr>
          <a:lstStyle/>
          <a:p>
            <a:pPr algn="ctr"/>
            <a:r>
              <a:rPr lang="en-US" sz="2000" b="1" u="sng" dirty="0">
                <a:solidFill>
                  <a:schemeClr val="bg1"/>
                </a:solidFill>
                <a:latin typeface="Letter-join Print Plus 3" panose="02000805000000020003" pitchFamily="50" charset="0"/>
              </a:rPr>
              <a:t>Statutory Spelling Words</a:t>
            </a:r>
          </a:p>
          <a:p>
            <a:pPr algn="ctr"/>
            <a:r>
              <a:rPr lang="en-US" sz="2000" b="1" u="sng" dirty="0">
                <a:solidFill>
                  <a:schemeClr val="bg1"/>
                </a:solidFill>
                <a:latin typeface="Letter-join Print Plus 3" panose="02000805000000020003" pitchFamily="50" charset="0"/>
              </a:rPr>
              <a:t>Year 3 and 4</a:t>
            </a:r>
            <a:endParaRPr lang="en-GB" sz="2000" b="1" u="sng" dirty="0">
              <a:solidFill>
                <a:schemeClr val="bg1"/>
              </a:solidFill>
              <a:latin typeface="Letter-join Print Plus 3" panose="02000805000000020003" pitchFamily="50" charset="0"/>
            </a:endParaRPr>
          </a:p>
        </p:txBody>
      </p:sp>
    </p:spTree>
    <p:extLst>
      <p:ext uri="{BB962C8B-B14F-4D97-AF65-F5344CB8AC3E}">
        <p14:creationId xmlns:p14="http://schemas.microsoft.com/office/powerpoint/2010/main" val="4222896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365761"/>
            <a:ext cx="12090924" cy="6492240"/>
          </a:xfrm>
          <a:prstGeom prst="rect">
            <a:avLst/>
          </a:prstGeom>
        </p:spPr>
      </p:pic>
      <p:pic>
        <p:nvPicPr>
          <p:cNvPr id="5" name="Picture 4"/>
          <p:cNvPicPr>
            <a:picLocks noChangeAspect="1"/>
          </p:cNvPicPr>
          <p:nvPr/>
        </p:nvPicPr>
        <p:blipFill>
          <a:blip r:embed="rId4"/>
          <a:stretch>
            <a:fillRect/>
          </a:stretch>
        </p:blipFill>
        <p:spPr>
          <a:xfrm>
            <a:off x="261257" y="117566"/>
            <a:ext cx="2024743" cy="2024743"/>
          </a:xfrm>
          <a:prstGeom prst="rect">
            <a:avLst/>
          </a:prstGeom>
        </p:spPr>
      </p:pic>
      <p:pic>
        <p:nvPicPr>
          <p:cNvPr id="6" name="Picture 5">
            <a:extLst>
              <a:ext uri="{FF2B5EF4-FFF2-40B4-BE49-F238E27FC236}">
                <a16:creationId xmlns:a16="http://schemas.microsoft.com/office/drawing/2014/main" id="{BEB4A73E-C57F-457F-819A-52596293A19B}"/>
              </a:ext>
            </a:extLst>
          </p:cNvPr>
          <p:cNvPicPr>
            <a:picLocks noChangeAspect="1"/>
          </p:cNvPicPr>
          <p:nvPr/>
        </p:nvPicPr>
        <p:blipFill>
          <a:blip r:embed="rId5"/>
          <a:stretch>
            <a:fillRect/>
          </a:stretch>
        </p:blipFill>
        <p:spPr>
          <a:xfrm>
            <a:off x="3758188" y="1892289"/>
            <a:ext cx="7948140" cy="4301796"/>
          </a:xfrm>
          <a:prstGeom prst="rect">
            <a:avLst/>
          </a:prstGeom>
        </p:spPr>
      </p:pic>
      <p:sp>
        <p:nvSpPr>
          <p:cNvPr id="8" name="TextBox 7">
            <a:extLst>
              <a:ext uri="{FF2B5EF4-FFF2-40B4-BE49-F238E27FC236}">
                <a16:creationId xmlns:a16="http://schemas.microsoft.com/office/drawing/2014/main" id="{2C43A5FD-7B93-4B56-9F21-D5D7C72E2F7C}"/>
              </a:ext>
            </a:extLst>
          </p:cNvPr>
          <p:cNvSpPr txBox="1"/>
          <p:nvPr/>
        </p:nvSpPr>
        <p:spPr>
          <a:xfrm>
            <a:off x="3677697" y="952921"/>
            <a:ext cx="8028633" cy="707886"/>
          </a:xfrm>
          <a:prstGeom prst="rect">
            <a:avLst/>
          </a:prstGeom>
          <a:noFill/>
        </p:spPr>
        <p:txBody>
          <a:bodyPr wrap="square" rtlCol="0">
            <a:spAutoFit/>
          </a:bodyPr>
          <a:lstStyle/>
          <a:p>
            <a:pPr algn="ctr"/>
            <a:r>
              <a:rPr lang="en-US" sz="2000" b="1" u="sng" dirty="0">
                <a:solidFill>
                  <a:schemeClr val="bg1"/>
                </a:solidFill>
                <a:latin typeface="Letter-join Print Plus 3" panose="02000805000000020003" pitchFamily="50" charset="0"/>
              </a:rPr>
              <a:t>Statutory Spelling Words</a:t>
            </a:r>
          </a:p>
          <a:p>
            <a:pPr algn="ctr"/>
            <a:r>
              <a:rPr lang="en-US" sz="2000" b="1" u="sng" dirty="0">
                <a:solidFill>
                  <a:schemeClr val="bg1"/>
                </a:solidFill>
                <a:latin typeface="Letter-join Print Plus 3" panose="02000805000000020003" pitchFamily="50" charset="0"/>
              </a:rPr>
              <a:t>Year 5 and 6</a:t>
            </a:r>
            <a:endParaRPr lang="en-GB" sz="2000" b="1" u="sng" dirty="0">
              <a:solidFill>
                <a:schemeClr val="bg1"/>
              </a:solidFill>
              <a:latin typeface="Letter-join Print Plus 3" panose="02000805000000020003" pitchFamily="50" charset="0"/>
            </a:endParaRPr>
          </a:p>
        </p:txBody>
      </p:sp>
    </p:spTree>
    <p:extLst>
      <p:ext uri="{BB962C8B-B14F-4D97-AF65-F5344CB8AC3E}">
        <p14:creationId xmlns:p14="http://schemas.microsoft.com/office/powerpoint/2010/main" val="2604660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365761"/>
            <a:ext cx="12090924" cy="6492240"/>
          </a:xfrm>
          <a:prstGeom prst="rect">
            <a:avLst/>
          </a:prstGeom>
        </p:spPr>
      </p:pic>
      <p:sp>
        <p:nvSpPr>
          <p:cNvPr id="4" name="TextBox 3"/>
          <p:cNvSpPr txBox="1"/>
          <p:nvPr/>
        </p:nvSpPr>
        <p:spPr>
          <a:xfrm>
            <a:off x="4349931" y="2457719"/>
            <a:ext cx="6818811" cy="1200329"/>
          </a:xfrm>
          <a:prstGeom prst="rect">
            <a:avLst/>
          </a:prstGeom>
          <a:noFill/>
        </p:spPr>
        <p:txBody>
          <a:bodyPr wrap="square" rtlCol="0">
            <a:spAutoFit/>
          </a:bodyPr>
          <a:lstStyle/>
          <a:p>
            <a:pPr algn="ctr"/>
            <a:r>
              <a:rPr lang="en-GB" sz="7200" dirty="0">
                <a:solidFill>
                  <a:schemeClr val="bg1"/>
                </a:solidFill>
                <a:latin typeface="Letter-join Print Plus 3" panose="02000805000000020003" pitchFamily="50" charset="0"/>
              </a:rPr>
              <a:t>Handwriting</a:t>
            </a:r>
          </a:p>
        </p:txBody>
      </p:sp>
      <p:pic>
        <p:nvPicPr>
          <p:cNvPr id="5" name="Picture 4"/>
          <p:cNvPicPr>
            <a:picLocks noChangeAspect="1"/>
          </p:cNvPicPr>
          <p:nvPr/>
        </p:nvPicPr>
        <p:blipFill>
          <a:blip r:embed="rId4"/>
          <a:stretch>
            <a:fillRect/>
          </a:stretch>
        </p:blipFill>
        <p:spPr>
          <a:xfrm>
            <a:off x="261257" y="117566"/>
            <a:ext cx="2024743" cy="2024743"/>
          </a:xfrm>
          <a:prstGeom prst="rect">
            <a:avLst/>
          </a:prstGeom>
        </p:spPr>
      </p:pic>
    </p:spTree>
    <p:extLst>
      <p:ext uri="{BB962C8B-B14F-4D97-AF65-F5344CB8AC3E}">
        <p14:creationId xmlns:p14="http://schemas.microsoft.com/office/powerpoint/2010/main" val="4050049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365761"/>
            <a:ext cx="12090924" cy="6492240"/>
          </a:xfrm>
          <a:prstGeom prst="rect">
            <a:avLst/>
          </a:prstGeom>
        </p:spPr>
      </p:pic>
      <p:sp>
        <p:nvSpPr>
          <p:cNvPr id="4" name="TextBox 3"/>
          <p:cNvSpPr txBox="1"/>
          <p:nvPr/>
        </p:nvSpPr>
        <p:spPr>
          <a:xfrm>
            <a:off x="3717891" y="672615"/>
            <a:ext cx="7817616" cy="5878532"/>
          </a:xfrm>
          <a:prstGeom prst="rect">
            <a:avLst/>
          </a:prstGeom>
          <a:noFill/>
        </p:spPr>
        <p:txBody>
          <a:bodyPr wrap="square" rtlCol="0">
            <a:spAutoFit/>
          </a:bodyPr>
          <a:lstStyle/>
          <a:p>
            <a:pPr algn="ctr"/>
            <a:r>
              <a:rPr lang="en-US" sz="3200" u="sng" dirty="0">
                <a:solidFill>
                  <a:schemeClr val="bg1"/>
                </a:solidFill>
                <a:latin typeface="Letter-join Print Plus 3" panose="02000805000000020003" pitchFamily="50" charset="0"/>
              </a:rPr>
              <a:t>Year 1 Handwriting</a:t>
            </a:r>
          </a:p>
          <a:p>
            <a:pPr algn="ctr"/>
            <a:r>
              <a:rPr lang="en-US" sz="3200" dirty="0">
                <a:solidFill>
                  <a:schemeClr val="bg1"/>
                </a:solidFill>
                <a:latin typeface="Letter-join Print Plus 3" panose="02000805000000020003" pitchFamily="50" charset="0"/>
              </a:rPr>
              <a:t>Pupils should be taught to:</a:t>
            </a:r>
          </a:p>
          <a:p>
            <a:endParaRPr lang="en-US" sz="3200" dirty="0">
              <a:solidFill>
                <a:schemeClr val="bg1"/>
              </a:solidFill>
              <a:latin typeface="Letter-join Print Plus 3" panose="02000805000000020003" pitchFamily="50" charset="0"/>
            </a:endParaRPr>
          </a:p>
          <a:p>
            <a:pPr marL="457200" indent="-457200">
              <a:buFont typeface="Wingdings" panose="05000000000000000000" pitchFamily="2" charset="2"/>
              <a:buChar char="Ø"/>
            </a:pPr>
            <a:r>
              <a:rPr lang="en-US" sz="2800" dirty="0">
                <a:solidFill>
                  <a:schemeClr val="bg1"/>
                </a:solidFill>
                <a:latin typeface="Letter-join Print Plus 3" panose="02000805000000020003" pitchFamily="50" charset="0"/>
              </a:rPr>
              <a:t>sit correctly at a table, holding a pencil comfortably and correctly</a:t>
            </a:r>
          </a:p>
          <a:p>
            <a:pPr marL="457200" indent="-457200">
              <a:buFont typeface="Wingdings" panose="05000000000000000000" pitchFamily="2" charset="2"/>
              <a:buChar char="Ø"/>
            </a:pPr>
            <a:r>
              <a:rPr lang="en-US" sz="2800" dirty="0">
                <a:solidFill>
                  <a:schemeClr val="bg1"/>
                </a:solidFill>
                <a:latin typeface="Letter-join Print Plus 3" panose="02000805000000020003" pitchFamily="50" charset="0"/>
              </a:rPr>
              <a:t>begin to form lower-case letters in the correct direction, starting and finishing in the right place</a:t>
            </a:r>
          </a:p>
          <a:p>
            <a:pPr marL="457200" indent="-457200">
              <a:buFont typeface="Wingdings" panose="05000000000000000000" pitchFamily="2" charset="2"/>
              <a:buChar char="Ø"/>
            </a:pPr>
            <a:r>
              <a:rPr lang="en-US" sz="2800" dirty="0">
                <a:solidFill>
                  <a:schemeClr val="bg1"/>
                </a:solidFill>
                <a:latin typeface="Letter-join Print Plus 3" panose="02000805000000020003" pitchFamily="50" charset="0"/>
              </a:rPr>
              <a:t>form capital letters</a:t>
            </a:r>
          </a:p>
          <a:p>
            <a:pPr marL="457200" indent="-457200">
              <a:buFont typeface="Wingdings" panose="05000000000000000000" pitchFamily="2" charset="2"/>
              <a:buChar char="Ø"/>
            </a:pPr>
            <a:r>
              <a:rPr lang="en-US" sz="2800" dirty="0">
                <a:solidFill>
                  <a:schemeClr val="bg1"/>
                </a:solidFill>
                <a:latin typeface="Letter-join Print Plus 3" panose="02000805000000020003" pitchFamily="50" charset="0"/>
              </a:rPr>
              <a:t>form digits 0-9</a:t>
            </a:r>
          </a:p>
          <a:p>
            <a:pPr marL="457200" indent="-457200">
              <a:buFont typeface="Wingdings" panose="05000000000000000000" pitchFamily="2" charset="2"/>
              <a:buChar char="Ø"/>
            </a:pPr>
            <a:r>
              <a:rPr lang="en-US" sz="2800" dirty="0">
                <a:solidFill>
                  <a:schemeClr val="bg1"/>
                </a:solidFill>
                <a:latin typeface="Letter-join Print Plus 3" panose="02000805000000020003" pitchFamily="50" charset="0"/>
              </a:rPr>
              <a:t>understand which letters belong to which handwriting ‘families’ (</a:t>
            </a:r>
            <a:r>
              <a:rPr lang="en-US" sz="2800" dirty="0" err="1">
                <a:solidFill>
                  <a:schemeClr val="bg1"/>
                </a:solidFill>
                <a:latin typeface="Letter-join Print Plus 3" panose="02000805000000020003" pitchFamily="50" charset="0"/>
              </a:rPr>
              <a:t>ie</a:t>
            </a:r>
            <a:r>
              <a:rPr lang="en-US" sz="2800" dirty="0">
                <a:solidFill>
                  <a:schemeClr val="bg1"/>
                </a:solidFill>
                <a:latin typeface="Letter-join Print Plus 3" panose="02000805000000020003" pitchFamily="50" charset="0"/>
              </a:rPr>
              <a:t> letters that are formed in similar ways) and to practise these.</a:t>
            </a:r>
            <a:endParaRPr lang="en-GB" sz="2800" dirty="0">
              <a:solidFill>
                <a:schemeClr val="bg1"/>
              </a:solidFill>
              <a:latin typeface="Letter-join Print Plus 3" panose="02000805000000020003" pitchFamily="50" charset="0"/>
            </a:endParaRPr>
          </a:p>
        </p:txBody>
      </p:sp>
      <p:pic>
        <p:nvPicPr>
          <p:cNvPr id="5" name="Picture 4"/>
          <p:cNvPicPr>
            <a:picLocks noChangeAspect="1"/>
          </p:cNvPicPr>
          <p:nvPr/>
        </p:nvPicPr>
        <p:blipFill>
          <a:blip r:embed="rId4"/>
          <a:stretch>
            <a:fillRect/>
          </a:stretch>
        </p:blipFill>
        <p:spPr>
          <a:xfrm>
            <a:off x="261257" y="117566"/>
            <a:ext cx="2024743" cy="2024743"/>
          </a:xfrm>
          <a:prstGeom prst="rect">
            <a:avLst/>
          </a:prstGeom>
        </p:spPr>
      </p:pic>
    </p:spTree>
    <p:extLst>
      <p:ext uri="{BB962C8B-B14F-4D97-AF65-F5344CB8AC3E}">
        <p14:creationId xmlns:p14="http://schemas.microsoft.com/office/powerpoint/2010/main" val="3852498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365761"/>
            <a:ext cx="12090924" cy="6492240"/>
          </a:xfrm>
          <a:prstGeom prst="rect">
            <a:avLst/>
          </a:prstGeom>
        </p:spPr>
      </p:pic>
      <p:sp>
        <p:nvSpPr>
          <p:cNvPr id="4" name="TextBox 3"/>
          <p:cNvSpPr txBox="1"/>
          <p:nvPr/>
        </p:nvSpPr>
        <p:spPr>
          <a:xfrm>
            <a:off x="3788230" y="980391"/>
            <a:ext cx="7817616" cy="5262979"/>
          </a:xfrm>
          <a:prstGeom prst="rect">
            <a:avLst/>
          </a:prstGeom>
          <a:noFill/>
        </p:spPr>
        <p:txBody>
          <a:bodyPr wrap="square" rtlCol="0">
            <a:spAutoFit/>
          </a:bodyPr>
          <a:lstStyle/>
          <a:p>
            <a:pPr algn="ctr"/>
            <a:r>
              <a:rPr lang="en-US" sz="3200" u="sng" dirty="0">
                <a:solidFill>
                  <a:schemeClr val="bg1"/>
                </a:solidFill>
                <a:latin typeface="Letter-join Print Plus 3" panose="02000805000000020003" pitchFamily="50" charset="0"/>
              </a:rPr>
              <a:t>Year 2 Handwriting</a:t>
            </a:r>
          </a:p>
          <a:p>
            <a:pPr algn="ctr"/>
            <a:r>
              <a:rPr lang="en-US" sz="3200" dirty="0">
                <a:solidFill>
                  <a:schemeClr val="bg1"/>
                </a:solidFill>
                <a:latin typeface="Letter-join Print Plus 3" panose="02000805000000020003" pitchFamily="50" charset="0"/>
              </a:rPr>
              <a:t>Pupils should be taught to:</a:t>
            </a:r>
          </a:p>
          <a:p>
            <a:pPr algn="ctr"/>
            <a:endParaRPr lang="en-US" sz="3200" dirty="0">
              <a:solidFill>
                <a:schemeClr val="bg1"/>
              </a:solidFill>
              <a:latin typeface="Letter-join Print Plus 3" panose="02000805000000020003" pitchFamily="50" charset="0"/>
            </a:endParaRPr>
          </a:p>
          <a:p>
            <a:pPr marL="342900" indent="-342900">
              <a:buFont typeface="Wingdings" panose="05000000000000000000" pitchFamily="2" charset="2"/>
              <a:buChar char="Ø"/>
            </a:pPr>
            <a:r>
              <a:rPr lang="en-US" sz="2400" dirty="0">
                <a:solidFill>
                  <a:schemeClr val="bg1"/>
                </a:solidFill>
                <a:latin typeface="Letter-join Print Plus 3" panose="02000805000000020003" pitchFamily="50" charset="0"/>
              </a:rPr>
              <a:t>form lower-case letters of the correct size relative to one another</a:t>
            </a:r>
          </a:p>
          <a:p>
            <a:pPr marL="342900" indent="-342900">
              <a:buFont typeface="Wingdings" panose="05000000000000000000" pitchFamily="2" charset="2"/>
              <a:buChar char="Ø"/>
            </a:pPr>
            <a:r>
              <a:rPr lang="en-US" sz="2400" dirty="0">
                <a:solidFill>
                  <a:schemeClr val="bg1"/>
                </a:solidFill>
                <a:latin typeface="Letter-join Print Plus 3" panose="02000805000000020003" pitchFamily="50" charset="0"/>
              </a:rPr>
              <a:t>start using some of the diagonal and horizontal strokes needed to join letters and understand which letters, when adjacent to one another, are best left </a:t>
            </a:r>
            <a:r>
              <a:rPr lang="en-US" sz="2400" dirty="0" err="1">
                <a:solidFill>
                  <a:schemeClr val="bg1"/>
                </a:solidFill>
                <a:latin typeface="Letter-join Print Plus 3" panose="02000805000000020003" pitchFamily="50" charset="0"/>
              </a:rPr>
              <a:t>unjoined</a:t>
            </a:r>
            <a:endParaRPr lang="en-US" sz="2400" dirty="0">
              <a:solidFill>
                <a:schemeClr val="bg1"/>
              </a:solidFill>
              <a:latin typeface="Letter-join Print Plus 3" panose="02000805000000020003" pitchFamily="50" charset="0"/>
            </a:endParaRPr>
          </a:p>
          <a:p>
            <a:pPr marL="342900" indent="-342900">
              <a:buFont typeface="Wingdings" panose="05000000000000000000" pitchFamily="2" charset="2"/>
              <a:buChar char="Ø"/>
            </a:pPr>
            <a:r>
              <a:rPr lang="en-US" sz="2400" dirty="0">
                <a:solidFill>
                  <a:schemeClr val="bg1"/>
                </a:solidFill>
                <a:latin typeface="Letter-join Print Plus 3" panose="02000805000000020003" pitchFamily="50" charset="0"/>
              </a:rPr>
              <a:t>write capital letters and digits of the correct size, orientation and relationship to one another and to lower-case letters</a:t>
            </a:r>
          </a:p>
          <a:p>
            <a:pPr marL="342900" indent="-342900">
              <a:buFont typeface="Wingdings" panose="05000000000000000000" pitchFamily="2" charset="2"/>
              <a:buChar char="Ø"/>
            </a:pPr>
            <a:r>
              <a:rPr lang="en-US" sz="2400" dirty="0">
                <a:solidFill>
                  <a:schemeClr val="bg1"/>
                </a:solidFill>
                <a:latin typeface="Letter-join Print Plus 3" panose="02000805000000020003" pitchFamily="50" charset="0"/>
              </a:rPr>
              <a:t>use spacing between words that reflects the size of the letters.</a:t>
            </a:r>
            <a:endParaRPr lang="en-GB" sz="3200" dirty="0">
              <a:solidFill>
                <a:schemeClr val="bg1"/>
              </a:solidFill>
              <a:latin typeface="Letter-join Print Plus 3" panose="02000805000000020003" pitchFamily="50" charset="0"/>
            </a:endParaRPr>
          </a:p>
        </p:txBody>
      </p:sp>
      <p:pic>
        <p:nvPicPr>
          <p:cNvPr id="5" name="Picture 4"/>
          <p:cNvPicPr>
            <a:picLocks noChangeAspect="1"/>
          </p:cNvPicPr>
          <p:nvPr/>
        </p:nvPicPr>
        <p:blipFill>
          <a:blip r:embed="rId4"/>
          <a:stretch>
            <a:fillRect/>
          </a:stretch>
        </p:blipFill>
        <p:spPr>
          <a:xfrm>
            <a:off x="261257" y="117566"/>
            <a:ext cx="2024743" cy="2024743"/>
          </a:xfrm>
          <a:prstGeom prst="rect">
            <a:avLst/>
          </a:prstGeom>
        </p:spPr>
      </p:pic>
    </p:spTree>
    <p:extLst>
      <p:ext uri="{BB962C8B-B14F-4D97-AF65-F5344CB8AC3E}">
        <p14:creationId xmlns:p14="http://schemas.microsoft.com/office/powerpoint/2010/main" val="462039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365761"/>
            <a:ext cx="12090924" cy="6492240"/>
          </a:xfrm>
          <a:prstGeom prst="rect">
            <a:avLst/>
          </a:prstGeom>
        </p:spPr>
      </p:pic>
      <p:sp>
        <p:nvSpPr>
          <p:cNvPr id="4" name="TextBox 3"/>
          <p:cNvSpPr txBox="1"/>
          <p:nvPr/>
        </p:nvSpPr>
        <p:spPr>
          <a:xfrm>
            <a:off x="3788230" y="672615"/>
            <a:ext cx="7817616" cy="5878532"/>
          </a:xfrm>
          <a:prstGeom prst="rect">
            <a:avLst/>
          </a:prstGeom>
          <a:noFill/>
        </p:spPr>
        <p:txBody>
          <a:bodyPr wrap="square" rtlCol="0">
            <a:spAutoFit/>
          </a:bodyPr>
          <a:lstStyle/>
          <a:p>
            <a:pPr algn="ctr"/>
            <a:r>
              <a:rPr lang="en-US" sz="3200" u="sng" dirty="0">
                <a:solidFill>
                  <a:schemeClr val="bg1"/>
                </a:solidFill>
                <a:latin typeface="Letter-join Print Plus 3" panose="02000805000000020003" pitchFamily="50" charset="0"/>
              </a:rPr>
              <a:t>Year 3 and 4 Handwriting and Presentation</a:t>
            </a:r>
          </a:p>
          <a:p>
            <a:pPr algn="ctr"/>
            <a:r>
              <a:rPr lang="en-US" sz="3200" dirty="0">
                <a:solidFill>
                  <a:schemeClr val="bg1"/>
                </a:solidFill>
                <a:latin typeface="Letter-join Print Plus 3" panose="02000805000000020003" pitchFamily="50" charset="0"/>
              </a:rPr>
              <a:t>Pupils should be taught to:</a:t>
            </a:r>
          </a:p>
          <a:p>
            <a:pPr algn="ctr"/>
            <a:endParaRPr lang="en-US" sz="3200" dirty="0">
              <a:solidFill>
                <a:schemeClr val="bg1"/>
              </a:solidFill>
              <a:latin typeface="Letter-join Print Plus 3" panose="02000805000000020003" pitchFamily="50" charset="0"/>
            </a:endParaRPr>
          </a:p>
          <a:p>
            <a:pPr marL="457200" indent="-457200" algn="ctr">
              <a:buFont typeface="Wingdings" panose="05000000000000000000" pitchFamily="2" charset="2"/>
              <a:buChar char="Ø"/>
            </a:pPr>
            <a:r>
              <a:rPr lang="en-US" sz="2800" dirty="0">
                <a:solidFill>
                  <a:schemeClr val="bg1"/>
                </a:solidFill>
                <a:latin typeface="Letter-join Print Plus 3" panose="02000805000000020003" pitchFamily="50" charset="0"/>
              </a:rPr>
              <a:t>use the diagonal and horizontal strokes that are needed to join letters and understand which letters, when adjacent to one another, are best left </a:t>
            </a:r>
            <a:r>
              <a:rPr lang="en-US" sz="2800" dirty="0" err="1">
                <a:solidFill>
                  <a:schemeClr val="bg1"/>
                </a:solidFill>
                <a:latin typeface="Letter-join Print Plus 3" panose="02000805000000020003" pitchFamily="50" charset="0"/>
              </a:rPr>
              <a:t>unjoined</a:t>
            </a:r>
            <a:endParaRPr lang="en-US" sz="2800" dirty="0">
              <a:solidFill>
                <a:schemeClr val="bg1"/>
              </a:solidFill>
              <a:latin typeface="Letter-join Print Plus 3" panose="02000805000000020003" pitchFamily="50" charset="0"/>
            </a:endParaRPr>
          </a:p>
          <a:p>
            <a:pPr marL="457200" indent="-457200" algn="ctr">
              <a:buFont typeface="Wingdings" panose="05000000000000000000" pitchFamily="2" charset="2"/>
              <a:buChar char="Ø"/>
            </a:pPr>
            <a:r>
              <a:rPr lang="en-US" sz="2800" dirty="0">
                <a:solidFill>
                  <a:schemeClr val="bg1"/>
                </a:solidFill>
                <a:latin typeface="Letter-join Print Plus 3" panose="02000805000000020003" pitchFamily="50" charset="0"/>
              </a:rPr>
              <a:t>increase the legibility, consistency and quality of their handwriting, [for example, by ensuring that the downstrokes of letters are parallel and equidistant, and that lines of writing are spaced sufficiently so that the ascenders and descenders of letters do not touch.</a:t>
            </a:r>
            <a:endParaRPr lang="en-GB" sz="2800" dirty="0">
              <a:solidFill>
                <a:schemeClr val="bg1"/>
              </a:solidFill>
              <a:latin typeface="Letter-join Print Plus 3" panose="02000805000000020003" pitchFamily="50" charset="0"/>
            </a:endParaRPr>
          </a:p>
        </p:txBody>
      </p:sp>
      <p:pic>
        <p:nvPicPr>
          <p:cNvPr id="5" name="Picture 4"/>
          <p:cNvPicPr>
            <a:picLocks noChangeAspect="1"/>
          </p:cNvPicPr>
          <p:nvPr/>
        </p:nvPicPr>
        <p:blipFill>
          <a:blip r:embed="rId4"/>
          <a:stretch>
            <a:fillRect/>
          </a:stretch>
        </p:blipFill>
        <p:spPr>
          <a:xfrm>
            <a:off x="261257" y="117566"/>
            <a:ext cx="2024743" cy="2024743"/>
          </a:xfrm>
          <a:prstGeom prst="rect">
            <a:avLst/>
          </a:prstGeom>
        </p:spPr>
      </p:pic>
    </p:spTree>
    <p:extLst>
      <p:ext uri="{BB962C8B-B14F-4D97-AF65-F5344CB8AC3E}">
        <p14:creationId xmlns:p14="http://schemas.microsoft.com/office/powerpoint/2010/main" val="146414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365761"/>
            <a:ext cx="12090924" cy="6492240"/>
          </a:xfrm>
          <a:prstGeom prst="rect">
            <a:avLst/>
          </a:prstGeom>
        </p:spPr>
      </p:pic>
      <p:sp>
        <p:nvSpPr>
          <p:cNvPr id="4" name="TextBox 3"/>
          <p:cNvSpPr txBox="1"/>
          <p:nvPr/>
        </p:nvSpPr>
        <p:spPr>
          <a:xfrm>
            <a:off x="3788230" y="857281"/>
            <a:ext cx="7817616" cy="5016758"/>
          </a:xfrm>
          <a:prstGeom prst="rect">
            <a:avLst/>
          </a:prstGeom>
          <a:noFill/>
        </p:spPr>
        <p:txBody>
          <a:bodyPr wrap="square" rtlCol="0">
            <a:spAutoFit/>
          </a:bodyPr>
          <a:lstStyle/>
          <a:p>
            <a:pPr algn="ctr"/>
            <a:r>
              <a:rPr lang="en-US" sz="3200" u="sng" dirty="0">
                <a:solidFill>
                  <a:schemeClr val="bg1"/>
                </a:solidFill>
                <a:latin typeface="Letter-join Print Plus 3" panose="02000805000000020003" pitchFamily="50" charset="0"/>
              </a:rPr>
              <a:t>Year 5 and 6 Handwriting and Presentation</a:t>
            </a:r>
          </a:p>
          <a:p>
            <a:pPr algn="ctr"/>
            <a:r>
              <a:rPr lang="en-US" sz="3200" dirty="0">
                <a:solidFill>
                  <a:schemeClr val="bg1"/>
                </a:solidFill>
                <a:latin typeface="Letter-join Print Plus 3" panose="02000805000000020003" pitchFamily="50" charset="0"/>
              </a:rPr>
              <a:t>Pupils should be taught to:</a:t>
            </a:r>
          </a:p>
          <a:p>
            <a:pPr algn="ctr"/>
            <a:endParaRPr lang="en-US" sz="3200" dirty="0">
              <a:solidFill>
                <a:schemeClr val="bg1"/>
              </a:solidFill>
              <a:latin typeface="Letter-join Print Plus 3" panose="02000805000000020003" pitchFamily="50" charset="0"/>
            </a:endParaRPr>
          </a:p>
          <a:p>
            <a:pPr marL="457200" indent="-457200">
              <a:buFont typeface="Wingdings" panose="05000000000000000000" pitchFamily="2" charset="2"/>
              <a:buChar char="Ø"/>
            </a:pPr>
            <a:r>
              <a:rPr lang="en-US" sz="3200" dirty="0">
                <a:solidFill>
                  <a:schemeClr val="bg1"/>
                </a:solidFill>
                <a:latin typeface="Letter-join Print Plus 3" panose="02000805000000020003" pitchFamily="50" charset="0"/>
              </a:rPr>
              <a:t>write legibly, fluently and with increasing speed by:</a:t>
            </a:r>
          </a:p>
          <a:p>
            <a:pPr marL="457200" indent="-457200">
              <a:buFont typeface="Wingdings" panose="05000000000000000000" pitchFamily="2" charset="2"/>
              <a:buChar char="Ø"/>
            </a:pPr>
            <a:r>
              <a:rPr lang="en-US" sz="3200" dirty="0">
                <a:solidFill>
                  <a:schemeClr val="bg1"/>
                </a:solidFill>
                <a:latin typeface="Letter-join Print Plus 3" panose="02000805000000020003" pitchFamily="50" charset="0"/>
              </a:rPr>
              <a:t>choosing which shape of a letter to use when given choices and deciding whether or not to join specific letters</a:t>
            </a:r>
          </a:p>
          <a:p>
            <a:pPr marL="457200" indent="-457200">
              <a:buFont typeface="Wingdings" panose="05000000000000000000" pitchFamily="2" charset="2"/>
              <a:buChar char="Ø"/>
            </a:pPr>
            <a:r>
              <a:rPr lang="en-US" sz="3200" dirty="0">
                <a:solidFill>
                  <a:schemeClr val="bg1"/>
                </a:solidFill>
                <a:latin typeface="Letter-join Print Plus 3" panose="02000805000000020003" pitchFamily="50" charset="0"/>
              </a:rPr>
              <a:t>choosing the writing implement that is best suited for a task.</a:t>
            </a:r>
            <a:endParaRPr lang="en-GB" sz="3200" dirty="0">
              <a:solidFill>
                <a:schemeClr val="bg1"/>
              </a:solidFill>
              <a:latin typeface="Letter-join Print Plus 3" panose="02000805000000020003" pitchFamily="50" charset="0"/>
            </a:endParaRPr>
          </a:p>
        </p:txBody>
      </p:sp>
      <p:pic>
        <p:nvPicPr>
          <p:cNvPr id="5" name="Picture 4"/>
          <p:cNvPicPr>
            <a:picLocks noChangeAspect="1"/>
          </p:cNvPicPr>
          <p:nvPr/>
        </p:nvPicPr>
        <p:blipFill>
          <a:blip r:embed="rId4"/>
          <a:stretch>
            <a:fillRect/>
          </a:stretch>
        </p:blipFill>
        <p:spPr>
          <a:xfrm>
            <a:off x="261257" y="117566"/>
            <a:ext cx="2024743" cy="2024743"/>
          </a:xfrm>
          <a:prstGeom prst="rect">
            <a:avLst/>
          </a:prstGeom>
        </p:spPr>
      </p:pic>
    </p:spTree>
    <p:extLst>
      <p:ext uri="{BB962C8B-B14F-4D97-AF65-F5344CB8AC3E}">
        <p14:creationId xmlns:p14="http://schemas.microsoft.com/office/powerpoint/2010/main" val="2763387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365761"/>
            <a:ext cx="12090924" cy="6492240"/>
          </a:xfrm>
          <a:prstGeom prst="rect">
            <a:avLst/>
          </a:prstGeom>
        </p:spPr>
      </p:pic>
      <p:sp>
        <p:nvSpPr>
          <p:cNvPr id="4" name="TextBox 3"/>
          <p:cNvSpPr txBox="1"/>
          <p:nvPr/>
        </p:nvSpPr>
        <p:spPr>
          <a:xfrm>
            <a:off x="3667648" y="839934"/>
            <a:ext cx="8028633" cy="5170646"/>
          </a:xfrm>
          <a:prstGeom prst="rect">
            <a:avLst/>
          </a:prstGeom>
          <a:noFill/>
        </p:spPr>
        <p:txBody>
          <a:bodyPr wrap="square" rtlCol="0">
            <a:spAutoFit/>
          </a:bodyPr>
          <a:lstStyle/>
          <a:p>
            <a:pPr algn="ctr"/>
            <a:r>
              <a:rPr lang="en-GB" sz="6600" dirty="0">
                <a:solidFill>
                  <a:schemeClr val="bg1"/>
                </a:solidFill>
                <a:latin typeface="Letter-join Print Plus 3" panose="02000805000000020003" pitchFamily="50" charset="0"/>
              </a:rPr>
              <a:t>Handwriting at Forest and Sandridge.</a:t>
            </a:r>
          </a:p>
          <a:p>
            <a:pPr algn="ctr"/>
            <a:endParaRPr lang="en-GB" sz="6600" dirty="0">
              <a:solidFill>
                <a:schemeClr val="bg1"/>
              </a:solidFill>
              <a:latin typeface="Letter-join Print Plus 3" panose="02000805000000020003" pitchFamily="50" charset="0"/>
            </a:endParaRPr>
          </a:p>
          <a:p>
            <a:pPr algn="ctr"/>
            <a:r>
              <a:rPr lang="en-GB" sz="6600" dirty="0">
                <a:solidFill>
                  <a:schemeClr val="bg1"/>
                </a:solidFill>
                <a:latin typeface="Letter-join Print Plus 3" panose="02000805000000020003" pitchFamily="50" charset="0"/>
              </a:rPr>
              <a:t>We use a scheme called letter-join.</a:t>
            </a:r>
          </a:p>
        </p:txBody>
      </p:sp>
      <p:pic>
        <p:nvPicPr>
          <p:cNvPr id="5" name="Picture 4"/>
          <p:cNvPicPr>
            <a:picLocks noChangeAspect="1"/>
          </p:cNvPicPr>
          <p:nvPr/>
        </p:nvPicPr>
        <p:blipFill>
          <a:blip r:embed="rId4"/>
          <a:stretch>
            <a:fillRect/>
          </a:stretch>
        </p:blipFill>
        <p:spPr>
          <a:xfrm>
            <a:off x="261257" y="117566"/>
            <a:ext cx="2024743" cy="2024743"/>
          </a:xfrm>
          <a:prstGeom prst="rect">
            <a:avLst/>
          </a:prstGeom>
        </p:spPr>
      </p:pic>
    </p:spTree>
    <p:extLst>
      <p:ext uri="{BB962C8B-B14F-4D97-AF65-F5344CB8AC3E}">
        <p14:creationId xmlns:p14="http://schemas.microsoft.com/office/powerpoint/2010/main" val="3785151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92000" cy="6842993"/>
          </a:xfrm>
          <a:prstGeom prst="rect">
            <a:avLst/>
          </a:prstGeom>
        </p:spPr>
      </p:pic>
      <p:sp>
        <p:nvSpPr>
          <p:cNvPr id="3" name="TextBox 2"/>
          <p:cNvSpPr txBox="1"/>
          <p:nvPr/>
        </p:nvSpPr>
        <p:spPr>
          <a:xfrm>
            <a:off x="3794824" y="0"/>
            <a:ext cx="8007532" cy="769441"/>
          </a:xfrm>
          <a:prstGeom prst="rect">
            <a:avLst/>
          </a:prstGeom>
          <a:noFill/>
        </p:spPr>
        <p:txBody>
          <a:bodyPr wrap="square" rtlCol="0">
            <a:spAutoFit/>
          </a:bodyPr>
          <a:lstStyle/>
          <a:p>
            <a:pPr algn="ctr"/>
            <a:r>
              <a:rPr lang="en-GB" sz="4400" u="sng" dirty="0">
                <a:latin typeface="Letter-join Print Plus 3" panose="02000805000000020003" pitchFamily="50" charset="0"/>
              </a:rPr>
              <a:t>National Curriculum</a:t>
            </a:r>
            <a:endParaRPr lang="en-GB" sz="4400" dirty="0">
              <a:latin typeface="Letter-join Print Plus 3" panose="02000805000000020003" pitchFamily="50" charset="0"/>
            </a:endParaRPr>
          </a:p>
        </p:txBody>
      </p:sp>
      <p:sp>
        <p:nvSpPr>
          <p:cNvPr id="6" name="TextBox 5">
            <a:extLst>
              <a:ext uri="{FF2B5EF4-FFF2-40B4-BE49-F238E27FC236}">
                <a16:creationId xmlns:a16="http://schemas.microsoft.com/office/drawing/2014/main" id="{22511047-CDAB-49D9-9BDE-920864DCCFAA}"/>
              </a:ext>
            </a:extLst>
          </p:cNvPr>
          <p:cNvSpPr txBox="1"/>
          <p:nvPr/>
        </p:nvSpPr>
        <p:spPr>
          <a:xfrm>
            <a:off x="3732492" y="869924"/>
            <a:ext cx="8132196" cy="5569602"/>
          </a:xfrm>
          <a:prstGeom prst="rect">
            <a:avLst/>
          </a:prstGeom>
          <a:noFill/>
        </p:spPr>
        <p:txBody>
          <a:bodyPr wrap="square">
            <a:spAutoFit/>
          </a:bodyPr>
          <a:lstStyle/>
          <a:p>
            <a:pPr>
              <a:lnSpc>
                <a:spcPct val="107000"/>
              </a:lnSpc>
              <a:spcAft>
                <a:spcPts val="800"/>
              </a:spcAft>
            </a:pPr>
            <a:r>
              <a:rPr lang="en-US" sz="1700" u="sng" dirty="0">
                <a:solidFill>
                  <a:schemeClr val="bg1"/>
                </a:solidFill>
                <a:effectLst/>
                <a:latin typeface="Letter-join Print Plus 3" panose="02000805000000020003" pitchFamily="50" charset="0"/>
                <a:ea typeface="Calibri" panose="020F0502020204030204" pitchFamily="34" charset="0"/>
                <a:cs typeface="Times New Roman" panose="02020603050405020304" pitchFamily="18" charset="0"/>
              </a:rPr>
              <a:t>Aims</a:t>
            </a:r>
          </a:p>
          <a:p>
            <a:pPr>
              <a:lnSpc>
                <a:spcPct val="107000"/>
              </a:lnSpc>
              <a:spcAft>
                <a:spcPts val="800"/>
              </a:spcAft>
            </a:pPr>
            <a:r>
              <a:rPr lang="en-US" sz="1700" dirty="0">
                <a:solidFill>
                  <a:schemeClr val="bg1"/>
                </a:solidFill>
                <a:effectLst/>
                <a:latin typeface="Letter-join Print Plus 3" panose="02000805000000020003" pitchFamily="50" charset="0"/>
                <a:ea typeface="Calibri" panose="020F0502020204030204" pitchFamily="34" charset="0"/>
                <a:cs typeface="Times New Roman" panose="02020603050405020304" pitchFamily="18" charset="0"/>
              </a:rPr>
              <a:t>The overarching aim for English in the national curriculum is to promote high standards of language and literacy by equipping pupils with a strong command of the spoken and written language, and to develop their love of literature through widespread reading for enjoyment. The national curriculum for English aims to ensure that all pupils:</a:t>
            </a:r>
          </a:p>
          <a:p>
            <a:pPr marL="285750" indent="-285750">
              <a:lnSpc>
                <a:spcPct val="107000"/>
              </a:lnSpc>
              <a:spcAft>
                <a:spcPts val="800"/>
              </a:spcAft>
              <a:buFont typeface="Wingdings" panose="05000000000000000000" pitchFamily="2" charset="2"/>
              <a:buChar char="Ø"/>
            </a:pPr>
            <a:r>
              <a:rPr lang="en-US" sz="1700" dirty="0">
                <a:solidFill>
                  <a:schemeClr val="bg1"/>
                </a:solidFill>
                <a:latin typeface="Letter-join Print Plus 3" panose="02000805000000020003" pitchFamily="50" charset="0"/>
                <a:ea typeface="Calibri" panose="020F0502020204030204" pitchFamily="34" charset="0"/>
                <a:cs typeface="Times New Roman" panose="02020603050405020304" pitchFamily="18" charset="0"/>
              </a:rPr>
              <a:t>r</a:t>
            </a:r>
            <a:r>
              <a:rPr lang="en-US" sz="1700" dirty="0">
                <a:solidFill>
                  <a:schemeClr val="bg1"/>
                </a:solidFill>
                <a:effectLst/>
                <a:latin typeface="Letter-join Print Plus 3" panose="02000805000000020003" pitchFamily="50" charset="0"/>
                <a:ea typeface="Calibri" panose="020F0502020204030204" pitchFamily="34" charset="0"/>
                <a:cs typeface="Times New Roman" panose="02020603050405020304" pitchFamily="18" charset="0"/>
              </a:rPr>
              <a:t>ead easily, fluently and with good understanding</a:t>
            </a:r>
          </a:p>
          <a:p>
            <a:pPr marL="285750" indent="-285750">
              <a:lnSpc>
                <a:spcPct val="107000"/>
              </a:lnSpc>
              <a:spcAft>
                <a:spcPts val="800"/>
              </a:spcAft>
              <a:buFont typeface="Wingdings" panose="05000000000000000000" pitchFamily="2" charset="2"/>
              <a:buChar char="Ø"/>
            </a:pPr>
            <a:r>
              <a:rPr lang="en-US" sz="1700" dirty="0">
                <a:solidFill>
                  <a:schemeClr val="bg1"/>
                </a:solidFill>
                <a:effectLst/>
                <a:latin typeface="Letter-join Print Plus 3" panose="02000805000000020003" pitchFamily="50" charset="0"/>
                <a:ea typeface="Calibri" panose="020F0502020204030204" pitchFamily="34" charset="0"/>
                <a:cs typeface="Times New Roman" panose="02020603050405020304" pitchFamily="18" charset="0"/>
              </a:rPr>
              <a:t>develop the habit of reading widely and often, for both pleasure and information </a:t>
            </a:r>
          </a:p>
          <a:p>
            <a:pPr marL="285750" indent="-285750">
              <a:lnSpc>
                <a:spcPct val="107000"/>
              </a:lnSpc>
              <a:spcAft>
                <a:spcPts val="800"/>
              </a:spcAft>
              <a:buFont typeface="Wingdings" panose="05000000000000000000" pitchFamily="2" charset="2"/>
              <a:buChar char="Ø"/>
            </a:pPr>
            <a:r>
              <a:rPr lang="en-US" sz="1700" dirty="0">
                <a:solidFill>
                  <a:schemeClr val="bg1"/>
                </a:solidFill>
                <a:effectLst/>
                <a:latin typeface="Letter-join Print Plus 3" panose="02000805000000020003" pitchFamily="50" charset="0"/>
                <a:ea typeface="Calibri" panose="020F0502020204030204" pitchFamily="34" charset="0"/>
                <a:cs typeface="Times New Roman" panose="02020603050405020304" pitchFamily="18" charset="0"/>
              </a:rPr>
              <a:t>acquire a wide vocabulary, an understanding of grammar and knowledge of linguistic conventions for reading, writing and spoken language appreciate our rich and varied literary heritage </a:t>
            </a:r>
          </a:p>
          <a:p>
            <a:pPr marL="285750" indent="-285750">
              <a:lnSpc>
                <a:spcPct val="107000"/>
              </a:lnSpc>
              <a:spcAft>
                <a:spcPts val="800"/>
              </a:spcAft>
              <a:buFont typeface="Wingdings" panose="05000000000000000000" pitchFamily="2" charset="2"/>
              <a:buChar char="Ø"/>
            </a:pPr>
            <a:r>
              <a:rPr lang="en-US" sz="1700" dirty="0">
                <a:solidFill>
                  <a:schemeClr val="bg1"/>
                </a:solidFill>
                <a:effectLst/>
                <a:latin typeface="Letter-join Print Plus 3" panose="02000805000000020003" pitchFamily="50" charset="0"/>
                <a:ea typeface="Calibri" panose="020F0502020204030204" pitchFamily="34" charset="0"/>
                <a:cs typeface="Times New Roman" panose="02020603050405020304" pitchFamily="18" charset="0"/>
              </a:rPr>
              <a:t>write clearly, accurately and coherently, adapting their language and style in and for a range of contexts, purposes and audiences </a:t>
            </a:r>
          </a:p>
          <a:p>
            <a:pPr marL="285750" indent="-285750">
              <a:lnSpc>
                <a:spcPct val="107000"/>
              </a:lnSpc>
              <a:spcAft>
                <a:spcPts val="800"/>
              </a:spcAft>
              <a:buFont typeface="Wingdings" panose="05000000000000000000" pitchFamily="2" charset="2"/>
              <a:buChar char="Ø"/>
            </a:pPr>
            <a:r>
              <a:rPr lang="en-US" sz="1700" dirty="0">
                <a:solidFill>
                  <a:schemeClr val="bg1"/>
                </a:solidFill>
                <a:effectLst/>
                <a:latin typeface="Letter-join Print Plus 3" panose="02000805000000020003" pitchFamily="50" charset="0"/>
                <a:ea typeface="Calibri" panose="020F0502020204030204" pitchFamily="34" charset="0"/>
                <a:cs typeface="Times New Roman" panose="02020603050405020304" pitchFamily="18" charset="0"/>
              </a:rPr>
              <a:t>use discussion in order to learn; they should be able to elaborate and explain clearly their understanding and ideas </a:t>
            </a:r>
          </a:p>
          <a:p>
            <a:pPr marL="285750" indent="-285750">
              <a:lnSpc>
                <a:spcPct val="107000"/>
              </a:lnSpc>
              <a:spcAft>
                <a:spcPts val="800"/>
              </a:spcAft>
              <a:buFont typeface="Wingdings" panose="05000000000000000000" pitchFamily="2" charset="2"/>
              <a:buChar char="Ø"/>
            </a:pPr>
            <a:r>
              <a:rPr lang="en-US" sz="1700" dirty="0">
                <a:solidFill>
                  <a:schemeClr val="bg1"/>
                </a:solidFill>
                <a:effectLst/>
                <a:latin typeface="Letter-join Print Plus 3" panose="02000805000000020003" pitchFamily="50" charset="0"/>
                <a:ea typeface="Calibri" panose="020F0502020204030204" pitchFamily="34" charset="0"/>
                <a:cs typeface="Times New Roman" panose="02020603050405020304" pitchFamily="18" charset="0"/>
              </a:rPr>
              <a:t>are competent in the arts of speaking and listening, making formal presentations, demonstrating to others and participating in debate.</a:t>
            </a:r>
            <a:endParaRPr lang="en-GB" sz="1700" dirty="0">
              <a:solidFill>
                <a:schemeClr val="bg1"/>
              </a:solidFill>
              <a:effectLst/>
              <a:latin typeface="Letter-join Print Plus 3" panose="02000805000000020003" pitchFamily="50"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3709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365761"/>
            <a:ext cx="12090924" cy="6492240"/>
          </a:xfrm>
          <a:prstGeom prst="rect">
            <a:avLst/>
          </a:prstGeom>
        </p:spPr>
      </p:pic>
      <p:sp>
        <p:nvSpPr>
          <p:cNvPr id="4" name="TextBox 3"/>
          <p:cNvSpPr txBox="1"/>
          <p:nvPr/>
        </p:nvSpPr>
        <p:spPr>
          <a:xfrm>
            <a:off x="3667648" y="839934"/>
            <a:ext cx="8028633" cy="5170646"/>
          </a:xfrm>
          <a:prstGeom prst="rect">
            <a:avLst/>
          </a:prstGeom>
          <a:noFill/>
        </p:spPr>
        <p:txBody>
          <a:bodyPr wrap="square" rtlCol="0">
            <a:spAutoFit/>
          </a:bodyPr>
          <a:lstStyle/>
          <a:p>
            <a:pPr algn="ctr"/>
            <a:r>
              <a:rPr lang="en-GB" sz="6600" dirty="0">
                <a:solidFill>
                  <a:schemeClr val="bg1"/>
                </a:solidFill>
                <a:latin typeface="Letter-join Print Plus 3" panose="02000805000000020003" pitchFamily="50" charset="0"/>
              </a:rPr>
              <a:t>Today you will take part in a KS2 handwriting lesson.</a:t>
            </a:r>
          </a:p>
          <a:p>
            <a:pPr algn="ctr"/>
            <a:endParaRPr lang="en-GB" sz="6600" dirty="0">
              <a:solidFill>
                <a:schemeClr val="bg1"/>
              </a:solidFill>
              <a:latin typeface="Letter-join Print Plus 3" panose="02000805000000020003" pitchFamily="50" charset="0"/>
            </a:endParaRPr>
          </a:p>
          <a:p>
            <a:pPr algn="ctr"/>
            <a:r>
              <a:rPr lang="en-GB" sz="6600" dirty="0">
                <a:solidFill>
                  <a:schemeClr val="bg1"/>
                </a:solidFill>
                <a:latin typeface="Letter-join Print Plus 3" panose="02000805000000020003" pitchFamily="50" charset="0"/>
              </a:rPr>
              <a:t>Shopping List</a:t>
            </a:r>
          </a:p>
        </p:txBody>
      </p:sp>
      <p:pic>
        <p:nvPicPr>
          <p:cNvPr id="5" name="Picture 4"/>
          <p:cNvPicPr>
            <a:picLocks noChangeAspect="1"/>
          </p:cNvPicPr>
          <p:nvPr/>
        </p:nvPicPr>
        <p:blipFill>
          <a:blip r:embed="rId4"/>
          <a:stretch>
            <a:fillRect/>
          </a:stretch>
        </p:blipFill>
        <p:spPr>
          <a:xfrm>
            <a:off x="261257" y="117566"/>
            <a:ext cx="2024743" cy="2024743"/>
          </a:xfrm>
          <a:prstGeom prst="rect">
            <a:avLst/>
          </a:prstGeom>
        </p:spPr>
      </p:pic>
    </p:spTree>
    <p:extLst>
      <p:ext uri="{BB962C8B-B14F-4D97-AF65-F5344CB8AC3E}">
        <p14:creationId xmlns:p14="http://schemas.microsoft.com/office/powerpoint/2010/main" val="4181206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365761"/>
            <a:ext cx="12090924" cy="6492240"/>
          </a:xfrm>
          <a:prstGeom prst="rect">
            <a:avLst/>
          </a:prstGeom>
        </p:spPr>
      </p:pic>
      <p:sp>
        <p:nvSpPr>
          <p:cNvPr id="4" name="TextBox 3"/>
          <p:cNvSpPr txBox="1"/>
          <p:nvPr/>
        </p:nvSpPr>
        <p:spPr>
          <a:xfrm>
            <a:off x="3667648" y="795725"/>
            <a:ext cx="8028633" cy="5632311"/>
          </a:xfrm>
          <a:prstGeom prst="rect">
            <a:avLst/>
          </a:prstGeom>
          <a:noFill/>
        </p:spPr>
        <p:txBody>
          <a:bodyPr wrap="square" rtlCol="0">
            <a:spAutoFit/>
          </a:bodyPr>
          <a:lstStyle/>
          <a:p>
            <a:pPr algn="ctr"/>
            <a:r>
              <a:rPr lang="en-GB" sz="4000" dirty="0">
                <a:solidFill>
                  <a:schemeClr val="bg1"/>
                </a:solidFill>
                <a:latin typeface="Letter-join Print Plus 3" panose="02000805000000020003" pitchFamily="50" charset="0"/>
              </a:rPr>
              <a:t>You can now spend time in class with your children. </a:t>
            </a:r>
          </a:p>
          <a:p>
            <a:pPr algn="ctr"/>
            <a:endParaRPr lang="en-GB" sz="4000" dirty="0">
              <a:solidFill>
                <a:schemeClr val="bg1"/>
              </a:solidFill>
              <a:latin typeface="Letter-join Print Plus 3" panose="02000805000000020003" pitchFamily="50" charset="0"/>
            </a:endParaRPr>
          </a:p>
          <a:p>
            <a:pPr algn="ctr"/>
            <a:r>
              <a:rPr lang="en-GB" sz="4000" dirty="0">
                <a:solidFill>
                  <a:schemeClr val="bg1"/>
                </a:solidFill>
                <a:latin typeface="Letter-join Print Plus 3" panose="02000805000000020003" pitchFamily="50" charset="0"/>
              </a:rPr>
              <a:t>You may see a writing lesson, a spelling lesson or a handwriting lesson.</a:t>
            </a:r>
          </a:p>
          <a:p>
            <a:pPr algn="ctr"/>
            <a:endParaRPr lang="en-GB" sz="4000" dirty="0">
              <a:solidFill>
                <a:schemeClr val="bg1"/>
              </a:solidFill>
              <a:latin typeface="Letter-join Print Plus 3" panose="02000805000000020003" pitchFamily="50" charset="0"/>
            </a:endParaRPr>
          </a:p>
          <a:p>
            <a:pPr algn="ctr"/>
            <a:r>
              <a:rPr lang="en-GB" sz="4000" dirty="0">
                <a:solidFill>
                  <a:schemeClr val="bg1"/>
                </a:solidFill>
                <a:latin typeface="Letter-join Print Plus 3" panose="02000805000000020003" pitchFamily="50" charset="0"/>
              </a:rPr>
              <a:t>Please come back to the hall for 10am for feedback. Enjoy!</a:t>
            </a:r>
          </a:p>
        </p:txBody>
      </p:sp>
      <p:pic>
        <p:nvPicPr>
          <p:cNvPr id="5" name="Picture 4"/>
          <p:cNvPicPr>
            <a:picLocks noChangeAspect="1"/>
          </p:cNvPicPr>
          <p:nvPr/>
        </p:nvPicPr>
        <p:blipFill>
          <a:blip r:embed="rId4"/>
          <a:stretch>
            <a:fillRect/>
          </a:stretch>
        </p:blipFill>
        <p:spPr>
          <a:xfrm>
            <a:off x="261257" y="117566"/>
            <a:ext cx="2024743" cy="2024743"/>
          </a:xfrm>
          <a:prstGeom prst="rect">
            <a:avLst/>
          </a:prstGeom>
        </p:spPr>
      </p:pic>
    </p:spTree>
    <p:extLst>
      <p:ext uri="{BB962C8B-B14F-4D97-AF65-F5344CB8AC3E}">
        <p14:creationId xmlns:p14="http://schemas.microsoft.com/office/powerpoint/2010/main" val="2164882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ABB657-4FA7-4E71-A46C-96335C59573F}"/>
              </a:ext>
            </a:extLst>
          </p:cNvPr>
          <p:cNvPicPr>
            <a:picLocks noChangeAspect="1"/>
          </p:cNvPicPr>
          <p:nvPr/>
        </p:nvPicPr>
        <p:blipFill>
          <a:blip r:embed="rId3"/>
          <a:stretch>
            <a:fillRect/>
          </a:stretch>
        </p:blipFill>
        <p:spPr>
          <a:xfrm>
            <a:off x="332569" y="281866"/>
            <a:ext cx="5421117" cy="6368767"/>
          </a:xfrm>
          <a:prstGeom prst="rect">
            <a:avLst/>
          </a:prstGeom>
        </p:spPr>
      </p:pic>
    </p:spTree>
    <p:extLst>
      <p:ext uri="{BB962C8B-B14F-4D97-AF65-F5344CB8AC3E}">
        <p14:creationId xmlns:p14="http://schemas.microsoft.com/office/powerpoint/2010/main" val="1352572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365761"/>
            <a:ext cx="12090924" cy="6492240"/>
          </a:xfrm>
          <a:prstGeom prst="rect">
            <a:avLst/>
          </a:prstGeom>
        </p:spPr>
      </p:pic>
      <p:sp>
        <p:nvSpPr>
          <p:cNvPr id="4" name="TextBox 3"/>
          <p:cNvSpPr txBox="1"/>
          <p:nvPr/>
        </p:nvSpPr>
        <p:spPr>
          <a:xfrm>
            <a:off x="3693773" y="1422742"/>
            <a:ext cx="8028633" cy="2554545"/>
          </a:xfrm>
          <a:prstGeom prst="rect">
            <a:avLst/>
          </a:prstGeom>
          <a:noFill/>
        </p:spPr>
        <p:txBody>
          <a:bodyPr wrap="square" rtlCol="0">
            <a:spAutoFit/>
          </a:bodyPr>
          <a:lstStyle/>
          <a:p>
            <a:pPr algn="ctr"/>
            <a:r>
              <a:rPr lang="en-GB" sz="4000" dirty="0">
                <a:solidFill>
                  <a:schemeClr val="bg1"/>
                </a:solidFill>
                <a:latin typeface="Letterjoin-Air No-Lead 40" panose="02000805000000020003" pitchFamily="50" charset="0"/>
              </a:rPr>
              <a:t>Please fill in the feedback on the iPads.</a:t>
            </a:r>
          </a:p>
          <a:p>
            <a:pPr algn="ctr"/>
            <a:endParaRPr lang="en-GB" sz="4000" dirty="0">
              <a:solidFill>
                <a:schemeClr val="bg1"/>
              </a:solidFill>
              <a:latin typeface="Letterjoin-Air No-Lead 40" panose="02000805000000020003" pitchFamily="50" charset="0"/>
            </a:endParaRPr>
          </a:p>
          <a:p>
            <a:pPr algn="ctr"/>
            <a:r>
              <a:rPr lang="en-GB" sz="4000" dirty="0">
                <a:solidFill>
                  <a:schemeClr val="bg1"/>
                </a:solidFill>
                <a:latin typeface="Letterjoin-Air No-Lead 40" panose="02000805000000020003" pitchFamily="50" charset="0"/>
              </a:rPr>
              <a:t>Any questions?</a:t>
            </a:r>
          </a:p>
        </p:txBody>
      </p:sp>
      <p:pic>
        <p:nvPicPr>
          <p:cNvPr id="5" name="Picture 4"/>
          <p:cNvPicPr>
            <a:picLocks noChangeAspect="1"/>
          </p:cNvPicPr>
          <p:nvPr/>
        </p:nvPicPr>
        <p:blipFill>
          <a:blip r:embed="rId4"/>
          <a:stretch>
            <a:fillRect/>
          </a:stretch>
        </p:blipFill>
        <p:spPr>
          <a:xfrm>
            <a:off x="261257" y="117566"/>
            <a:ext cx="2024743" cy="2024743"/>
          </a:xfrm>
          <a:prstGeom prst="rect">
            <a:avLst/>
          </a:prstGeom>
        </p:spPr>
      </p:pic>
    </p:spTree>
    <p:extLst>
      <p:ext uri="{BB962C8B-B14F-4D97-AF65-F5344CB8AC3E}">
        <p14:creationId xmlns:p14="http://schemas.microsoft.com/office/powerpoint/2010/main" val="1930222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92000" cy="6842993"/>
          </a:xfrm>
          <a:prstGeom prst="rect">
            <a:avLst/>
          </a:prstGeom>
        </p:spPr>
      </p:pic>
      <p:sp>
        <p:nvSpPr>
          <p:cNvPr id="3" name="TextBox 2"/>
          <p:cNvSpPr txBox="1"/>
          <p:nvPr/>
        </p:nvSpPr>
        <p:spPr>
          <a:xfrm>
            <a:off x="3794824" y="0"/>
            <a:ext cx="8007532" cy="769441"/>
          </a:xfrm>
          <a:prstGeom prst="rect">
            <a:avLst/>
          </a:prstGeom>
          <a:noFill/>
        </p:spPr>
        <p:txBody>
          <a:bodyPr wrap="square" rtlCol="0">
            <a:spAutoFit/>
          </a:bodyPr>
          <a:lstStyle/>
          <a:p>
            <a:pPr algn="ctr"/>
            <a:r>
              <a:rPr lang="en-GB" sz="4400" u="sng" dirty="0">
                <a:latin typeface="Letter-join Print Plus 3" panose="02000805000000020003" pitchFamily="50" charset="0"/>
              </a:rPr>
              <a:t>Writing at Forest and Sandridge</a:t>
            </a:r>
            <a:endParaRPr lang="en-GB" sz="4400" dirty="0">
              <a:latin typeface="Letter-join Print Plus 3" panose="02000805000000020003" pitchFamily="50" charset="0"/>
            </a:endParaRPr>
          </a:p>
        </p:txBody>
      </p:sp>
      <p:sp>
        <p:nvSpPr>
          <p:cNvPr id="6" name="TextBox 5">
            <a:extLst>
              <a:ext uri="{FF2B5EF4-FFF2-40B4-BE49-F238E27FC236}">
                <a16:creationId xmlns:a16="http://schemas.microsoft.com/office/drawing/2014/main" id="{22511047-CDAB-49D9-9BDE-920864DCCFAA}"/>
              </a:ext>
            </a:extLst>
          </p:cNvPr>
          <p:cNvSpPr txBox="1"/>
          <p:nvPr/>
        </p:nvSpPr>
        <p:spPr>
          <a:xfrm>
            <a:off x="3732492" y="769441"/>
            <a:ext cx="8132196" cy="5793381"/>
          </a:xfrm>
          <a:prstGeom prst="rect">
            <a:avLst/>
          </a:prstGeom>
          <a:noFill/>
        </p:spPr>
        <p:txBody>
          <a:bodyPr wrap="square">
            <a:spAutoFit/>
          </a:bodyPr>
          <a:lstStyle/>
          <a:p>
            <a:pPr>
              <a:lnSpc>
                <a:spcPct val="107000"/>
              </a:lnSpc>
              <a:spcAft>
                <a:spcPts val="800"/>
              </a:spcAft>
            </a:pPr>
            <a:r>
              <a:rPr lang="en-GB" sz="2000" u="sng" dirty="0">
                <a:solidFill>
                  <a:schemeClr val="bg1"/>
                </a:solidFill>
                <a:effectLst/>
                <a:latin typeface="Letter-join Print Plus 3" panose="02000805000000020003" pitchFamily="50" charset="0"/>
                <a:ea typeface="Calibri" panose="020F0502020204030204" pitchFamily="34" charset="0"/>
                <a:cs typeface="Times New Roman" panose="02020603050405020304" pitchFamily="18" charset="0"/>
              </a:rPr>
              <a:t>Curriculum Intent</a:t>
            </a:r>
            <a:endParaRPr lang="en-GB" sz="2000" dirty="0">
              <a:solidFill>
                <a:schemeClr val="bg1"/>
              </a:solidFill>
              <a:effectLst/>
              <a:latin typeface="Letter-join Print Plus 3" panose="02000805000000020003" pitchFamily="50"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solidFill>
                  <a:schemeClr val="bg1"/>
                </a:solidFill>
                <a:effectLst/>
                <a:latin typeface="Letter-join Print Plus 3" panose="02000805000000020003" pitchFamily="50" charset="0"/>
                <a:ea typeface="Calibri" panose="020F0502020204030204" pitchFamily="34" charset="0"/>
                <a:cs typeface="Times New Roman" panose="02020603050405020304" pitchFamily="18" charset="0"/>
              </a:rPr>
              <a:t>Throughout the Early Years, Key Stage 1 and Key Stage 2, we teach writing through a text-based approach, which allows us to meet the needs of the children that we are teaching – through choosing a text that will engage, inspire and motivate. As well as reading a wide variety of genres, children are given frequent opportunities to develop their skills in writing in different genres. Through covering one text per term in depth and good quality supplementary </a:t>
            </a:r>
            <a:r>
              <a:rPr lang="en-GB" sz="2000" dirty="0">
                <a:solidFill>
                  <a:schemeClr val="bg1"/>
                </a:solidFill>
                <a:effectLst/>
                <a:latin typeface="Letter-join Print Plus 3" panose="02000805000000020003" pitchFamily="50" charset="0"/>
                <a:ea typeface="Calibri" panose="020F0502020204030204" pitchFamily="34" charset="0"/>
                <a:cs typeface="Calibri" panose="020F0502020204030204" pitchFamily="34" charset="0"/>
              </a:rPr>
              <a:t>texts, children are exposed to a broad range of text types, styles and genres which must include diverse books. </a:t>
            </a:r>
            <a:r>
              <a:rPr lang="en-GB" sz="2000" dirty="0">
                <a:solidFill>
                  <a:schemeClr val="bg1"/>
                </a:solidFill>
                <a:effectLst/>
                <a:latin typeface="Letter-join Print Plus 3" panose="02000805000000020003" pitchFamily="50" charset="0"/>
                <a:ea typeface="Calibri" panose="020F0502020204030204" pitchFamily="34" charset="0"/>
                <a:cs typeface="Times New Roman" panose="02020603050405020304" pitchFamily="18" charset="0"/>
              </a:rPr>
              <a:t>All children are given the opportunity to put their writing skills into practice through two pieces of extended writing per term: one fiction and one non-fiction. Each term, children will publish a piece of writing and will be displayed on clipboards in the corridors throughout the school; this is known as “Clip it, clap it”. This allows every child to have a written piece of work on the walls, which can be seen and celebrated by all, as well as knowing they are writing for a purpose and being seen as real writers.</a:t>
            </a:r>
          </a:p>
        </p:txBody>
      </p:sp>
    </p:spTree>
    <p:extLst>
      <p:ext uri="{BB962C8B-B14F-4D97-AF65-F5344CB8AC3E}">
        <p14:creationId xmlns:p14="http://schemas.microsoft.com/office/powerpoint/2010/main" val="2687464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92000" cy="6842993"/>
          </a:xfrm>
          <a:prstGeom prst="rect">
            <a:avLst/>
          </a:prstGeom>
        </p:spPr>
      </p:pic>
      <p:sp>
        <p:nvSpPr>
          <p:cNvPr id="6" name="TextBox 5">
            <a:extLst>
              <a:ext uri="{FF2B5EF4-FFF2-40B4-BE49-F238E27FC236}">
                <a16:creationId xmlns:a16="http://schemas.microsoft.com/office/drawing/2014/main" id="{22511047-CDAB-49D9-9BDE-920864DCCFAA}"/>
              </a:ext>
            </a:extLst>
          </p:cNvPr>
          <p:cNvSpPr txBox="1"/>
          <p:nvPr/>
        </p:nvSpPr>
        <p:spPr>
          <a:xfrm>
            <a:off x="3732492" y="1244326"/>
            <a:ext cx="8132196" cy="4857099"/>
          </a:xfrm>
          <a:prstGeom prst="rect">
            <a:avLst/>
          </a:prstGeom>
          <a:noFill/>
        </p:spPr>
        <p:txBody>
          <a:bodyPr wrap="square">
            <a:spAutoFit/>
          </a:bodyPr>
          <a:lstStyle/>
          <a:p>
            <a:pPr>
              <a:lnSpc>
                <a:spcPct val="107000"/>
              </a:lnSpc>
              <a:spcAft>
                <a:spcPts val="800"/>
              </a:spcAft>
            </a:pPr>
            <a:r>
              <a:rPr lang="en-US" sz="2800" b="1" dirty="0">
                <a:solidFill>
                  <a:schemeClr val="bg1"/>
                </a:solidFill>
                <a:effectLst/>
                <a:latin typeface="Letter-join Print Plus 3" panose="02000805000000020003" pitchFamily="50" charset="0"/>
                <a:ea typeface="Calibri" panose="020F0502020204030204" pitchFamily="34" charset="0"/>
                <a:cs typeface="Times New Roman" panose="02020603050405020304" pitchFamily="18" charset="0"/>
              </a:rPr>
              <a:t>Our intentions are for children to: </a:t>
            </a:r>
          </a:p>
          <a:p>
            <a:pPr>
              <a:lnSpc>
                <a:spcPct val="107000"/>
              </a:lnSpc>
              <a:spcAft>
                <a:spcPts val="800"/>
              </a:spcAft>
            </a:pPr>
            <a:endParaRPr lang="en-US" sz="2800" b="1" dirty="0">
              <a:solidFill>
                <a:schemeClr val="bg1"/>
              </a:solidFill>
              <a:effectLst/>
              <a:latin typeface="Letter-join Print Plus 3" panose="02000805000000020003" pitchFamily="50"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Ø"/>
            </a:pPr>
            <a:r>
              <a:rPr lang="en-US" sz="2800" dirty="0">
                <a:solidFill>
                  <a:schemeClr val="bg1"/>
                </a:solidFill>
                <a:effectLst/>
                <a:latin typeface="Letter-join Print Plus 3" panose="02000805000000020003" pitchFamily="50" charset="0"/>
                <a:ea typeface="Calibri" panose="020F0502020204030204" pitchFamily="34" charset="0"/>
                <a:cs typeface="Times New Roman" panose="02020603050405020304" pitchFamily="18" charset="0"/>
              </a:rPr>
              <a:t>Write for a purpose</a:t>
            </a:r>
          </a:p>
          <a:p>
            <a:pPr marL="285750" indent="-285750">
              <a:lnSpc>
                <a:spcPct val="107000"/>
              </a:lnSpc>
              <a:spcAft>
                <a:spcPts val="800"/>
              </a:spcAft>
              <a:buFont typeface="Wingdings" panose="05000000000000000000" pitchFamily="2" charset="2"/>
              <a:buChar char="Ø"/>
            </a:pPr>
            <a:r>
              <a:rPr lang="en-US" sz="2800" dirty="0">
                <a:solidFill>
                  <a:schemeClr val="bg1"/>
                </a:solidFill>
                <a:effectLst/>
                <a:latin typeface="Letter-join Print Plus 3" panose="02000805000000020003" pitchFamily="50" charset="0"/>
                <a:ea typeface="Calibri" panose="020F0502020204030204" pitchFamily="34" charset="0"/>
                <a:cs typeface="Times New Roman" panose="02020603050405020304" pitchFamily="18" charset="0"/>
              </a:rPr>
              <a:t>See themselves as real writers</a:t>
            </a:r>
          </a:p>
          <a:p>
            <a:pPr marL="285750" indent="-285750">
              <a:lnSpc>
                <a:spcPct val="107000"/>
              </a:lnSpc>
              <a:spcAft>
                <a:spcPts val="800"/>
              </a:spcAft>
              <a:buFont typeface="Wingdings" panose="05000000000000000000" pitchFamily="2" charset="2"/>
              <a:buChar char="Ø"/>
            </a:pPr>
            <a:r>
              <a:rPr lang="en-US" sz="2800" dirty="0">
                <a:solidFill>
                  <a:schemeClr val="bg1"/>
                </a:solidFill>
                <a:effectLst/>
                <a:latin typeface="Letter-join Print Plus 3" panose="02000805000000020003" pitchFamily="50" charset="0"/>
                <a:ea typeface="Calibri" panose="020F0502020204030204" pitchFamily="34" charset="0"/>
                <a:cs typeface="Times New Roman" panose="02020603050405020304" pitchFamily="18" charset="0"/>
              </a:rPr>
              <a:t>Take ownership of their writing </a:t>
            </a:r>
          </a:p>
          <a:p>
            <a:pPr marL="285750" indent="-285750">
              <a:lnSpc>
                <a:spcPct val="107000"/>
              </a:lnSpc>
              <a:spcAft>
                <a:spcPts val="800"/>
              </a:spcAft>
              <a:buFont typeface="Wingdings" panose="05000000000000000000" pitchFamily="2" charset="2"/>
              <a:buChar char="Ø"/>
            </a:pPr>
            <a:r>
              <a:rPr lang="en-US" sz="2800" dirty="0">
                <a:solidFill>
                  <a:schemeClr val="bg1"/>
                </a:solidFill>
                <a:effectLst/>
                <a:latin typeface="Letter-join Print Plus 3" panose="02000805000000020003" pitchFamily="50" charset="0"/>
                <a:ea typeface="Calibri" panose="020F0502020204030204" pitchFamily="34" charset="0"/>
                <a:cs typeface="Times New Roman" panose="02020603050405020304" pitchFamily="18" charset="0"/>
              </a:rPr>
              <a:t>See writing as an interesting and enjoyable process</a:t>
            </a:r>
          </a:p>
          <a:p>
            <a:pPr marL="285750" indent="-285750">
              <a:lnSpc>
                <a:spcPct val="107000"/>
              </a:lnSpc>
              <a:spcAft>
                <a:spcPts val="800"/>
              </a:spcAft>
              <a:buFont typeface="Wingdings" panose="05000000000000000000" pitchFamily="2" charset="2"/>
              <a:buChar char="Ø"/>
            </a:pPr>
            <a:r>
              <a:rPr lang="en-US" sz="2800" dirty="0">
                <a:solidFill>
                  <a:schemeClr val="bg1"/>
                </a:solidFill>
                <a:effectLst/>
                <a:latin typeface="Letter-join Print Plus 3" panose="02000805000000020003" pitchFamily="50" charset="0"/>
                <a:ea typeface="Calibri" panose="020F0502020204030204" pitchFamily="34" charset="0"/>
                <a:cs typeface="Times New Roman" panose="02020603050405020304" pitchFamily="18" charset="0"/>
              </a:rPr>
              <a:t>Acquire the ability to organise and plan their written work. </a:t>
            </a:r>
          </a:p>
        </p:txBody>
      </p:sp>
      <p:sp>
        <p:nvSpPr>
          <p:cNvPr id="5" name="TextBox 4">
            <a:extLst>
              <a:ext uri="{FF2B5EF4-FFF2-40B4-BE49-F238E27FC236}">
                <a16:creationId xmlns:a16="http://schemas.microsoft.com/office/drawing/2014/main" id="{28AD086A-0D2E-4F2C-B486-D5F1E20195C4}"/>
              </a:ext>
            </a:extLst>
          </p:cNvPr>
          <p:cNvSpPr txBox="1"/>
          <p:nvPr/>
        </p:nvSpPr>
        <p:spPr>
          <a:xfrm>
            <a:off x="3794824" y="0"/>
            <a:ext cx="8007532" cy="769441"/>
          </a:xfrm>
          <a:prstGeom prst="rect">
            <a:avLst/>
          </a:prstGeom>
          <a:noFill/>
        </p:spPr>
        <p:txBody>
          <a:bodyPr wrap="square" rtlCol="0">
            <a:spAutoFit/>
          </a:bodyPr>
          <a:lstStyle/>
          <a:p>
            <a:pPr algn="ctr"/>
            <a:r>
              <a:rPr lang="en-GB" sz="4400" u="sng" dirty="0">
                <a:latin typeface="Letter-join Print Plus 3" panose="02000805000000020003" pitchFamily="50" charset="0"/>
              </a:rPr>
              <a:t>Writing at Forest and Sandridge</a:t>
            </a:r>
            <a:endParaRPr lang="en-GB" sz="4400" dirty="0">
              <a:latin typeface="Letter-join Print Plus 3" panose="02000805000000020003" pitchFamily="50" charset="0"/>
            </a:endParaRPr>
          </a:p>
        </p:txBody>
      </p:sp>
    </p:spTree>
    <p:extLst>
      <p:ext uri="{BB962C8B-B14F-4D97-AF65-F5344CB8AC3E}">
        <p14:creationId xmlns:p14="http://schemas.microsoft.com/office/powerpoint/2010/main" val="1317223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365761"/>
            <a:ext cx="12090924" cy="6492240"/>
          </a:xfrm>
          <a:prstGeom prst="rect">
            <a:avLst/>
          </a:prstGeom>
        </p:spPr>
      </p:pic>
      <p:sp>
        <p:nvSpPr>
          <p:cNvPr id="4" name="TextBox 3"/>
          <p:cNvSpPr txBox="1"/>
          <p:nvPr/>
        </p:nvSpPr>
        <p:spPr>
          <a:xfrm>
            <a:off x="3596305" y="1195835"/>
            <a:ext cx="8140170" cy="4832092"/>
          </a:xfrm>
          <a:prstGeom prst="rect">
            <a:avLst/>
          </a:prstGeom>
          <a:noFill/>
        </p:spPr>
        <p:txBody>
          <a:bodyPr wrap="square" rtlCol="0">
            <a:spAutoFit/>
          </a:bodyPr>
          <a:lstStyle/>
          <a:p>
            <a:pPr algn="ctr"/>
            <a:r>
              <a:rPr lang="en-US" sz="4400" dirty="0">
                <a:solidFill>
                  <a:schemeClr val="bg1"/>
                </a:solidFill>
                <a:latin typeface="Letter-join Print Plus 3" panose="02000805000000020003" pitchFamily="50" charset="0"/>
              </a:rPr>
              <a:t>We teach writing through a text-based approach, which allows us to meet the needs of the children that we are teaching – through choosing a text that will engage, inspire and motivate. </a:t>
            </a:r>
            <a:endParaRPr lang="en-GB" sz="4400" dirty="0">
              <a:solidFill>
                <a:schemeClr val="bg1"/>
              </a:solidFill>
              <a:latin typeface="Letter-join Print Plus 3" panose="02000805000000020003" pitchFamily="50" charset="0"/>
            </a:endParaRPr>
          </a:p>
        </p:txBody>
      </p:sp>
      <p:pic>
        <p:nvPicPr>
          <p:cNvPr id="5" name="Picture 4"/>
          <p:cNvPicPr>
            <a:picLocks noChangeAspect="1"/>
          </p:cNvPicPr>
          <p:nvPr/>
        </p:nvPicPr>
        <p:blipFill>
          <a:blip r:embed="rId4"/>
          <a:stretch>
            <a:fillRect/>
          </a:stretch>
        </p:blipFill>
        <p:spPr>
          <a:xfrm>
            <a:off x="261257" y="117566"/>
            <a:ext cx="2024743" cy="2024743"/>
          </a:xfrm>
          <a:prstGeom prst="rect">
            <a:avLst/>
          </a:prstGeom>
        </p:spPr>
      </p:pic>
    </p:spTree>
    <p:extLst>
      <p:ext uri="{BB962C8B-B14F-4D97-AF65-F5344CB8AC3E}">
        <p14:creationId xmlns:p14="http://schemas.microsoft.com/office/powerpoint/2010/main" val="4041429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2448EE-D05C-4162-AAF0-6C1FBAC63416}"/>
              </a:ext>
            </a:extLst>
          </p:cNvPr>
          <p:cNvPicPr>
            <a:picLocks noChangeAspect="1"/>
          </p:cNvPicPr>
          <p:nvPr/>
        </p:nvPicPr>
        <p:blipFill>
          <a:blip r:embed="rId3"/>
          <a:stretch>
            <a:fillRect/>
          </a:stretch>
        </p:blipFill>
        <p:spPr>
          <a:xfrm>
            <a:off x="80962" y="171450"/>
            <a:ext cx="12030075" cy="6515100"/>
          </a:xfrm>
          <a:prstGeom prst="rect">
            <a:avLst/>
          </a:prstGeom>
        </p:spPr>
      </p:pic>
    </p:spTree>
    <p:extLst>
      <p:ext uri="{BB962C8B-B14F-4D97-AF65-F5344CB8AC3E}">
        <p14:creationId xmlns:p14="http://schemas.microsoft.com/office/powerpoint/2010/main" val="2273346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EC92F1-250A-41F2-8641-6C8BD25C31C5}"/>
              </a:ext>
            </a:extLst>
          </p:cNvPr>
          <p:cNvPicPr>
            <a:picLocks noChangeAspect="1"/>
          </p:cNvPicPr>
          <p:nvPr/>
        </p:nvPicPr>
        <p:blipFill>
          <a:blip r:embed="rId3"/>
          <a:stretch>
            <a:fillRect/>
          </a:stretch>
        </p:blipFill>
        <p:spPr>
          <a:xfrm>
            <a:off x="90487" y="152400"/>
            <a:ext cx="12011025" cy="6553200"/>
          </a:xfrm>
          <a:prstGeom prst="rect">
            <a:avLst/>
          </a:prstGeom>
        </p:spPr>
      </p:pic>
      <p:sp>
        <p:nvSpPr>
          <p:cNvPr id="2" name="Rectangle 1">
            <a:extLst>
              <a:ext uri="{FF2B5EF4-FFF2-40B4-BE49-F238E27FC236}">
                <a16:creationId xmlns:a16="http://schemas.microsoft.com/office/drawing/2014/main" id="{4CED2908-E141-4EA1-9C4F-66FE254DEEA2}"/>
              </a:ext>
            </a:extLst>
          </p:cNvPr>
          <p:cNvSpPr/>
          <p:nvPr/>
        </p:nvSpPr>
        <p:spPr>
          <a:xfrm>
            <a:off x="713433" y="4039437"/>
            <a:ext cx="11388079" cy="134647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6896CEC8-F3E9-4C21-8CEA-FCE36843D547}"/>
              </a:ext>
            </a:extLst>
          </p:cNvPr>
          <p:cNvSpPr/>
          <p:nvPr/>
        </p:nvSpPr>
        <p:spPr>
          <a:xfrm>
            <a:off x="713433" y="5345724"/>
            <a:ext cx="11388079" cy="134647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8510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P spid="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365761"/>
            <a:ext cx="12090924" cy="6492240"/>
          </a:xfrm>
          <a:prstGeom prst="rect">
            <a:avLst/>
          </a:prstGeom>
        </p:spPr>
      </p:pic>
      <p:sp>
        <p:nvSpPr>
          <p:cNvPr id="4" name="TextBox 3"/>
          <p:cNvSpPr txBox="1"/>
          <p:nvPr/>
        </p:nvSpPr>
        <p:spPr>
          <a:xfrm>
            <a:off x="4349931" y="2457719"/>
            <a:ext cx="6818811" cy="1200329"/>
          </a:xfrm>
          <a:prstGeom prst="rect">
            <a:avLst/>
          </a:prstGeom>
          <a:noFill/>
        </p:spPr>
        <p:txBody>
          <a:bodyPr wrap="square" rtlCol="0">
            <a:spAutoFit/>
          </a:bodyPr>
          <a:lstStyle/>
          <a:p>
            <a:pPr algn="ctr"/>
            <a:r>
              <a:rPr lang="en-GB" sz="7200" dirty="0">
                <a:solidFill>
                  <a:schemeClr val="bg1"/>
                </a:solidFill>
                <a:latin typeface="Letter-join Print Plus 3" panose="02000805000000020003" pitchFamily="50" charset="0"/>
              </a:rPr>
              <a:t>Spelling</a:t>
            </a:r>
          </a:p>
        </p:txBody>
      </p:sp>
      <p:pic>
        <p:nvPicPr>
          <p:cNvPr id="5" name="Picture 4"/>
          <p:cNvPicPr>
            <a:picLocks noChangeAspect="1"/>
          </p:cNvPicPr>
          <p:nvPr/>
        </p:nvPicPr>
        <p:blipFill>
          <a:blip r:embed="rId4"/>
          <a:stretch>
            <a:fillRect/>
          </a:stretch>
        </p:blipFill>
        <p:spPr>
          <a:xfrm>
            <a:off x="261257" y="117566"/>
            <a:ext cx="2024743" cy="2024743"/>
          </a:xfrm>
          <a:prstGeom prst="rect">
            <a:avLst/>
          </a:prstGeom>
        </p:spPr>
      </p:pic>
    </p:spTree>
    <p:extLst>
      <p:ext uri="{BB962C8B-B14F-4D97-AF65-F5344CB8AC3E}">
        <p14:creationId xmlns:p14="http://schemas.microsoft.com/office/powerpoint/2010/main" val="2341534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365761"/>
            <a:ext cx="12090924" cy="6492240"/>
          </a:xfrm>
          <a:prstGeom prst="rect">
            <a:avLst/>
          </a:prstGeom>
        </p:spPr>
      </p:pic>
      <p:sp>
        <p:nvSpPr>
          <p:cNvPr id="4" name="TextBox 3"/>
          <p:cNvSpPr txBox="1"/>
          <p:nvPr/>
        </p:nvSpPr>
        <p:spPr>
          <a:xfrm>
            <a:off x="3667649" y="1103502"/>
            <a:ext cx="8028633" cy="5016758"/>
          </a:xfrm>
          <a:prstGeom prst="rect">
            <a:avLst/>
          </a:prstGeom>
          <a:noFill/>
        </p:spPr>
        <p:txBody>
          <a:bodyPr wrap="square" rtlCol="0">
            <a:spAutoFit/>
          </a:bodyPr>
          <a:lstStyle/>
          <a:p>
            <a:pPr algn="ctr"/>
            <a:r>
              <a:rPr lang="en-US" sz="2000" dirty="0">
                <a:solidFill>
                  <a:schemeClr val="bg1"/>
                </a:solidFill>
                <a:latin typeface="Letter-join Print Plus 3" panose="02000805000000020003" pitchFamily="50" charset="0"/>
              </a:rPr>
              <a:t>In KS1 children follow the Rocket Phonics SSP scheme and begin to read and spell high frequency words. Learning to recognise the high frequency words on sight is crucial in developing fluency and accuracy in reading and then writing. High frequency words are the words that appear most often in printed materials. Some of the high frequency words are referred to as ‘tricky words’ as the children are unable to use their phonic knowledge to decode every part of the word. </a:t>
            </a:r>
          </a:p>
          <a:p>
            <a:pPr algn="ctr"/>
            <a:endParaRPr lang="en-US" sz="2000" dirty="0">
              <a:solidFill>
                <a:schemeClr val="bg1"/>
              </a:solidFill>
              <a:latin typeface="Letter-join Print Plus 3" panose="02000805000000020003" pitchFamily="50" charset="0"/>
            </a:endParaRPr>
          </a:p>
          <a:p>
            <a:pPr algn="ctr"/>
            <a:r>
              <a:rPr lang="en-US" sz="2000" b="1" u="sng" dirty="0">
                <a:solidFill>
                  <a:schemeClr val="bg1"/>
                </a:solidFill>
                <a:latin typeface="Letter-join Print Plus 3" panose="02000805000000020003" pitchFamily="50" charset="0"/>
              </a:rPr>
              <a:t>Once children are confident in reading and spelling high frequency words, they are taught spelling rules and are encouraged to apply these rules in their writing.</a:t>
            </a:r>
            <a:r>
              <a:rPr lang="en-US" sz="2000" dirty="0">
                <a:solidFill>
                  <a:schemeClr val="bg1"/>
                </a:solidFill>
                <a:latin typeface="Letter-join Print Plus 3" panose="02000805000000020003" pitchFamily="50" charset="0"/>
              </a:rPr>
              <a:t> In KS2, spelling is taught 2-3 times a week during focused sessions using the No Nonsense scheme. We follow the recap, teach, practise, apply approach and parents are encouraged to help their children learn spellings at home. A mixture of known and unknown spellings (which follow the same rule) are assessed weekly and </a:t>
            </a:r>
            <a:r>
              <a:rPr lang="en-US" sz="2000" b="1" u="sng" dirty="0">
                <a:solidFill>
                  <a:schemeClr val="bg1"/>
                </a:solidFill>
                <a:latin typeface="Letter-join Print Plus 3" panose="02000805000000020003" pitchFamily="50" charset="0"/>
              </a:rPr>
              <a:t>statutory words</a:t>
            </a:r>
            <a:r>
              <a:rPr lang="en-US" sz="2000" dirty="0">
                <a:solidFill>
                  <a:schemeClr val="bg1"/>
                </a:solidFill>
                <a:latin typeface="Letter-join Print Plus 3" panose="02000805000000020003" pitchFamily="50" charset="0"/>
              </a:rPr>
              <a:t> are assessed four times per year. </a:t>
            </a:r>
            <a:endParaRPr lang="en-GB" sz="2000" dirty="0">
              <a:solidFill>
                <a:schemeClr val="bg1"/>
              </a:solidFill>
              <a:latin typeface="Letter-join Print Plus 3" panose="02000805000000020003" pitchFamily="50" charset="0"/>
            </a:endParaRPr>
          </a:p>
        </p:txBody>
      </p:sp>
      <p:pic>
        <p:nvPicPr>
          <p:cNvPr id="5" name="Picture 4"/>
          <p:cNvPicPr>
            <a:picLocks noChangeAspect="1"/>
          </p:cNvPicPr>
          <p:nvPr/>
        </p:nvPicPr>
        <p:blipFill>
          <a:blip r:embed="rId4"/>
          <a:stretch>
            <a:fillRect/>
          </a:stretch>
        </p:blipFill>
        <p:spPr>
          <a:xfrm>
            <a:off x="261257" y="117566"/>
            <a:ext cx="2024743" cy="2024743"/>
          </a:xfrm>
          <a:prstGeom prst="rect">
            <a:avLst/>
          </a:prstGeom>
        </p:spPr>
      </p:pic>
    </p:spTree>
    <p:extLst>
      <p:ext uri="{BB962C8B-B14F-4D97-AF65-F5344CB8AC3E}">
        <p14:creationId xmlns:p14="http://schemas.microsoft.com/office/powerpoint/2010/main" val="21090247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88B655652CA04CBFCCEF5E291BFD5B" ma:contentTypeVersion="19" ma:contentTypeDescription="Create a new document." ma:contentTypeScope="" ma:versionID="9f921a452aa13dca1de1717e7ea5ac53">
  <xsd:schema xmlns:xsd="http://www.w3.org/2001/XMLSchema" xmlns:xs="http://www.w3.org/2001/XMLSchema" xmlns:p="http://schemas.microsoft.com/office/2006/metadata/properties" xmlns:ns2="7b2ad515-d918-4703-882d-36803593d949" xmlns:ns3="ad3b63a2-84f3-45ac-b5aa-f84189c241e0" targetNamespace="http://schemas.microsoft.com/office/2006/metadata/properties" ma:root="true" ma:fieldsID="4c4cc489f6346f2ce458a72f1705b708" ns2:_="" ns3:_="">
    <xsd:import namespace="7b2ad515-d918-4703-882d-36803593d949"/>
    <xsd:import namespace="ad3b63a2-84f3-45ac-b5aa-f84189c241e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LengthInSeconds" minOccurs="0"/>
                <xsd:element ref="ns3:TaxCatchAll" minOccurs="0"/>
                <xsd:element ref="ns2:MediaServiceGenerationTime" minOccurs="0"/>
                <xsd:element ref="ns2:MediaServiceEventHashCode" minOccurs="0"/>
                <xsd:element ref="ns2:lcf76f155ced4ddcb4097134ff3c332f"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2ad515-d918-4703-882d-36803593d9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46dcdf8-7a79-49d3-b65a-4ec6d3b637a7"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description="" ma:indexed="true"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3b63a2-84f3-45ac-b5aa-f84189c241e0"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8e4854a9-52ca-4114-aa81-2724e0afc475}" ma:internalName="TaxCatchAll" ma:showField="CatchAllData" ma:web="ad3b63a2-84f3-45ac-b5aa-f84189c241e0">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b2ad515-d918-4703-882d-36803593d949">
      <Terms xmlns="http://schemas.microsoft.com/office/infopath/2007/PartnerControls"/>
    </lcf76f155ced4ddcb4097134ff3c332f>
    <TaxCatchAll xmlns="ad3b63a2-84f3-45ac-b5aa-f84189c241e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341521-8B0A-45A4-BEE6-B7A1EA6991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2ad515-d918-4703-882d-36803593d949"/>
    <ds:schemaRef ds:uri="ad3b63a2-84f3-45ac-b5aa-f84189c241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3D1761-1726-4543-BC83-5AD4B15843FA}">
  <ds:schemaRefs>
    <ds:schemaRef ds:uri="http://purl.org/dc/terms/"/>
    <ds:schemaRef ds:uri="http://schemas.microsoft.com/office/2006/documentManagement/types"/>
    <ds:schemaRef ds:uri="ad3b63a2-84f3-45ac-b5aa-f84189c241e0"/>
    <ds:schemaRef ds:uri="http://schemas.microsoft.com/office/2006/metadata/properties"/>
    <ds:schemaRef ds:uri="http://www.w3.org/XML/1998/namespace"/>
    <ds:schemaRef ds:uri="http://purl.org/dc/elements/1.1/"/>
    <ds:schemaRef ds:uri="7b2ad515-d918-4703-882d-36803593d949"/>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58B18871-D36B-401B-A980-691F4D444D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475</TotalTime>
  <Words>2166</Words>
  <Application>Microsoft Office PowerPoint</Application>
  <PresentationFormat>Widescreen</PresentationFormat>
  <Paragraphs>139</Paragraphs>
  <Slides>23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Calibri Light</vt:lpstr>
      <vt:lpstr>Letter-join Print Plus 3</vt:lpstr>
      <vt:lpstr>Letterjoin-Air No-Lead 40</vt:lpstr>
      <vt:lpstr>Nunito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Hipkin-Fox</dc:creator>
  <cp:lastModifiedBy>Izzie Duck</cp:lastModifiedBy>
  <cp:revision>34</cp:revision>
  <cp:lastPrinted>2023-10-04T07:18:43Z</cp:lastPrinted>
  <dcterms:created xsi:type="dcterms:W3CDTF">2022-09-24T11:27:43Z</dcterms:created>
  <dcterms:modified xsi:type="dcterms:W3CDTF">2023-10-04T09:17:09Z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0x010100B588B655652CA04CBFCCEF5E291BFD5B</vt:lpwstr>
  </property>
  <property fmtid="{D5CDD505-2E9C-101B-9397-08002B2CF9AE}" pid="3" name="MediaServiceImageTags">
    <vt:lpwstr/>
  </property>
</Properties>
</file>