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61" r:id="rId8"/>
    <p:sldId id="262" r:id="rId9"/>
    <p:sldId id="263" r:id="rId10"/>
    <p:sldId id="265" r:id="rId11"/>
    <p:sldId id="266" r:id="rId12"/>
    <p:sldId id="270" r:id="rId13"/>
    <p:sldId id="271" r:id="rId14"/>
    <p:sldId id="272" r:id="rId15"/>
    <p:sldId id="278" r:id="rId16"/>
    <p:sldId id="277" r:id="rId17"/>
    <p:sldId id="276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60E47-3013-9D07-595E-00F060A3AFF4}" v="17" dt="2022-01-05T16:27:45.329"/>
    <p1510:client id="{1BE39FF7-81E3-8162-A0D1-96B25FB1A85A}" v="1174" dt="2022-01-04T10:27:39.565"/>
    <p1510:client id="{45B718A7-9C1E-74F6-A7E1-CC2556191913}" v="50" dt="2022-01-04T09:56:44.512"/>
    <p1510:client id="{AA3AC56B-1959-3BFC-C0AF-9D61A2AF25BC}" v="54" dt="2022-01-04T09:37:54.103"/>
    <p1510:client id="{CF36FFEF-BBE9-3672-2C85-AC5C7A45B2C9}" v="1015" dt="2022-01-04T09:38:24.798"/>
    <p1510:client id="{E659CD23-AB8E-6B10-F34E-0EF2E71D875A}" v="12" dt="2022-01-04T10:35:25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ythe, R (Forge Valley - Staff)" userId="S::rblythe3@forgevalley.sheffield.sch.uk::175162f1-a5d5-458b-b1ae-0b6b2afdf8c1" providerId="AD" clId="Web-{AA3AC56B-1959-3BFC-C0AF-9D61A2AF25BC}"/>
    <pc:docChg chg="modSld">
      <pc:chgData name="Blythe, R (Forge Valley - Staff)" userId="S::rblythe3@forgevalley.sheffield.sch.uk::175162f1-a5d5-458b-b1ae-0b6b2afdf8c1" providerId="AD" clId="Web-{AA3AC56B-1959-3BFC-C0AF-9D61A2AF25BC}" dt="2022-01-04T09:37:54.103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AA3AC56B-1959-3BFC-C0AF-9D61A2AF25BC}" dt="2022-01-04T09:37:54.103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AA3AC56B-1959-3BFC-C0AF-9D61A2AF25BC}" dt="2022-01-04T09:37:54.103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  <pc:docChgLst>
    <pc:chgData name="Leach, S (Forge Valley - Staff)" userId="S::sleach4@forgevalley.sheffield.sch.uk::10210d5f-ef3d-4646-842b-8adbefbf2fbd" providerId="AD" clId="Web-{0A460E47-3013-9D07-595E-00F060A3AFF4}"/>
    <pc:docChg chg="addSld modSld">
      <pc:chgData name="Leach, S (Forge Valley - Staff)" userId="S::sleach4@forgevalley.sheffield.sch.uk::10210d5f-ef3d-4646-842b-8adbefbf2fbd" providerId="AD" clId="Web-{0A460E47-3013-9D07-595E-00F060A3AFF4}" dt="2022-01-05T16:27:45.110" v="16"/>
      <pc:docMkLst>
        <pc:docMk/>
      </pc:docMkLst>
      <pc:sldChg chg="modSp">
        <pc:chgData name="Leach, S (Forge Valley - Staff)" userId="S::sleach4@forgevalley.sheffield.sch.uk::10210d5f-ef3d-4646-842b-8adbefbf2fbd" providerId="AD" clId="Web-{0A460E47-3013-9D07-595E-00F060A3AFF4}" dt="2022-01-05T16:27:43.469" v="13" actId="20577"/>
        <pc:sldMkLst>
          <pc:docMk/>
          <pc:sldMk cId="1984031226" sldId="268"/>
        </pc:sldMkLst>
        <pc:spChg chg="mod">
          <ac:chgData name="Leach, S (Forge Valley - Staff)" userId="S::sleach4@forgevalley.sheffield.sch.uk::10210d5f-ef3d-4646-842b-8adbefbf2fbd" providerId="AD" clId="Web-{0A460E47-3013-9D07-595E-00F060A3AFF4}" dt="2022-01-05T16:27:43.469" v="13" actId="20577"/>
          <ac:spMkLst>
            <pc:docMk/>
            <pc:sldMk cId="1984031226" sldId="268"/>
            <ac:spMk id="3" creationId="{C6E8EA00-6E11-4913-8BE9-8DCE40CF6FF9}"/>
          </ac:spMkLst>
        </pc:spChg>
      </pc:sldChg>
      <pc:sldChg chg="add">
        <pc:chgData name="Leach, S (Forge Valley - Staff)" userId="S::sleach4@forgevalley.sheffield.sch.uk::10210d5f-ef3d-4646-842b-8adbefbf2fbd" providerId="AD" clId="Web-{0A460E47-3013-9D07-595E-00F060A3AFF4}" dt="2022-01-05T16:27:44.891" v="14"/>
        <pc:sldMkLst>
          <pc:docMk/>
          <pc:sldMk cId="3433344576" sldId="276"/>
        </pc:sldMkLst>
      </pc:sldChg>
      <pc:sldChg chg="add">
        <pc:chgData name="Leach, S (Forge Valley - Staff)" userId="S::sleach4@forgevalley.sheffield.sch.uk::10210d5f-ef3d-4646-842b-8adbefbf2fbd" providerId="AD" clId="Web-{0A460E47-3013-9D07-595E-00F060A3AFF4}" dt="2022-01-05T16:27:45" v="15"/>
        <pc:sldMkLst>
          <pc:docMk/>
          <pc:sldMk cId="2897822505" sldId="277"/>
        </pc:sldMkLst>
      </pc:sldChg>
      <pc:sldChg chg="add">
        <pc:chgData name="Leach, S (Forge Valley - Staff)" userId="S::sleach4@forgevalley.sheffield.sch.uk::10210d5f-ef3d-4646-842b-8adbefbf2fbd" providerId="AD" clId="Web-{0A460E47-3013-9D07-595E-00F060A3AFF4}" dt="2022-01-05T16:27:45.110" v="16"/>
        <pc:sldMkLst>
          <pc:docMk/>
          <pc:sldMk cId="3433630863" sldId="278"/>
        </pc:sldMkLst>
      </pc:sldChg>
    </pc:docChg>
  </pc:docChgLst>
  <pc:docChgLst>
    <pc:chgData name="Fitzpatrick, J (Forge Valley - Staff)" userId="S::jfitzpatrick3@forgevalley.sheffield.sch.uk::8b506a03-aa37-41e2-953f-3aafeec4fa05" providerId="AD" clId="Web-{E659CD23-AB8E-6B10-F34E-0EF2E71D875A}"/>
    <pc:docChg chg="modSld">
      <pc:chgData name="Fitzpatrick, J (Forge Valley - Staff)" userId="S::jfitzpatrick3@forgevalley.sheffield.sch.uk::8b506a03-aa37-41e2-953f-3aafeec4fa05" providerId="AD" clId="Web-{E659CD23-AB8E-6B10-F34E-0EF2E71D875A}" dt="2022-01-04T10:35:25.015" v="14" actId="20577"/>
      <pc:docMkLst>
        <pc:docMk/>
      </pc:docMkLst>
      <pc:sldChg chg="modSp">
        <pc:chgData name="Fitzpatrick, J (Forge Valley - Staff)" userId="S::jfitzpatrick3@forgevalley.sheffield.sch.uk::8b506a03-aa37-41e2-953f-3aafeec4fa05" providerId="AD" clId="Web-{E659CD23-AB8E-6B10-F34E-0EF2E71D875A}" dt="2022-01-04T10:35:25.015" v="14" actId="20577"/>
        <pc:sldMkLst>
          <pc:docMk/>
          <pc:sldMk cId="1984031226" sldId="268"/>
        </pc:sldMkLst>
        <pc:spChg chg="mod">
          <ac:chgData name="Fitzpatrick, J (Forge Valley - Staff)" userId="S::jfitzpatrick3@forgevalley.sheffield.sch.uk::8b506a03-aa37-41e2-953f-3aafeec4fa05" providerId="AD" clId="Web-{E659CD23-AB8E-6B10-F34E-0EF2E71D875A}" dt="2022-01-04T10:35:25.015" v="14" actId="20577"/>
          <ac:spMkLst>
            <pc:docMk/>
            <pc:sldMk cId="1984031226" sldId="268"/>
            <ac:spMk id="3" creationId="{C6E8EA00-6E11-4913-8BE9-8DCE40CF6FF9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1BE39FF7-81E3-8162-A0D1-96B25FB1A85A}"/>
    <pc:docChg chg="modSld">
      <pc:chgData name="Beach, J (Forge Valley - Staff)" userId="S::jbeach@forgevalley.sheffield.sch.uk::93fa8eb1-bc98-46f2-a159-ff19a4d40612" providerId="AD" clId="Web-{1BE39FF7-81E3-8162-A0D1-96B25FB1A85A}" dt="2022-01-04T10:27:38.612" v="1184" actId="20577"/>
      <pc:docMkLst>
        <pc:docMk/>
      </pc:docMkLst>
      <pc:sldChg chg="addSp delSp modSp">
        <pc:chgData name="Beach, J (Forge Valley - Staff)" userId="S::jbeach@forgevalley.sheffield.sch.uk::93fa8eb1-bc98-46f2-a159-ff19a4d40612" providerId="AD" clId="Web-{1BE39FF7-81E3-8162-A0D1-96B25FB1A85A}" dt="2022-01-04T10:13:12.466" v="4" actId="1076"/>
        <pc:sldMkLst>
          <pc:docMk/>
          <pc:sldMk cId="921340337" sldId="257"/>
        </pc:sldMkLst>
        <pc:picChg chg="del">
          <ac:chgData name="Beach, J (Forge Valley - Staff)" userId="S::jbeach@forgevalley.sheffield.sch.uk::93fa8eb1-bc98-46f2-a159-ff19a4d40612" providerId="AD" clId="Web-{1BE39FF7-81E3-8162-A0D1-96B25FB1A85A}" dt="2022-01-04T10:12:59.138" v="0"/>
          <ac:picMkLst>
            <pc:docMk/>
            <pc:sldMk cId="921340337" sldId="257"/>
            <ac:picMk id="3" creationId="{CEB87819-F3F5-4822-9343-77C7F3BAC2BC}"/>
          </ac:picMkLst>
        </pc:picChg>
        <pc:picChg chg="add mod">
          <ac:chgData name="Beach, J (Forge Valley - Staff)" userId="S::jbeach@forgevalley.sheffield.sch.uk::93fa8eb1-bc98-46f2-a159-ff19a4d40612" providerId="AD" clId="Web-{1BE39FF7-81E3-8162-A0D1-96B25FB1A85A}" dt="2022-01-04T10:13:12.466" v="4" actId="1076"/>
          <ac:picMkLst>
            <pc:docMk/>
            <pc:sldMk cId="921340337" sldId="257"/>
            <ac:picMk id="4" creationId="{E4ACE4E1-7BBC-4AE2-A04E-B4AB3A9607F7}"/>
          </ac:picMkLst>
        </pc:picChg>
      </pc:sldChg>
      <pc:sldChg chg="modSp">
        <pc:chgData name="Beach, J (Forge Valley - Staff)" userId="S::jbeach@forgevalley.sheffield.sch.uk::93fa8eb1-bc98-46f2-a159-ff19a4d40612" providerId="AD" clId="Web-{1BE39FF7-81E3-8162-A0D1-96B25FB1A85A}" dt="2022-01-04T10:18:06.661" v="368" actId="20577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1BE39FF7-81E3-8162-A0D1-96B25FB1A85A}" dt="2022-01-04T10:18:06.661" v="368" actId="20577"/>
          <ac:spMkLst>
            <pc:docMk/>
            <pc:sldMk cId="2107640583" sldId="262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1BE39FF7-81E3-8162-A0D1-96B25FB1A85A}" dt="2022-01-04T10:20:39.399" v="806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1BE39FF7-81E3-8162-A0D1-96B25FB1A85A}" dt="2022-01-04T10:20:39.399" v="806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modSp">
        <pc:chgData name="Beach, J (Forge Valley - Staff)" userId="S::jbeach@forgevalley.sheffield.sch.uk::93fa8eb1-bc98-46f2-a159-ff19a4d40612" providerId="AD" clId="Web-{1BE39FF7-81E3-8162-A0D1-96B25FB1A85A}" dt="2022-01-04T10:25:09.092" v="978" actId="20577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1BE39FF7-81E3-8162-A0D1-96B25FB1A85A}" dt="2022-01-04T10:25:09.092" v="978" actId="20577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1BE39FF7-81E3-8162-A0D1-96B25FB1A85A}" dt="2022-01-04T10:27:38.612" v="1184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1BE39FF7-81E3-8162-A0D1-96B25FB1A85A}" dt="2022-01-04T10:27:38.612" v="1184" actId="20577"/>
          <ac:spMkLst>
            <pc:docMk/>
            <pc:sldMk cId="298126960" sldId="266"/>
            <ac:spMk id="3" creationId="{17DC254D-8D09-43A1-8ADC-BE5F096AF904}"/>
          </ac:spMkLst>
        </pc:spChg>
      </pc:sldChg>
    </pc:docChg>
  </pc:docChgLst>
  <pc:docChgLst>
    <pc:chgData name="Beach, J (Forge Valley - Staff)" userId="S::jbeach@forgevalley.sheffield.sch.uk::93fa8eb1-bc98-46f2-a159-ff19a4d40612" providerId="AD" clId="Web-{CF36FFEF-BBE9-3672-2C85-AC5C7A45B2C9}"/>
    <pc:docChg chg="addSld delSld modSld">
      <pc:chgData name="Beach, J (Forge Valley - Staff)" userId="S::jbeach@forgevalley.sheffield.sch.uk::93fa8eb1-bc98-46f2-a159-ff19a4d40612" providerId="AD" clId="Web-{CF36FFEF-BBE9-3672-2C85-AC5C7A45B2C9}" dt="2022-01-04T09:38:24.798" v="1029" actId="20577"/>
      <pc:docMkLst>
        <pc:docMk/>
      </pc:docMkLst>
      <pc:sldChg chg="addSp modSp">
        <pc:chgData name="Beach, J (Forge Valley - Staff)" userId="S::jbeach@forgevalley.sheffield.sch.uk::93fa8eb1-bc98-46f2-a159-ff19a4d40612" providerId="AD" clId="Web-{CF36FFEF-BBE9-3672-2C85-AC5C7A45B2C9}" dt="2022-01-04T09:23:33.860" v="26" actId="1076"/>
        <pc:sldMkLst>
          <pc:docMk/>
          <pc:sldMk cId="921340337" sldId="257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1:31.842" v="14" actId="20577"/>
          <ac:spMkLst>
            <pc:docMk/>
            <pc:sldMk cId="921340337" sldId="257"/>
            <ac:spMk id="2" creationId="{E53A69F4-5781-4B96-861F-78660164F0EA}"/>
          </ac:spMkLst>
        </pc:spChg>
        <pc:picChg chg="add mod">
          <ac:chgData name="Beach, J (Forge Valley - Staff)" userId="S::jbeach@forgevalley.sheffield.sch.uk::93fa8eb1-bc98-46f2-a159-ff19a4d40612" providerId="AD" clId="Web-{CF36FFEF-BBE9-3672-2C85-AC5C7A45B2C9}" dt="2022-01-04T09:23:33.860" v="26" actId="1076"/>
          <ac:picMkLst>
            <pc:docMk/>
            <pc:sldMk cId="921340337" sldId="257"/>
            <ac:picMk id="3" creationId="{CEB87819-F3F5-4822-9343-77C7F3BAC2BC}"/>
          </ac:picMkLst>
        </pc:pic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19.139" v="0"/>
        <pc:sldMkLst>
          <pc:docMk/>
          <pc:sldMk cId="2412234929" sldId="258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0.451" v="1"/>
        <pc:sldMkLst>
          <pc:docMk/>
          <pc:sldMk cId="368330165" sldId="259"/>
        </pc:sldMkLst>
      </pc:sldChg>
      <pc:sldChg chg="del">
        <pc:chgData name="Beach, J (Forge Valley - Staff)" userId="S::jbeach@forgevalley.sheffield.sch.uk::93fa8eb1-bc98-46f2-a159-ff19a4d40612" providerId="AD" clId="Web-{CF36FFEF-BBE9-3672-2C85-AC5C7A45B2C9}" dt="2022-01-04T09:21:23.389" v="2"/>
        <pc:sldMkLst>
          <pc:docMk/>
          <pc:sldMk cId="3840542278" sldId="260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0:08.914" v="378" actId="14100"/>
        <pc:sldMkLst>
          <pc:docMk/>
          <pc:sldMk cId="2107640583" sldId="262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29:36.054" v="363" actId="14100"/>
          <ac:spMkLst>
            <pc:docMk/>
            <pc:sldMk cId="2107640583" sldId="262"/>
            <ac:spMk id="2" creationId="{111BC138-1F0D-4FBC-AEE4-566B85EE901B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30:08.914" v="378" actId="14100"/>
          <ac:spMkLst>
            <pc:docMk/>
            <pc:sldMk cId="2107640583" sldId="262"/>
            <ac:spMk id="3" creationId="{C5CD285E-1F65-4056-B03E-3829D4CDBA99}"/>
          </ac:spMkLst>
        </pc:spChg>
        <pc:spChg chg="mod">
          <ac:chgData name="Beach, J (Forge Valley - Staff)" userId="S::jbeach@forgevalley.sheffield.sch.uk::93fa8eb1-bc98-46f2-a159-ff19a4d40612" providerId="AD" clId="Web-{CF36FFEF-BBE9-3672-2C85-AC5C7A45B2C9}" dt="2022-01-04T09:29:47.023" v="372" actId="20577"/>
          <ac:spMkLst>
            <pc:docMk/>
            <pc:sldMk cId="2107640583" sldId="262"/>
            <ac:spMk id="4" creationId="{6FA7BEC0-F4AA-4FB6-983B-E7DC302353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2:02.916" v="560" actId="20577"/>
        <pc:sldMkLst>
          <pc:docMk/>
          <pc:sldMk cId="1144782875" sldId="263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2:02.916" v="560" actId="20577"/>
          <ac:spMkLst>
            <pc:docMk/>
            <pc:sldMk cId="1144782875" sldId="263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8.548" v="27"/>
        <pc:sldMkLst>
          <pc:docMk/>
          <pc:sldMk cId="232501185" sldId="264"/>
        </pc:sldMkLst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7:30.547" v="890" actId="14100"/>
        <pc:sldMkLst>
          <pc:docMk/>
          <pc:sldMk cId="3966287892" sldId="265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7:30.547" v="890" actId="14100"/>
          <ac:spMkLst>
            <pc:docMk/>
            <pc:sldMk cId="3966287892" sldId="265"/>
            <ac:spMk id="3" creationId="{C5CD285E-1F65-4056-B03E-3829D4CDBA99}"/>
          </ac:spMkLst>
        </pc:spChg>
      </pc:sldChg>
      <pc:sldChg chg="modSp">
        <pc:chgData name="Beach, J (Forge Valley - Staff)" userId="S::jbeach@forgevalley.sheffield.sch.uk::93fa8eb1-bc98-46f2-a159-ff19a4d40612" providerId="AD" clId="Web-{CF36FFEF-BBE9-3672-2C85-AC5C7A45B2C9}" dt="2022-01-04T09:38:24.798" v="1029" actId="20577"/>
        <pc:sldMkLst>
          <pc:docMk/>
          <pc:sldMk cId="298126960" sldId="266"/>
        </pc:sldMkLst>
        <pc:spChg chg="mod">
          <ac:chgData name="Beach, J (Forge Valley - Staff)" userId="S::jbeach@forgevalley.sheffield.sch.uk::93fa8eb1-bc98-46f2-a159-ff19a4d40612" providerId="AD" clId="Web-{CF36FFEF-BBE9-3672-2C85-AC5C7A45B2C9}" dt="2022-01-04T09:38:24.798" v="1029" actId="20577"/>
          <ac:spMkLst>
            <pc:docMk/>
            <pc:sldMk cId="298126960" sldId="266"/>
            <ac:spMk id="3" creationId="{17DC254D-8D09-43A1-8ADC-BE5F096AF904}"/>
          </ac:spMkLst>
        </pc:spChg>
      </pc:sldChg>
      <pc:sldChg chg="del">
        <pc:chgData name="Beach, J (Forge Valley - Staff)" userId="S::jbeach@forgevalley.sheffield.sch.uk::93fa8eb1-bc98-46f2-a159-ff19a4d40612" providerId="AD" clId="Web-{CF36FFEF-BBE9-3672-2C85-AC5C7A45B2C9}" dt="2022-01-04T09:23:49.345" v="28"/>
        <pc:sldMkLst>
          <pc:docMk/>
          <pc:sldMk cId="223358691" sldId="267"/>
        </pc:sldMkLst>
      </pc:sldChg>
      <pc:sldChg chg="add del replId">
        <pc:chgData name="Beach, J (Forge Valley - Staff)" userId="S::jbeach@forgevalley.sheffield.sch.uk::93fa8eb1-bc98-46f2-a159-ff19a4d40612" providerId="AD" clId="Web-{CF36FFEF-BBE9-3672-2C85-AC5C7A45B2C9}" dt="2022-01-04T09:23:26.563" v="24"/>
        <pc:sldMkLst>
          <pc:docMk/>
          <pc:sldMk cId="4257322464" sldId="269"/>
        </pc:sldMkLst>
      </pc:sldChg>
    </pc:docChg>
  </pc:docChgLst>
  <pc:docChgLst>
    <pc:chgData name="Blythe, R (Forge Valley - Staff)" userId="S::rblythe3@forgevalley.sheffield.sch.uk::175162f1-a5d5-458b-b1ae-0b6b2afdf8c1" providerId="AD" clId="Web-{45B718A7-9C1E-74F6-A7E1-CC2556191913}"/>
    <pc:docChg chg="modSld">
      <pc:chgData name="Blythe, R (Forge Valley - Staff)" userId="S::rblythe3@forgevalley.sheffield.sch.uk::175162f1-a5d5-458b-b1ae-0b6b2afdf8c1" providerId="AD" clId="Web-{45B718A7-9C1E-74F6-A7E1-CC2556191913}" dt="2022-01-04T09:56:44.512" v="53" actId="20577"/>
      <pc:docMkLst>
        <pc:docMk/>
      </pc:docMkLst>
      <pc:sldChg chg="modSp">
        <pc:chgData name="Blythe, R (Forge Valley - Staff)" userId="S::rblythe3@forgevalley.sheffield.sch.uk::175162f1-a5d5-458b-b1ae-0b6b2afdf8c1" providerId="AD" clId="Web-{45B718A7-9C1E-74F6-A7E1-CC2556191913}" dt="2022-01-04T09:56:44.512" v="53" actId="20577"/>
        <pc:sldMkLst>
          <pc:docMk/>
          <pc:sldMk cId="3172520836" sldId="261"/>
        </pc:sldMkLst>
        <pc:spChg chg="mod">
          <ac:chgData name="Blythe, R (Forge Valley - Staff)" userId="S::rblythe3@forgevalley.sheffield.sch.uk::175162f1-a5d5-458b-b1ae-0b6b2afdf8c1" providerId="AD" clId="Web-{45B718A7-9C1E-74F6-A7E1-CC2556191913}" dt="2022-01-04T09:56:44.512" v="53" actId="20577"/>
          <ac:spMkLst>
            <pc:docMk/>
            <pc:sldMk cId="3172520836" sldId="261"/>
            <ac:spMk id="3" creationId="{5A8CDC42-8E7A-409E-AAD3-C3BE740BFE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422078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44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16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57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50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9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851" y="260649"/>
            <a:ext cx="60486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6A2C-A3BC-4622-99FE-3F3419C1A801}" type="datetimeFigureOut">
              <a:rPr lang="en-GB" smtClean="0"/>
              <a:t>05/01/2022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01D4-C3A4-420C-B763-0694449F06D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95467" y="-27384"/>
            <a:ext cx="940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>
                <a:solidFill>
                  <a:srgbClr val="CD1E11"/>
                </a:solidFill>
                <a:latin typeface="Arial" pitchFamily="34" charset="0"/>
                <a:cs typeface="Arial" pitchFamily="34" charset="0"/>
              </a:rPr>
              <a:t>Ambition</a:t>
            </a:r>
            <a:r>
              <a:rPr lang="en-GB" sz="1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800" b="1">
                <a:latin typeface="Arial" pitchFamily="34" charset="0"/>
                <a:cs typeface="Arial" pitchFamily="34" charset="0"/>
              </a:rPr>
              <a:t>       </a:t>
            </a:r>
            <a:r>
              <a:rPr lang="en-GB" sz="1800" b="1">
                <a:solidFill>
                  <a:srgbClr val="00A7E2"/>
                </a:solidFill>
                <a:latin typeface="Arial" pitchFamily="34" charset="0"/>
                <a:cs typeface="Arial" pitchFamily="34" charset="0"/>
              </a:rPr>
              <a:t> Endeavour         </a:t>
            </a:r>
            <a:r>
              <a:rPr lang="en-GB" sz="1800" b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523" y="109658"/>
            <a:ext cx="113876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70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quizlet.com/_ag69jx?x=1jqt&amp;i=3gxpjt" TargetMode="External"/><Relationship Id="rId3" Type="http://schemas.openxmlformats.org/officeDocument/2006/relationships/hyperlink" Target="https://quizlet.com/_ag62tu?x=1jqt&amp;i=3gxpjt" TargetMode="External"/><Relationship Id="rId7" Type="http://schemas.openxmlformats.org/officeDocument/2006/relationships/hyperlink" Target="https://quizlet.com/_ag68dn?x=1jqt&amp;i=3gxpjt" TargetMode="External"/><Relationship Id="rId2" Type="http://schemas.openxmlformats.org/officeDocument/2006/relationships/hyperlink" Target="https://quizlet.com/_ag6053?x=1jqt&amp;i=3gxpj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quizlet.com/_ag66vb?x=1jqt&amp;i=3gxpjt" TargetMode="External"/><Relationship Id="rId11" Type="http://schemas.openxmlformats.org/officeDocument/2006/relationships/hyperlink" Target="https://quizlet.com/_ag6guz?x=1jqt&amp;i=3gxpjt" TargetMode="External"/><Relationship Id="rId5" Type="http://schemas.openxmlformats.org/officeDocument/2006/relationships/hyperlink" Target="https://quizlet.com/_ag65oy?x=1jqt&amp;i=3gxpjt" TargetMode="External"/><Relationship Id="rId10" Type="http://schemas.openxmlformats.org/officeDocument/2006/relationships/hyperlink" Target="https://quizlet.com/_ag6ewk?x=1jqt&amp;i=3gxpjt" TargetMode="External"/><Relationship Id="rId4" Type="http://schemas.openxmlformats.org/officeDocument/2006/relationships/hyperlink" Target="https://quizlet.com/_ag649m?x=1jqt&amp;i=3gxpjt" TargetMode="External"/><Relationship Id="rId9" Type="http://schemas.openxmlformats.org/officeDocument/2006/relationships/hyperlink" Target="https://quizlet.com/_ag6dgw?x=1jqt&amp;i=3gxpj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5BE5-D6CA-4406-B4D3-E9AC9E047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KS4 Mastery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FF7B0-5AA7-44B5-B8E5-03516C11AF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Module 4</a:t>
            </a:r>
          </a:p>
          <a:p>
            <a:r>
              <a:rPr lang="en-GB">
                <a:latin typeface="Comic Sans MS" panose="030F0702030302020204" pitchFamily="66" charset="0"/>
              </a:rPr>
              <a:t>Interests and Influences</a:t>
            </a:r>
          </a:p>
        </p:txBody>
      </p:sp>
    </p:spTree>
    <p:extLst>
      <p:ext uri="{BB962C8B-B14F-4D97-AF65-F5344CB8AC3E}">
        <p14:creationId xmlns:p14="http://schemas.microsoft.com/office/powerpoint/2010/main" val="346763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Foundation Free time: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ratos</a:t>
            </a:r>
            <a:r>
              <a:rPr lang="en-GB"/>
              <a:t> </a:t>
            </a:r>
            <a:r>
              <a:rPr lang="en-GB" err="1"/>
              <a:t>libres</a:t>
            </a:r>
            <a:endParaRPr lang="es-E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00" t="7113" r="11002" b="12627"/>
          <a:stretch/>
        </p:blipFill>
        <p:spPr>
          <a:xfrm>
            <a:off x="1474236" y="1240357"/>
            <a:ext cx="8070980" cy="515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41" t="10617" r="3529" b="13311"/>
          <a:stretch/>
        </p:blipFill>
        <p:spPr>
          <a:xfrm>
            <a:off x="143071" y="606490"/>
            <a:ext cx="11447300" cy="5794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071" y="2011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407742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365B39B-6961-49E6-9BF7-37B35D975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05" y="1540575"/>
            <a:ext cx="11630024" cy="456560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AF81C58-6B97-4588-8C99-8AACD76B7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1143000"/>
          </a:xfrm>
        </p:spPr>
        <p:txBody>
          <a:bodyPr/>
          <a:lstStyle/>
          <a:p>
            <a:r>
              <a:rPr lang="en-US" dirty="0"/>
              <a:t>90 word 'cheat' sheet pg. 1</a:t>
            </a:r>
          </a:p>
        </p:txBody>
      </p:sp>
    </p:spTree>
    <p:extLst>
      <p:ext uri="{BB962C8B-B14F-4D97-AF65-F5344CB8AC3E}">
        <p14:creationId xmlns:p14="http://schemas.microsoft.com/office/powerpoint/2010/main" val="343363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9C6C-6586-4AE6-88EA-D0A9EFDD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BB5D0C-3142-4336-8D06-C11C0B5B7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97" y="1554709"/>
            <a:ext cx="7209368" cy="4571455"/>
          </a:xfrm>
        </p:spPr>
      </p:pic>
    </p:spTree>
    <p:extLst>
      <p:ext uri="{BB962C8B-B14F-4D97-AF65-F5344CB8AC3E}">
        <p14:creationId xmlns:p14="http://schemas.microsoft.com/office/powerpoint/2010/main" val="2897822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CD73-5050-4282-A58E-9EE3F536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90 word 'cheat' sheet pg. 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C5A5E8-37FA-449A-8B20-EA223C51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555" y="1600201"/>
            <a:ext cx="7070890" cy="4525963"/>
          </a:xfrm>
        </p:spPr>
      </p:pic>
    </p:spTree>
    <p:extLst>
      <p:ext uri="{BB962C8B-B14F-4D97-AF65-F5344CB8AC3E}">
        <p14:creationId xmlns:p14="http://schemas.microsoft.com/office/powerpoint/2010/main" val="3433344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Free time: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ratos</a:t>
            </a:r>
            <a:r>
              <a:rPr lang="en-GB"/>
              <a:t> </a:t>
            </a:r>
            <a:r>
              <a:rPr lang="en-GB" err="1"/>
              <a:t>libres</a:t>
            </a:r>
            <a:endParaRPr lang="es-E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431" b="22175"/>
          <a:stretch/>
        </p:blipFill>
        <p:spPr>
          <a:xfrm>
            <a:off x="394996" y="1884785"/>
            <a:ext cx="11407523" cy="380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1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Higher Free time: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ratos</a:t>
            </a:r>
            <a:r>
              <a:rPr lang="en-GB"/>
              <a:t> </a:t>
            </a:r>
            <a:r>
              <a:rPr lang="en-GB" err="1"/>
              <a:t>libres</a:t>
            </a:r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74" t="7525" r="4688" b="10296"/>
          <a:stretch/>
        </p:blipFill>
        <p:spPr>
          <a:xfrm>
            <a:off x="1707502" y="1315616"/>
            <a:ext cx="8724122" cy="49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6" t="8762" r="3529" b="12279"/>
          <a:stretch/>
        </p:blipFill>
        <p:spPr>
          <a:xfrm>
            <a:off x="690464" y="606489"/>
            <a:ext cx="10986005" cy="5803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" y="27463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73252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E75F-5D06-4A52-95B7-1BBD76435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EA00-6E11-4913-8BE9-8DCE40CF6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Vocabulary sheets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Homework vocabulary 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Translation task </a:t>
            </a:r>
            <a:endParaRPr lang="en-US"/>
          </a:p>
          <a:p>
            <a:r>
              <a:rPr lang="en-US" dirty="0">
                <a:ea typeface="+mn-lt"/>
                <a:cs typeface="+mn-lt"/>
              </a:rPr>
              <a:t>Writing task (Example Questions: Foundation and Higher/ WAGOLL answers (What A Good One Looks Like)/ Answer Boosters)</a:t>
            </a:r>
          </a:p>
          <a:p>
            <a:r>
              <a:rPr lang="en-US" dirty="0">
                <a:ea typeface="+mn-lt"/>
                <a:cs typeface="+mn-lt"/>
              </a:rPr>
              <a:t>90 word 'cheat' sheet</a:t>
            </a:r>
          </a:p>
          <a:p>
            <a:r>
              <a:rPr lang="en-US" dirty="0">
                <a:ea typeface="+mn-lt"/>
                <a:cs typeface="+mn-lt"/>
              </a:rPr>
              <a:t>Answers for each task for you to mark. </a:t>
            </a:r>
            <a:endParaRPr lang="en-US"/>
          </a:p>
          <a:p>
            <a:pPr marL="0" indent="0">
              <a:buNone/>
            </a:pPr>
            <a:endParaRPr lang="en-US" dirty="0"/>
          </a:p>
          <a:p>
            <a:pPr algn="ctr"/>
            <a:r>
              <a:rPr lang="en-US" dirty="0">
                <a:ea typeface="+mn-lt"/>
                <a:cs typeface="+mn-lt"/>
              </a:rPr>
              <a:t>This will help you to improve your Spanish skills and master the work we cover in class. </a:t>
            </a:r>
            <a:endParaRPr lang="en-GB" dirty="0"/>
          </a:p>
          <a:p>
            <a:endParaRPr lang="en-US" dirty="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3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69F4-5781-4B96-861F-78660164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omic Sans MS"/>
              </a:rPr>
              <a:t>Module vocab</a:t>
            </a:r>
            <a:endParaRPr lang="en-GB">
              <a:latin typeface="Comic Sans MS" panose="030F0702030302020204" pitchFamily="66" charset="0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E4ACE4E1-7BBC-4AE2-A04E-B4AB3A96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71" y="2194"/>
            <a:ext cx="11827668" cy="67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DCC3-681A-4CCF-834E-F351F7BA7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 – Quizlet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DC42-8E7A-409E-AAD3-C3BE740B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/>
              <a:t>Week 1 </a:t>
            </a:r>
            <a:r>
              <a:rPr lang="en-GB">
                <a:ea typeface="+mn-lt"/>
                <a:cs typeface="+mn-lt"/>
                <a:hlinkClick r:id="rId2"/>
              </a:rPr>
              <a:t>https://quizlet.com/_ag6053?x=1jqt&amp;i=3gxpjt</a:t>
            </a:r>
            <a:endParaRPr lang="en-US"/>
          </a:p>
          <a:p>
            <a:r>
              <a:rPr lang="en-GB"/>
              <a:t>Week 2 </a:t>
            </a:r>
            <a:r>
              <a:rPr lang="en-GB">
                <a:ea typeface="+mn-lt"/>
                <a:cs typeface="+mn-lt"/>
                <a:hlinkClick r:id="rId3"/>
              </a:rPr>
              <a:t>https://quizlet.com/_ag62tu?x=1jqt&amp;i=3gxpjt</a:t>
            </a:r>
          </a:p>
          <a:p>
            <a:r>
              <a:rPr lang="en-GB"/>
              <a:t>Week 3 </a:t>
            </a:r>
            <a:r>
              <a:rPr lang="en-GB">
                <a:ea typeface="+mn-lt"/>
                <a:cs typeface="+mn-lt"/>
                <a:hlinkClick r:id="rId4"/>
              </a:rPr>
              <a:t>https://quizlet.com/_ag649m?x=1jqt&amp;i=3gxpjt</a:t>
            </a:r>
          </a:p>
          <a:p>
            <a:r>
              <a:rPr lang="en-GB"/>
              <a:t>Week 4 </a:t>
            </a:r>
            <a:r>
              <a:rPr lang="en-GB">
                <a:ea typeface="+mn-lt"/>
                <a:cs typeface="+mn-lt"/>
                <a:hlinkClick r:id="rId5"/>
              </a:rPr>
              <a:t>https://quizlet.com/_ag65oy?x=1jqt&amp;i=3gxpjt</a:t>
            </a:r>
          </a:p>
          <a:p>
            <a:r>
              <a:rPr lang="en-GB"/>
              <a:t>Week 5 </a:t>
            </a:r>
            <a:r>
              <a:rPr lang="en-GB">
                <a:ea typeface="+mn-lt"/>
                <a:cs typeface="+mn-lt"/>
                <a:hlinkClick r:id="rId6"/>
              </a:rPr>
              <a:t>https://quizlet.com/_ag66vb?x=1jqt&amp;i=3gxpjt</a:t>
            </a:r>
          </a:p>
          <a:p>
            <a:r>
              <a:rPr lang="en-GB"/>
              <a:t>Week 6 </a:t>
            </a:r>
            <a:r>
              <a:rPr lang="en-GB">
                <a:ea typeface="+mn-lt"/>
                <a:cs typeface="+mn-lt"/>
                <a:hlinkClick r:id="rId7"/>
              </a:rPr>
              <a:t>https://quizlet.com/_ag68dn?x=1jqt&amp;i=3gxpjt</a:t>
            </a:r>
            <a:endParaRPr lang="en-GB"/>
          </a:p>
          <a:p>
            <a:r>
              <a:rPr lang="en-GB"/>
              <a:t>Week 7 </a:t>
            </a:r>
            <a:r>
              <a:rPr lang="en-GB">
                <a:ea typeface="+mn-lt"/>
                <a:cs typeface="+mn-lt"/>
                <a:hlinkClick r:id="rId8"/>
              </a:rPr>
              <a:t>https://quizlet.com/_ag69jx?x=1jqt&amp;i=3gxpjt</a:t>
            </a:r>
            <a:endParaRPr lang="en-GB"/>
          </a:p>
          <a:p>
            <a:r>
              <a:rPr lang="en-GB"/>
              <a:t>Week 8 </a:t>
            </a:r>
            <a:r>
              <a:rPr lang="en-GB">
                <a:ea typeface="+mn-lt"/>
                <a:cs typeface="+mn-lt"/>
                <a:hlinkClick r:id="rId9"/>
              </a:rPr>
              <a:t>https://quizlet.com/_ag6dgw?x=1jqt&amp;i=3gxpjt</a:t>
            </a:r>
            <a:endParaRPr lang="en-GB"/>
          </a:p>
          <a:p>
            <a:r>
              <a:rPr lang="en-GB"/>
              <a:t>Week 9 </a:t>
            </a:r>
            <a:r>
              <a:rPr lang="en-GB">
                <a:ea typeface="+mn-lt"/>
                <a:cs typeface="+mn-lt"/>
                <a:hlinkClick r:id="rId10"/>
              </a:rPr>
              <a:t>https://quizlet.com/_ag6ewk?x=1jqt&amp;i=3gxpjt</a:t>
            </a:r>
            <a:endParaRPr lang="en-GB"/>
          </a:p>
          <a:p>
            <a:r>
              <a:rPr lang="en-GB"/>
              <a:t>Week 10 </a:t>
            </a:r>
            <a:r>
              <a:rPr lang="en-GB">
                <a:ea typeface="+mn-lt"/>
                <a:cs typeface="+mn-lt"/>
                <a:hlinkClick r:id="rId11"/>
              </a:rPr>
              <a:t>https://quizlet.com/_ag6guz?x=1jqt&amp;i=3gxpjt</a:t>
            </a:r>
            <a:endParaRPr lang="en-GB"/>
          </a:p>
          <a:p>
            <a:endParaRPr lang="en-GB">
              <a:ea typeface="+mn-lt"/>
              <a:cs typeface="+mn-lt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2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90923" cy="554621"/>
          </a:xfrm>
        </p:spPr>
        <p:txBody>
          <a:bodyPr>
            <a:normAutofit fontScale="90000"/>
          </a:bodyPr>
          <a:lstStyle/>
          <a:p>
            <a:r>
              <a:rPr lang="en-GB" sz="3600"/>
              <a:t>Topic translations into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50" y="1545915"/>
            <a:ext cx="11590117" cy="50046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/>
              <a:t>1. No soy </a:t>
            </a:r>
            <a:r>
              <a:rPr lang="en-GB" sz="2800" err="1"/>
              <a:t>teleadicto</a:t>
            </a:r>
            <a:r>
              <a:rPr lang="en-GB" sz="2800"/>
              <a:t> </a:t>
            </a:r>
            <a:r>
              <a:rPr lang="en-GB" sz="2800" err="1"/>
              <a:t>pero</a:t>
            </a:r>
            <a:r>
              <a:rPr lang="en-GB" sz="2800"/>
              <a:t> mi </a:t>
            </a:r>
            <a:r>
              <a:rPr lang="en-GB" sz="2800" err="1"/>
              <a:t>programa</a:t>
            </a:r>
            <a:r>
              <a:rPr lang="en-GB" sz="2800"/>
              <a:t> </a:t>
            </a:r>
            <a:r>
              <a:rPr lang="en-GB" sz="2800" err="1"/>
              <a:t>favorito</a:t>
            </a:r>
            <a:r>
              <a:rPr lang="en-GB" sz="2800"/>
              <a:t> es </a:t>
            </a:r>
            <a:r>
              <a:rPr lang="en-GB" sz="2800" err="1"/>
              <a:t>una</a:t>
            </a:r>
            <a:r>
              <a:rPr lang="en-GB" sz="2800"/>
              <a:t> </a:t>
            </a:r>
            <a:r>
              <a:rPr lang="en-GB" sz="2800" err="1"/>
              <a:t>seria</a:t>
            </a:r>
            <a:r>
              <a:rPr lang="en-GB" sz="2800"/>
              <a:t> </a:t>
            </a:r>
            <a:r>
              <a:rPr lang="en-GB" sz="2800" err="1"/>
              <a:t>policiaca</a:t>
            </a:r>
            <a:r>
              <a:rPr lang="en-GB" sz="2800"/>
              <a:t> </a:t>
            </a:r>
            <a:r>
              <a:rPr lang="en-GB" sz="2800" err="1"/>
              <a:t>porque</a:t>
            </a:r>
            <a:r>
              <a:rPr lang="en-GB" sz="2800"/>
              <a:t> es </a:t>
            </a:r>
            <a:r>
              <a:rPr lang="en-GB" sz="2800" err="1"/>
              <a:t>muy</a:t>
            </a:r>
            <a:r>
              <a:rPr lang="en-GB" sz="2800"/>
              <a:t> </a:t>
            </a:r>
            <a:r>
              <a:rPr lang="en-GB" sz="2800" err="1"/>
              <a:t>divertida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2. Un </a:t>
            </a:r>
            <a:r>
              <a:rPr lang="en-GB" sz="2800" err="1"/>
              <a:t>buen</a:t>
            </a:r>
            <a:r>
              <a:rPr lang="en-GB" sz="2800"/>
              <a:t> </a:t>
            </a:r>
            <a:r>
              <a:rPr lang="en-GB" sz="2800" err="1"/>
              <a:t>modelo</a:t>
            </a:r>
            <a:r>
              <a:rPr lang="en-GB" sz="2800"/>
              <a:t> a </a:t>
            </a:r>
            <a:r>
              <a:rPr lang="en-GB" sz="2800" err="1"/>
              <a:t>seguir</a:t>
            </a:r>
            <a:r>
              <a:rPr lang="en-GB" sz="2800"/>
              <a:t> es </a:t>
            </a:r>
            <a:r>
              <a:rPr lang="en-GB" sz="2800" err="1"/>
              <a:t>alguien</a:t>
            </a:r>
            <a:r>
              <a:rPr lang="en-GB" sz="2800"/>
              <a:t> que </a:t>
            </a:r>
            <a:r>
              <a:rPr lang="en-GB" sz="2800" err="1"/>
              <a:t>trabaja</a:t>
            </a:r>
            <a:r>
              <a:rPr lang="en-GB" sz="2800"/>
              <a:t> </a:t>
            </a:r>
            <a:r>
              <a:rPr lang="en-GB" sz="2800" err="1"/>
              <a:t>en</a:t>
            </a:r>
            <a:r>
              <a:rPr lang="en-GB" sz="2800"/>
              <a:t> </a:t>
            </a:r>
            <a:r>
              <a:rPr lang="en-GB" sz="2800" err="1"/>
              <a:t>defensa</a:t>
            </a:r>
            <a:r>
              <a:rPr lang="en-GB" sz="2800"/>
              <a:t> de </a:t>
            </a:r>
            <a:r>
              <a:rPr lang="en-GB" sz="2800" err="1"/>
              <a:t>los</a:t>
            </a:r>
            <a:r>
              <a:rPr lang="en-GB" sz="2800"/>
              <a:t> </a:t>
            </a:r>
            <a:r>
              <a:rPr lang="en-GB" sz="2800" err="1"/>
              <a:t>animales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3. Mis padres me dan </a:t>
            </a:r>
            <a:r>
              <a:rPr lang="en-GB" sz="2800" err="1"/>
              <a:t>cinco</a:t>
            </a:r>
            <a:r>
              <a:rPr lang="en-GB" sz="2800"/>
              <a:t> euros a la </a:t>
            </a:r>
            <a:r>
              <a:rPr lang="en-GB" sz="2800" err="1"/>
              <a:t>semana</a:t>
            </a:r>
            <a:r>
              <a:rPr lang="en-GB" sz="2800"/>
              <a:t> y </a:t>
            </a:r>
            <a:r>
              <a:rPr lang="en-GB" sz="2800" err="1"/>
              <a:t>los</a:t>
            </a:r>
            <a:r>
              <a:rPr lang="en-GB" sz="2800"/>
              <a:t> </a:t>
            </a:r>
            <a:r>
              <a:rPr lang="en-GB" sz="2800" err="1"/>
              <a:t>uso</a:t>
            </a:r>
            <a:r>
              <a:rPr lang="en-GB" sz="2800"/>
              <a:t> para </a:t>
            </a:r>
            <a:r>
              <a:rPr lang="en-GB" sz="2800" err="1"/>
              <a:t>comprar</a:t>
            </a:r>
            <a:r>
              <a:rPr lang="en-GB" sz="2800"/>
              <a:t> </a:t>
            </a:r>
            <a:r>
              <a:rPr lang="en-GB" sz="2800" err="1"/>
              <a:t>videojuegos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4. </a:t>
            </a:r>
            <a:r>
              <a:rPr lang="en-GB" sz="2800" err="1"/>
              <a:t>Jugaba</a:t>
            </a:r>
            <a:r>
              <a:rPr lang="en-GB" sz="2800"/>
              <a:t> al </a:t>
            </a:r>
            <a:r>
              <a:rPr lang="en-GB" sz="2800" err="1"/>
              <a:t>béisbol</a:t>
            </a:r>
            <a:r>
              <a:rPr lang="en-GB" sz="2800"/>
              <a:t> </a:t>
            </a:r>
            <a:r>
              <a:rPr lang="en-GB" sz="2800" err="1"/>
              <a:t>cuando</a:t>
            </a:r>
            <a:r>
              <a:rPr lang="en-GB" sz="2800"/>
              <a:t> era </a:t>
            </a:r>
            <a:r>
              <a:rPr lang="en-GB" sz="2800" err="1"/>
              <a:t>más</a:t>
            </a:r>
            <a:r>
              <a:rPr lang="en-GB" sz="2800"/>
              <a:t> </a:t>
            </a:r>
            <a:r>
              <a:rPr lang="en-GB" sz="2800" err="1"/>
              <a:t>joven</a:t>
            </a:r>
            <a:r>
              <a:rPr lang="en-GB" sz="2800"/>
              <a:t>, </a:t>
            </a:r>
            <a:r>
              <a:rPr lang="en-GB" sz="2800" err="1"/>
              <a:t>pero</a:t>
            </a:r>
            <a:r>
              <a:rPr lang="en-GB" sz="2800"/>
              <a:t> </a:t>
            </a:r>
            <a:r>
              <a:rPr lang="en-GB" sz="2800" err="1"/>
              <a:t>ahora</a:t>
            </a:r>
            <a:r>
              <a:rPr lang="en-GB" sz="2800"/>
              <a:t> </a:t>
            </a:r>
            <a:r>
              <a:rPr lang="en-GB" sz="2800" err="1"/>
              <a:t>hago</a:t>
            </a:r>
            <a:r>
              <a:rPr lang="en-GB" sz="2800"/>
              <a:t> </a:t>
            </a:r>
            <a:r>
              <a:rPr lang="en-GB" sz="2800" err="1"/>
              <a:t>patinaje</a:t>
            </a:r>
            <a:r>
              <a:rPr lang="en-GB" sz="2800"/>
              <a:t> </a:t>
            </a:r>
            <a:r>
              <a:rPr lang="en-GB" sz="2800" err="1"/>
              <a:t>sobre</a:t>
            </a:r>
            <a:r>
              <a:rPr lang="en-GB" sz="2800"/>
              <a:t> </a:t>
            </a:r>
            <a:r>
              <a:rPr lang="en-GB" sz="2800" err="1"/>
              <a:t>hielo</a:t>
            </a:r>
            <a:r>
              <a:rPr lang="en-GB" sz="2800"/>
              <a:t> </a:t>
            </a:r>
            <a:r>
              <a:rPr lang="en-GB" sz="2800" err="1"/>
              <a:t>los</a:t>
            </a:r>
            <a:r>
              <a:rPr lang="en-GB" sz="2800"/>
              <a:t> fines de </a:t>
            </a:r>
            <a:r>
              <a:rPr lang="en-GB" sz="2800" err="1"/>
              <a:t>semana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5. Se ha </a:t>
            </a:r>
            <a:r>
              <a:rPr lang="en-GB" sz="2800" err="1"/>
              <a:t>estreneado</a:t>
            </a:r>
            <a:r>
              <a:rPr lang="en-GB" sz="2800"/>
              <a:t> la </a:t>
            </a:r>
            <a:r>
              <a:rPr lang="en-GB" sz="2800" err="1"/>
              <a:t>nueva</a:t>
            </a:r>
            <a:r>
              <a:rPr lang="en-GB" sz="2800"/>
              <a:t> </a:t>
            </a:r>
            <a:r>
              <a:rPr lang="en-GB" sz="2800" err="1"/>
              <a:t>canción</a:t>
            </a:r>
            <a:r>
              <a:rPr lang="en-GB" sz="2800"/>
              <a:t> de Ed Sheeran, y me </a:t>
            </a:r>
            <a:r>
              <a:rPr lang="en-GB" sz="2800" err="1"/>
              <a:t>encanta</a:t>
            </a:r>
            <a:r>
              <a:rPr lang="en-GB" sz="2800"/>
              <a:t> </a:t>
            </a:r>
            <a:r>
              <a:rPr lang="en-GB" sz="2800" err="1"/>
              <a:t>porque</a:t>
            </a:r>
            <a:r>
              <a:rPr lang="en-GB" sz="2800"/>
              <a:t> </a:t>
            </a:r>
            <a:r>
              <a:rPr lang="en-GB" sz="2800" err="1"/>
              <a:t>tiene</a:t>
            </a:r>
            <a:r>
              <a:rPr lang="en-GB" sz="2800"/>
              <a:t> </a:t>
            </a:r>
            <a:r>
              <a:rPr lang="en-GB" sz="2800" err="1"/>
              <a:t>mucho</a:t>
            </a:r>
            <a:r>
              <a:rPr lang="en-GB" sz="2800"/>
              <a:t> </a:t>
            </a:r>
            <a:r>
              <a:rPr lang="en-GB" sz="2800" err="1"/>
              <a:t>talento</a:t>
            </a:r>
            <a:r>
              <a:rPr lang="en-GB" sz="2800"/>
              <a:t>.</a:t>
            </a:r>
          </a:p>
          <a:p>
            <a:pPr marL="0" indent="0">
              <a:buNone/>
            </a:pPr>
            <a:r>
              <a:rPr lang="en-GB" sz="2800"/>
              <a:t>6. </a:t>
            </a:r>
            <a:r>
              <a:rPr lang="en-GB" sz="2800" err="1"/>
              <a:t>Cuando</a:t>
            </a:r>
            <a:r>
              <a:rPr lang="en-GB" sz="2800"/>
              <a:t> </a:t>
            </a:r>
            <a:r>
              <a:rPr lang="en-GB" sz="2800" err="1"/>
              <a:t>tengo</a:t>
            </a:r>
            <a:r>
              <a:rPr lang="en-GB" sz="2800"/>
              <a:t> </a:t>
            </a:r>
            <a:r>
              <a:rPr lang="en-GB" sz="2800" err="1"/>
              <a:t>tiempo</a:t>
            </a:r>
            <a:r>
              <a:rPr lang="en-GB" sz="2800"/>
              <a:t>, me </a:t>
            </a:r>
            <a:r>
              <a:rPr lang="en-GB" sz="2800" err="1"/>
              <a:t>gusta</a:t>
            </a:r>
            <a:r>
              <a:rPr lang="en-GB" sz="2800"/>
              <a:t> </a:t>
            </a:r>
            <a:r>
              <a:rPr lang="en-GB" sz="2800" err="1"/>
              <a:t>ir</a:t>
            </a:r>
            <a:r>
              <a:rPr lang="en-GB" sz="2800"/>
              <a:t> al cine para </a:t>
            </a:r>
            <a:r>
              <a:rPr lang="en-GB" sz="2800" err="1"/>
              <a:t>ver</a:t>
            </a:r>
            <a:r>
              <a:rPr lang="en-GB" sz="2800"/>
              <a:t> </a:t>
            </a:r>
            <a:r>
              <a:rPr lang="en-GB" sz="2800" err="1"/>
              <a:t>una</a:t>
            </a:r>
            <a:r>
              <a:rPr lang="en-GB" sz="2800"/>
              <a:t> </a:t>
            </a:r>
            <a:r>
              <a:rPr lang="en-GB" sz="2800" err="1"/>
              <a:t>película</a:t>
            </a:r>
            <a:r>
              <a:rPr lang="en-GB" sz="2800"/>
              <a:t> de </a:t>
            </a:r>
            <a:r>
              <a:rPr lang="en-GB" sz="2800" err="1"/>
              <a:t>acción</a:t>
            </a:r>
            <a:r>
              <a:rPr lang="en-GB" sz="2800"/>
              <a:t> </a:t>
            </a:r>
            <a:r>
              <a:rPr lang="en-GB" sz="2800" err="1"/>
              <a:t>porque</a:t>
            </a:r>
            <a:r>
              <a:rPr lang="en-GB" sz="2800"/>
              <a:t> </a:t>
            </a:r>
            <a:r>
              <a:rPr lang="en-GB" sz="2800" err="1"/>
              <a:t>los</a:t>
            </a:r>
            <a:r>
              <a:rPr lang="en-GB" sz="2800"/>
              <a:t> </a:t>
            </a:r>
            <a:r>
              <a:rPr lang="en-GB" sz="2800" err="1"/>
              <a:t>efectos</a:t>
            </a:r>
            <a:r>
              <a:rPr lang="en-GB" sz="2800"/>
              <a:t> </a:t>
            </a:r>
            <a:r>
              <a:rPr lang="en-GB" sz="2800" err="1"/>
              <a:t>especiales</a:t>
            </a:r>
            <a:r>
              <a:rPr lang="en-GB" sz="2800"/>
              <a:t> son increíbles.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63815" y="790676"/>
            <a:ext cx="970178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/>
              <a:t>Use the vocab sheet and your existing knowledge of Spanish to translate the following sentences into English.</a:t>
            </a:r>
          </a:p>
        </p:txBody>
      </p:sp>
    </p:spTree>
    <p:extLst>
      <p:ext uri="{BB962C8B-B14F-4D97-AF65-F5344CB8AC3E}">
        <p14:creationId xmlns:p14="http://schemas.microsoft.com/office/powerpoint/2010/main" val="210764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I'm not a TV addict but my favourite programme is a crime series because it is very fun.</a:t>
            </a:r>
            <a:endParaRPr lang="en-US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A good role model is someone who works in defence of animals.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My parents give me five euros a week and I use them to buy video games.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I used to play baseball when I was younger but now I do ice skating at the weekends.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The new song from Ed Sheeran has been released and I love it because he is very talented.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When I have time, I like to go to the cinema to watch an action film because the special effects are incredible.</a:t>
            </a:r>
          </a:p>
        </p:txBody>
      </p:sp>
    </p:spTree>
    <p:extLst>
      <p:ext uri="{BB962C8B-B14F-4D97-AF65-F5344CB8AC3E}">
        <p14:creationId xmlns:p14="http://schemas.microsoft.com/office/powerpoint/2010/main" val="114478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C138-1F0D-4FBC-AEE4-566B85EE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Topic translations into Spanish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285E-1F65-4056-B03E-3829D4CD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233" y="2143940"/>
            <a:ext cx="11397205" cy="424265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/>
              <a:t>1. After school, I ride my bike because it helps me to forget everything.</a:t>
            </a:r>
          </a:p>
          <a:p>
            <a:pPr marL="0" indent="0">
              <a:buNone/>
            </a:pPr>
            <a:r>
              <a:rPr lang="en-GB"/>
              <a:t>2. I used to do </a:t>
            </a:r>
            <a:r>
              <a:rPr lang="en-GB" err="1"/>
              <a:t>horseriding</a:t>
            </a:r>
            <a:r>
              <a:rPr lang="en-GB"/>
              <a:t> but now my passion is music.</a:t>
            </a:r>
          </a:p>
          <a:p>
            <a:pPr marL="0" indent="0">
              <a:buNone/>
            </a:pPr>
            <a:r>
              <a:rPr lang="en-GB"/>
              <a:t>3. A bad role model is someone who gets in trouble with the police.</a:t>
            </a:r>
          </a:p>
          <a:p>
            <a:pPr marL="0" indent="0">
              <a:buNone/>
            </a:pPr>
            <a:r>
              <a:rPr lang="en-GB"/>
              <a:t>4. I don't like the cinema because the other spectators annoy me, but the popcorn is tasty. </a:t>
            </a:r>
          </a:p>
          <a:p>
            <a:pPr marL="0" indent="0">
              <a:buNone/>
            </a:pPr>
            <a:r>
              <a:rPr lang="en-GB"/>
              <a:t>5. Do you fancy going to a festival tonight?</a:t>
            </a:r>
          </a:p>
          <a:p>
            <a:pPr marL="0" indent="0">
              <a:buNone/>
            </a:pPr>
            <a:r>
              <a:rPr lang="en-GB"/>
              <a:t>6. three tickets for the horror film, please.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7BEC0-F4AA-4FB6-983B-E7DC30235399}"/>
              </a:ext>
            </a:extLst>
          </p:cNvPr>
          <p:cNvSpPr txBox="1"/>
          <p:nvPr/>
        </p:nvSpPr>
        <p:spPr>
          <a:xfrm>
            <a:off x="854169" y="1417638"/>
            <a:ext cx="9701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Use the sentence builder and your existing knowledge of Spanish to translate the following sentences into Spanish.</a:t>
            </a:r>
          </a:p>
        </p:txBody>
      </p:sp>
    </p:spTree>
    <p:extLst>
      <p:ext uri="{BB962C8B-B14F-4D97-AF65-F5344CB8AC3E}">
        <p14:creationId xmlns:p14="http://schemas.microsoft.com/office/powerpoint/2010/main" val="3966287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1BDD-4480-4274-9E28-8878F5FB6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solidFill>
                  <a:srgbClr val="00B050"/>
                </a:solidFill>
              </a:rPr>
              <a:t>Respuestas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/>
              <a:t>– mark your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254D-8D09-43A1-8ADC-BE5F096AF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1. </a:t>
            </a:r>
            <a:r>
              <a:rPr lang="en-GB" err="1">
                <a:solidFill>
                  <a:srgbClr val="00B050"/>
                </a:solidFill>
              </a:rPr>
              <a:t>Después</a:t>
            </a:r>
            <a:r>
              <a:rPr lang="en-GB">
                <a:solidFill>
                  <a:srgbClr val="00B050"/>
                </a:solidFill>
              </a:rPr>
              <a:t> del </a:t>
            </a:r>
            <a:r>
              <a:rPr lang="en-GB" err="1">
                <a:solidFill>
                  <a:srgbClr val="00B050"/>
                </a:solidFill>
              </a:rPr>
              <a:t>insti</a:t>
            </a:r>
            <a:r>
              <a:rPr lang="en-GB">
                <a:solidFill>
                  <a:srgbClr val="00B050"/>
                </a:solidFill>
              </a:rPr>
              <a:t>, </a:t>
            </a:r>
            <a:r>
              <a:rPr lang="en-GB" err="1">
                <a:solidFill>
                  <a:srgbClr val="00B050"/>
                </a:solidFill>
              </a:rPr>
              <a:t>monto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bici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porque</a:t>
            </a:r>
            <a:r>
              <a:rPr lang="en-GB">
                <a:solidFill>
                  <a:srgbClr val="00B050"/>
                </a:solidFill>
              </a:rPr>
              <a:t> me </a:t>
            </a:r>
            <a:r>
              <a:rPr lang="en-GB" err="1">
                <a:solidFill>
                  <a:srgbClr val="00B050"/>
                </a:solidFill>
              </a:rPr>
              <a:t>ayuda</a:t>
            </a:r>
            <a:r>
              <a:rPr lang="en-GB">
                <a:solidFill>
                  <a:srgbClr val="00B050"/>
                </a:solidFill>
              </a:rPr>
              <a:t> a </a:t>
            </a:r>
            <a:r>
              <a:rPr lang="en-GB" err="1">
                <a:solidFill>
                  <a:srgbClr val="00B050"/>
                </a:solidFill>
              </a:rPr>
              <a:t>olvidarme</a:t>
            </a:r>
            <a:r>
              <a:rPr lang="en-GB">
                <a:solidFill>
                  <a:srgbClr val="00B050"/>
                </a:solidFill>
              </a:rPr>
              <a:t> de </a:t>
            </a:r>
            <a:r>
              <a:rPr lang="en-GB" err="1">
                <a:solidFill>
                  <a:srgbClr val="00B050"/>
                </a:solidFill>
              </a:rPr>
              <a:t>todo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2. </a:t>
            </a:r>
            <a:r>
              <a:rPr lang="en-GB" err="1">
                <a:solidFill>
                  <a:srgbClr val="00B050"/>
                </a:solidFill>
              </a:rPr>
              <a:t>Hacía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equitación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pero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ahora</a:t>
            </a:r>
            <a:r>
              <a:rPr lang="en-GB">
                <a:solidFill>
                  <a:srgbClr val="00B050"/>
                </a:solidFill>
              </a:rPr>
              <a:t> mi </a:t>
            </a:r>
            <a:r>
              <a:rPr lang="en-GB" err="1">
                <a:solidFill>
                  <a:srgbClr val="00B050"/>
                </a:solidFill>
              </a:rPr>
              <a:t>pasión</a:t>
            </a:r>
            <a:r>
              <a:rPr lang="en-GB">
                <a:solidFill>
                  <a:srgbClr val="00B050"/>
                </a:solidFill>
              </a:rPr>
              <a:t> es la </a:t>
            </a:r>
            <a:r>
              <a:rPr lang="en-GB" err="1">
                <a:solidFill>
                  <a:srgbClr val="00B050"/>
                </a:solidFill>
              </a:rPr>
              <a:t>música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3. Un mal </a:t>
            </a:r>
            <a:r>
              <a:rPr lang="en-GB" err="1">
                <a:solidFill>
                  <a:srgbClr val="00B050"/>
                </a:solidFill>
              </a:rPr>
              <a:t>modelo</a:t>
            </a:r>
            <a:r>
              <a:rPr lang="en-GB">
                <a:solidFill>
                  <a:srgbClr val="00B050"/>
                </a:solidFill>
              </a:rPr>
              <a:t> a </a:t>
            </a:r>
            <a:r>
              <a:rPr lang="en-GB" err="1">
                <a:solidFill>
                  <a:srgbClr val="00B050"/>
                </a:solidFill>
              </a:rPr>
              <a:t>seguir</a:t>
            </a:r>
            <a:r>
              <a:rPr lang="en-GB">
                <a:solidFill>
                  <a:srgbClr val="00B050"/>
                </a:solidFill>
              </a:rPr>
              <a:t> es </a:t>
            </a:r>
            <a:r>
              <a:rPr lang="en-GB" err="1">
                <a:solidFill>
                  <a:srgbClr val="00B050"/>
                </a:solidFill>
              </a:rPr>
              <a:t>alguien</a:t>
            </a:r>
            <a:r>
              <a:rPr lang="en-GB">
                <a:solidFill>
                  <a:srgbClr val="00B050"/>
                </a:solidFill>
              </a:rPr>
              <a:t> que se </a:t>
            </a:r>
            <a:r>
              <a:rPr lang="en-GB" err="1">
                <a:solidFill>
                  <a:srgbClr val="00B050"/>
                </a:solidFill>
              </a:rPr>
              <a:t>meten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problemas</a:t>
            </a:r>
            <a:r>
              <a:rPr lang="en-GB">
                <a:solidFill>
                  <a:srgbClr val="00B050"/>
                </a:solidFill>
              </a:rPr>
              <a:t> con la </a:t>
            </a:r>
            <a:r>
              <a:rPr lang="en-GB" err="1">
                <a:solidFill>
                  <a:srgbClr val="00B050"/>
                </a:solidFill>
              </a:rPr>
              <a:t>policía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4. No me </a:t>
            </a:r>
            <a:r>
              <a:rPr lang="en-GB" err="1">
                <a:solidFill>
                  <a:srgbClr val="00B050"/>
                </a:solidFill>
              </a:rPr>
              <a:t>gusta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el</a:t>
            </a:r>
            <a:r>
              <a:rPr lang="en-GB">
                <a:solidFill>
                  <a:srgbClr val="00B050"/>
                </a:solidFill>
              </a:rPr>
              <a:t> cine </a:t>
            </a:r>
            <a:r>
              <a:rPr lang="en-GB" err="1">
                <a:solidFill>
                  <a:srgbClr val="00B050"/>
                </a:solidFill>
              </a:rPr>
              <a:t>porque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los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otros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espectadores</a:t>
            </a:r>
            <a:r>
              <a:rPr lang="en-GB">
                <a:solidFill>
                  <a:srgbClr val="00B050"/>
                </a:solidFill>
              </a:rPr>
              <a:t> me </a:t>
            </a:r>
            <a:r>
              <a:rPr lang="en-GB" err="1">
                <a:solidFill>
                  <a:srgbClr val="00B050"/>
                </a:solidFill>
              </a:rPr>
              <a:t>molestan</a:t>
            </a:r>
            <a:r>
              <a:rPr lang="en-GB">
                <a:solidFill>
                  <a:srgbClr val="00B050"/>
                </a:solidFill>
              </a:rPr>
              <a:t>, </a:t>
            </a:r>
            <a:r>
              <a:rPr lang="en-GB" err="1">
                <a:solidFill>
                  <a:srgbClr val="00B050"/>
                </a:solidFill>
              </a:rPr>
              <a:t>pero</a:t>
            </a:r>
            <a:r>
              <a:rPr lang="en-GB">
                <a:solidFill>
                  <a:srgbClr val="00B050"/>
                </a:solidFill>
              </a:rPr>
              <a:t> las </a:t>
            </a:r>
            <a:r>
              <a:rPr lang="en-GB" err="1">
                <a:solidFill>
                  <a:srgbClr val="00B050"/>
                </a:solidFill>
              </a:rPr>
              <a:t>palomitas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están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ricas</a:t>
            </a:r>
            <a:r>
              <a:rPr lang="en-GB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5. ¿</a:t>
            </a:r>
            <a:r>
              <a:rPr lang="en-GB" err="1">
                <a:solidFill>
                  <a:srgbClr val="00B050"/>
                </a:solidFill>
              </a:rPr>
              <a:t>Tienes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ganas</a:t>
            </a:r>
            <a:r>
              <a:rPr lang="en-GB">
                <a:solidFill>
                  <a:srgbClr val="00B050"/>
                </a:solidFill>
              </a:rPr>
              <a:t> de </a:t>
            </a:r>
            <a:r>
              <a:rPr lang="en-GB" err="1">
                <a:solidFill>
                  <a:srgbClr val="00B050"/>
                </a:solidFill>
              </a:rPr>
              <a:t>ir</a:t>
            </a:r>
            <a:r>
              <a:rPr lang="en-GB">
                <a:solidFill>
                  <a:srgbClr val="00B050"/>
                </a:solidFill>
              </a:rPr>
              <a:t> a un festival </a:t>
            </a:r>
            <a:r>
              <a:rPr lang="en-GB" err="1">
                <a:solidFill>
                  <a:srgbClr val="00B050"/>
                </a:solidFill>
              </a:rPr>
              <a:t>esta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noche</a:t>
            </a:r>
            <a:r>
              <a:rPr lang="en-GB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GB">
                <a:solidFill>
                  <a:srgbClr val="00B050"/>
                </a:solidFill>
              </a:rPr>
              <a:t>6. Tres entradas para la </a:t>
            </a:r>
            <a:r>
              <a:rPr lang="en-GB" err="1">
                <a:solidFill>
                  <a:srgbClr val="00B050"/>
                </a:solidFill>
              </a:rPr>
              <a:t>película</a:t>
            </a:r>
            <a:r>
              <a:rPr lang="en-GB">
                <a:solidFill>
                  <a:srgbClr val="00B050"/>
                </a:solidFill>
              </a:rPr>
              <a:t> de terror, </a:t>
            </a:r>
            <a:r>
              <a:rPr lang="en-GB" err="1">
                <a:solidFill>
                  <a:srgbClr val="00B050"/>
                </a:solidFill>
              </a:rPr>
              <a:t>por</a:t>
            </a:r>
            <a:r>
              <a:rPr lang="en-GB">
                <a:solidFill>
                  <a:srgbClr val="00B050"/>
                </a:solidFill>
              </a:rPr>
              <a:t> </a:t>
            </a:r>
            <a:r>
              <a:rPr lang="en-GB" err="1">
                <a:solidFill>
                  <a:srgbClr val="00B050"/>
                </a:solidFill>
              </a:rPr>
              <a:t>favor</a:t>
            </a:r>
            <a:r>
              <a:rPr lang="en-GB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12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9" t="26491" r="2628" b="30009"/>
          <a:stretch/>
        </p:blipFill>
        <p:spPr>
          <a:xfrm>
            <a:off x="503853" y="1894115"/>
            <a:ext cx="10888294" cy="31257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Foundation Free time: </a:t>
            </a:r>
            <a:r>
              <a:rPr lang="en-GB" err="1"/>
              <a:t>los</a:t>
            </a:r>
            <a:r>
              <a:rPr lang="en-GB"/>
              <a:t> </a:t>
            </a:r>
            <a:r>
              <a:rPr lang="en-GB" err="1"/>
              <a:t>ratos</a:t>
            </a:r>
            <a:r>
              <a:rPr lang="en-GB"/>
              <a:t> </a:t>
            </a:r>
            <a:r>
              <a:rPr lang="en-GB" err="1"/>
              <a:t>libres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698166"/>
      </p:ext>
    </p:extLst>
  </p:cSld>
  <p:clrMapOvr>
    <a:masterClrMapping/>
  </p:clrMapOvr>
</p:sld>
</file>

<file path=ppt/theme/theme1.xml><?xml version="1.0" encoding="utf-8"?>
<a:theme xmlns:a="http://schemas.openxmlformats.org/drawingml/2006/main" name="AGREED Ambition Endeavour Su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4B4A93DBC3D441B696D39ED2616F10" ma:contentTypeVersion="10" ma:contentTypeDescription="Create a new document." ma:contentTypeScope="" ma:versionID="8d73f595388fe759e7731fa3ab51cff8">
  <xsd:schema xmlns:xsd="http://www.w3.org/2001/XMLSchema" xmlns:xs="http://www.w3.org/2001/XMLSchema" xmlns:p="http://schemas.microsoft.com/office/2006/metadata/properties" xmlns:ns2="6fd95428-5669-4d97-a170-6e112d3f932e" xmlns:ns3="221c3df4-511e-4865-aab3-402efb251a17" targetNamespace="http://schemas.microsoft.com/office/2006/metadata/properties" ma:root="true" ma:fieldsID="91d9e8913a60966e42b816b566d6cc07" ns2:_="" ns3:_="">
    <xsd:import namespace="6fd95428-5669-4d97-a170-6e112d3f932e"/>
    <xsd:import namespace="221c3df4-511e-4865-aab3-402efb251a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95428-5669-4d97-a170-6e112d3f93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c3df4-511e-4865-aab3-402efb251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0DEF82-2160-4FBC-BFD9-D76E67AB4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EAB1A-FD65-483F-B249-A9E3B41E08E9}">
  <ds:schemaRefs>
    <ds:schemaRef ds:uri="221c3df4-511e-4865-aab3-402efb251a17"/>
    <ds:schemaRef ds:uri="6fd95428-5669-4d97-a170-6e112d3f93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CFECF1-AE75-42EA-846C-D369AF38DBAD}">
  <ds:schemaRefs>
    <ds:schemaRef ds:uri="221c3df4-511e-4865-aab3-402efb251a17"/>
    <ds:schemaRef ds:uri="6fd95428-5669-4d97-a170-6e112d3f93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AGREED Ambition Endeavour Success</Template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AGREED Ambition Endeavour Success</vt:lpstr>
      <vt:lpstr>KS4 Mastery</vt:lpstr>
      <vt:lpstr>Contents</vt:lpstr>
      <vt:lpstr>Module vocab</vt:lpstr>
      <vt:lpstr>Vocab – Quizlet links</vt:lpstr>
      <vt:lpstr>Topic translations into English</vt:lpstr>
      <vt:lpstr>Respuestas – mark your answers</vt:lpstr>
      <vt:lpstr>Topic translations into Spanish</vt:lpstr>
      <vt:lpstr>Respuestas – mark your answers</vt:lpstr>
      <vt:lpstr>Foundation Free time: los ratos libres</vt:lpstr>
      <vt:lpstr>Foundation Free time: los ratos libres</vt:lpstr>
      <vt:lpstr>PowerPoint Presentation</vt:lpstr>
      <vt:lpstr>90 word 'cheat' sheet pg. 1</vt:lpstr>
      <vt:lpstr>90 word 'cheat' sheet pg. 2</vt:lpstr>
      <vt:lpstr>90 word 'cheat' sheet pg. 3</vt:lpstr>
      <vt:lpstr>Higher Free time: los ratos libres</vt:lpstr>
      <vt:lpstr>Higher Free time: los ratos libres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YX Mastery</dc:title>
  <dc:creator>Beach, J (Forge Valley - Staff)</dc:creator>
  <cp:revision>7</cp:revision>
  <dcterms:created xsi:type="dcterms:W3CDTF">2022-01-04T08:47:40Z</dcterms:created>
  <dcterms:modified xsi:type="dcterms:W3CDTF">2022-01-05T16:27:47Z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0x0101002B4B4A93DBC3D441B696D39ED2616F10</vt:lpwstr>
  </property>
</Properties>
</file>