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7" r:id="rId7"/>
    <p:sldId id="261" r:id="rId8"/>
    <p:sldId id="262" r:id="rId9"/>
    <p:sldId id="263" r:id="rId10"/>
    <p:sldId id="265" r:id="rId11"/>
    <p:sldId id="266" r:id="rId12"/>
    <p:sldId id="270" r:id="rId13"/>
    <p:sldId id="271" r:id="rId14"/>
    <p:sldId id="272" r:id="rId15"/>
    <p:sldId id="278" r:id="rId16"/>
    <p:sldId id="277" r:id="rId17"/>
    <p:sldId id="276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8B934-3EC2-339F-EB21-E8A4734BEBA5}" v="12" dt="2022-01-05T16:28:30.681"/>
    <p1510:client id="{3912CC23-C529-FCA1-DBEE-582744D75D13}" v="6" dt="2022-01-04T11:17:59.601"/>
    <p1510:client id="{8DD0D3AD-7222-697B-2188-90380CE54F3A}" v="13" dt="2022-01-04T10:02:03.375"/>
    <p1510:client id="{AA3AC56B-1959-3BFC-C0AF-9D61A2AF25BC}" v="54" dt="2022-01-04T09:37:54.103"/>
    <p1510:client id="{CF36FFEF-BBE9-3672-2C85-AC5C7A45B2C9}" v="1015" dt="2022-01-04T09:38:24.798"/>
    <p1510:client id="{D5B51FC8-56F3-70B3-DF8E-80D628B2E0F5}" v="629" dt="2022-01-04T11:31:24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ythe, R (Forge Valley - Staff)" userId="S::rblythe3@forgevalley.sheffield.sch.uk::175162f1-a5d5-458b-b1ae-0b6b2afdf8c1" providerId="AD" clId="Web-{8DD0D3AD-7222-697B-2188-90380CE54F3A}"/>
    <pc:docChg chg="modSld">
      <pc:chgData name="Blythe, R (Forge Valley - Staff)" userId="S::rblythe3@forgevalley.sheffield.sch.uk::175162f1-a5d5-458b-b1ae-0b6b2afdf8c1" providerId="AD" clId="Web-{8DD0D3AD-7222-697B-2188-90380CE54F3A}" dt="2022-01-04T10:02:03.375" v="12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8DD0D3AD-7222-697B-2188-90380CE54F3A}" dt="2022-01-04T10:02:03.375" v="12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8DD0D3AD-7222-697B-2188-90380CE54F3A}" dt="2022-01-04T10:02:03.375" v="12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Blythe, R (Forge Valley - Staff)" userId="S::rblythe3@forgevalley.sheffield.sch.uk::175162f1-a5d5-458b-b1ae-0b6b2afdf8c1" providerId="AD" clId="Web-{AA3AC56B-1959-3BFC-C0AF-9D61A2AF25BC}"/>
    <pc:docChg chg="modSld">
      <pc:chgData name="Blythe, R (Forge Valley - Staff)" userId="S::rblythe3@forgevalley.sheffield.sch.uk::175162f1-a5d5-458b-b1ae-0b6b2afdf8c1" providerId="AD" clId="Web-{AA3AC56B-1959-3BFC-C0AF-9D61A2AF25BC}" dt="2022-01-04T09:37:54.103" v="53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AA3AC56B-1959-3BFC-C0AF-9D61A2AF25BC}" dt="2022-01-04T09:37:54.103" v="53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AA3AC56B-1959-3BFC-C0AF-9D61A2AF25BC}" dt="2022-01-04T09:37:54.103" v="53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Leach, S (Forge Valley - Staff)" userId="S::sleach4@forgevalley.sheffield.sch.uk::10210d5f-ef3d-4646-842b-8adbefbf2fbd" providerId="AD" clId="Web-{1AF8B934-3EC2-339F-EB21-E8A4734BEBA5}"/>
    <pc:docChg chg="addSld modSld">
      <pc:chgData name="Leach, S (Forge Valley - Staff)" userId="S::sleach4@forgevalley.sheffield.sch.uk::10210d5f-ef3d-4646-842b-8adbefbf2fbd" providerId="AD" clId="Web-{1AF8B934-3EC2-339F-EB21-E8A4734BEBA5}" dt="2022-01-05T16:28:30.666" v="11"/>
      <pc:docMkLst>
        <pc:docMk/>
      </pc:docMkLst>
      <pc:sldChg chg="modSp">
        <pc:chgData name="Leach, S (Forge Valley - Staff)" userId="S::sleach4@forgevalley.sheffield.sch.uk::10210d5f-ef3d-4646-842b-8adbefbf2fbd" providerId="AD" clId="Web-{1AF8B934-3EC2-339F-EB21-E8A4734BEBA5}" dt="2022-01-05T16:28:27.197" v="8" actId="20577"/>
        <pc:sldMkLst>
          <pc:docMk/>
          <pc:sldMk cId="1984031226" sldId="268"/>
        </pc:sldMkLst>
        <pc:spChg chg="mod">
          <ac:chgData name="Leach, S (Forge Valley - Staff)" userId="S::sleach4@forgevalley.sheffield.sch.uk::10210d5f-ef3d-4646-842b-8adbefbf2fbd" providerId="AD" clId="Web-{1AF8B934-3EC2-339F-EB21-E8A4734BEBA5}" dt="2022-01-05T16:28:27.197" v="8" actId="20577"/>
          <ac:spMkLst>
            <pc:docMk/>
            <pc:sldMk cId="1984031226" sldId="268"/>
            <ac:spMk id="3" creationId="{C6E8EA00-6E11-4913-8BE9-8DCE40CF6FF9}"/>
          </ac:spMkLst>
        </pc:spChg>
      </pc:sldChg>
      <pc:sldChg chg="add">
        <pc:chgData name="Leach, S (Forge Valley - Staff)" userId="S::sleach4@forgevalley.sheffield.sch.uk::10210d5f-ef3d-4646-842b-8adbefbf2fbd" providerId="AD" clId="Web-{1AF8B934-3EC2-339F-EB21-E8A4734BEBA5}" dt="2022-01-05T16:28:30.463" v="9"/>
        <pc:sldMkLst>
          <pc:docMk/>
          <pc:sldMk cId="1273140478" sldId="276"/>
        </pc:sldMkLst>
      </pc:sldChg>
      <pc:sldChg chg="add">
        <pc:chgData name="Leach, S (Forge Valley - Staff)" userId="S::sleach4@forgevalley.sheffield.sch.uk::10210d5f-ef3d-4646-842b-8adbefbf2fbd" providerId="AD" clId="Web-{1AF8B934-3EC2-339F-EB21-E8A4734BEBA5}" dt="2022-01-05T16:28:30.556" v="10"/>
        <pc:sldMkLst>
          <pc:docMk/>
          <pc:sldMk cId="1065596414" sldId="277"/>
        </pc:sldMkLst>
      </pc:sldChg>
      <pc:sldChg chg="add">
        <pc:chgData name="Leach, S (Forge Valley - Staff)" userId="S::sleach4@forgevalley.sheffield.sch.uk::10210d5f-ef3d-4646-842b-8adbefbf2fbd" providerId="AD" clId="Web-{1AF8B934-3EC2-339F-EB21-E8A4734BEBA5}" dt="2022-01-05T16:28:30.666" v="11"/>
        <pc:sldMkLst>
          <pc:docMk/>
          <pc:sldMk cId="1484772587" sldId="278"/>
        </pc:sldMkLst>
      </pc:sldChg>
    </pc:docChg>
  </pc:docChgLst>
  <pc:docChgLst>
    <pc:chgData name="Beach, J (Forge Valley - Staff)" userId="S::jbeach@forgevalley.sheffield.sch.uk::93fa8eb1-bc98-46f2-a159-ff19a4d40612" providerId="AD" clId="Web-{3912CC23-C529-FCA1-DBEE-582744D75D13}"/>
    <pc:docChg chg="modSld">
      <pc:chgData name="Beach, J (Forge Valley - Staff)" userId="S::jbeach@forgevalley.sheffield.sch.uk::93fa8eb1-bc98-46f2-a159-ff19a4d40612" providerId="AD" clId="Web-{3912CC23-C529-FCA1-DBEE-582744D75D13}" dt="2022-01-04T11:17:55.023" v="4" actId="20577"/>
      <pc:docMkLst>
        <pc:docMk/>
      </pc:docMkLst>
      <pc:sldChg chg="modSp">
        <pc:chgData name="Beach, J (Forge Valley - Staff)" userId="S::jbeach@forgevalley.sheffield.sch.uk::93fa8eb1-bc98-46f2-a159-ff19a4d40612" providerId="AD" clId="Web-{3912CC23-C529-FCA1-DBEE-582744D75D13}" dt="2022-01-04T11:17:55.023" v="4" actId="20577"/>
        <pc:sldMkLst>
          <pc:docMk/>
          <pc:sldMk cId="3467632053" sldId="256"/>
        </pc:sldMkLst>
        <pc:spChg chg="mod">
          <ac:chgData name="Beach, J (Forge Valley - Staff)" userId="S::jbeach@forgevalley.sheffield.sch.uk::93fa8eb1-bc98-46f2-a159-ff19a4d40612" providerId="AD" clId="Web-{3912CC23-C529-FCA1-DBEE-582744D75D13}" dt="2022-01-04T11:17:55.023" v="4" actId="20577"/>
          <ac:spMkLst>
            <pc:docMk/>
            <pc:sldMk cId="3467632053" sldId="256"/>
            <ac:spMk id="3" creationId="{205FF7B0-5AA7-44B5-B8E5-03516C11AF57}"/>
          </ac:spMkLst>
        </pc:spChg>
      </pc:sldChg>
    </pc:docChg>
  </pc:docChgLst>
  <pc:docChgLst>
    <pc:chgData name="Beach, J (Forge Valley - Staff)" userId="S::jbeach@forgevalley.sheffield.sch.uk::93fa8eb1-bc98-46f2-a159-ff19a4d40612" providerId="AD" clId="Web-{CF36FFEF-BBE9-3672-2C85-AC5C7A45B2C9}"/>
    <pc:docChg chg="addSld delSld modSld">
      <pc:chgData name="Beach, J (Forge Valley - Staff)" userId="S::jbeach@forgevalley.sheffield.sch.uk::93fa8eb1-bc98-46f2-a159-ff19a4d40612" providerId="AD" clId="Web-{CF36FFEF-BBE9-3672-2C85-AC5C7A45B2C9}" dt="2022-01-04T09:38:24.798" v="1029" actId="20577"/>
      <pc:docMkLst>
        <pc:docMk/>
      </pc:docMkLst>
      <pc:sldChg chg="addSp modSp">
        <pc:chgData name="Beach, J (Forge Valley - Staff)" userId="S::jbeach@forgevalley.sheffield.sch.uk::93fa8eb1-bc98-46f2-a159-ff19a4d40612" providerId="AD" clId="Web-{CF36FFEF-BBE9-3672-2C85-AC5C7A45B2C9}" dt="2022-01-04T09:23:33.860" v="26" actId="1076"/>
        <pc:sldMkLst>
          <pc:docMk/>
          <pc:sldMk cId="921340337" sldId="257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1:31.842" v="14" actId="20577"/>
          <ac:spMkLst>
            <pc:docMk/>
            <pc:sldMk cId="921340337" sldId="257"/>
            <ac:spMk id="2" creationId="{E53A69F4-5781-4B96-861F-78660164F0EA}"/>
          </ac:spMkLst>
        </pc:spChg>
        <pc:picChg chg="add mod">
          <ac:chgData name="Beach, J (Forge Valley - Staff)" userId="S::jbeach@forgevalley.sheffield.sch.uk::93fa8eb1-bc98-46f2-a159-ff19a4d40612" providerId="AD" clId="Web-{CF36FFEF-BBE9-3672-2C85-AC5C7A45B2C9}" dt="2022-01-04T09:23:33.860" v="26" actId="1076"/>
          <ac:picMkLst>
            <pc:docMk/>
            <pc:sldMk cId="921340337" sldId="257"/>
            <ac:picMk id="3" creationId="{CEB87819-F3F5-4822-9343-77C7F3BAC2BC}"/>
          </ac:picMkLst>
        </pc:pic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19.139" v="0"/>
        <pc:sldMkLst>
          <pc:docMk/>
          <pc:sldMk cId="2412234929" sldId="258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0.451" v="1"/>
        <pc:sldMkLst>
          <pc:docMk/>
          <pc:sldMk cId="368330165" sldId="259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3.389" v="2"/>
        <pc:sldMkLst>
          <pc:docMk/>
          <pc:sldMk cId="3840542278" sldId="260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0:08.914" v="378" actId="14100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9:36.054" v="363" actId="14100"/>
          <ac:spMkLst>
            <pc:docMk/>
            <pc:sldMk cId="2107640583" sldId="262"/>
            <ac:spMk id="2" creationId="{111BC138-1F0D-4FBC-AEE4-566B85EE901B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30:08.914" v="378" actId="14100"/>
          <ac:spMkLst>
            <pc:docMk/>
            <pc:sldMk cId="2107640583" sldId="262"/>
            <ac:spMk id="3" creationId="{C5CD285E-1F65-4056-B03E-3829D4CDBA99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29:47.023" v="372" actId="20577"/>
          <ac:spMkLst>
            <pc:docMk/>
            <pc:sldMk cId="2107640583" sldId="262"/>
            <ac:spMk id="4" creationId="{6FA7BEC0-F4AA-4FB6-983B-E7DC302353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2:02.916" v="560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2:02.916" v="560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8.548" v="27"/>
        <pc:sldMkLst>
          <pc:docMk/>
          <pc:sldMk cId="232501185" sldId="264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7:30.547" v="890" actId="14100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7:30.547" v="890" actId="14100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8:24.798" v="1029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8:24.798" v="1029" actId="20577"/>
          <ac:spMkLst>
            <pc:docMk/>
            <pc:sldMk cId="298126960" sldId="266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9.345" v="28"/>
        <pc:sldMkLst>
          <pc:docMk/>
          <pc:sldMk cId="223358691" sldId="267"/>
        </pc:sldMkLst>
      </pc:sldChg>
      <pc:sldChg chg="add del replId">
        <pc:chgData name="Beach, J (Forge Valley - Staff)" userId="S::jbeach@forgevalley.sheffield.sch.uk::93fa8eb1-bc98-46f2-a159-ff19a4d40612" providerId="AD" clId="Web-{CF36FFEF-BBE9-3672-2C85-AC5C7A45B2C9}" dt="2022-01-04T09:23:26.563" v="24"/>
        <pc:sldMkLst>
          <pc:docMk/>
          <pc:sldMk cId="4257322464" sldId="269"/>
        </pc:sldMkLst>
      </pc:sldChg>
    </pc:docChg>
  </pc:docChgLst>
  <pc:docChgLst>
    <pc:chgData name="Beach, J (Forge Valley - Staff)" userId="S::jbeach@forgevalley.sheffield.sch.uk::93fa8eb1-bc98-46f2-a159-ff19a4d40612" providerId="AD" clId="Web-{D5B51FC8-56F3-70B3-DF8E-80D628B2E0F5}"/>
    <pc:docChg chg="modSld">
      <pc:chgData name="Beach, J (Forge Valley - Staff)" userId="S::jbeach@forgevalley.sheffield.sch.uk::93fa8eb1-bc98-46f2-a159-ff19a4d40612" providerId="AD" clId="Web-{D5B51FC8-56F3-70B3-DF8E-80D628B2E0F5}" dt="2022-01-04T11:31:24.359" v="638" actId="20577"/>
      <pc:docMkLst>
        <pc:docMk/>
      </pc:docMkLst>
      <pc:sldChg chg="addSp delSp modSp">
        <pc:chgData name="Beach, J (Forge Valley - Staff)" userId="S::jbeach@forgevalley.sheffield.sch.uk::93fa8eb1-bc98-46f2-a159-ff19a4d40612" providerId="AD" clId="Web-{D5B51FC8-56F3-70B3-DF8E-80D628B2E0F5}" dt="2022-01-04T10:48:37.884" v="3" actId="14100"/>
        <pc:sldMkLst>
          <pc:docMk/>
          <pc:sldMk cId="921340337" sldId="257"/>
        </pc:sldMkLst>
        <pc:picChg chg="del">
          <ac:chgData name="Beach, J (Forge Valley - Staff)" userId="S::jbeach@forgevalley.sheffield.sch.uk::93fa8eb1-bc98-46f2-a159-ff19a4d40612" providerId="AD" clId="Web-{D5B51FC8-56F3-70B3-DF8E-80D628B2E0F5}" dt="2022-01-04T10:48:30.024" v="0"/>
          <ac:picMkLst>
            <pc:docMk/>
            <pc:sldMk cId="921340337" sldId="257"/>
            <ac:picMk id="3" creationId="{CEB87819-F3F5-4822-9343-77C7F3BAC2BC}"/>
          </ac:picMkLst>
        </pc:picChg>
        <pc:picChg chg="add mod">
          <ac:chgData name="Beach, J (Forge Valley - Staff)" userId="S::jbeach@forgevalley.sheffield.sch.uk::93fa8eb1-bc98-46f2-a159-ff19a4d40612" providerId="AD" clId="Web-{D5B51FC8-56F3-70B3-DF8E-80D628B2E0F5}" dt="2022-01-04T10:48:37.884" v="3" actId="14100"/>
          <ac:picMkLst>
            <pc:docMk/>
            <pc:sldMk cId="921340337" sldId="257"/>
            <ac:picMk id="4" creationId="{C53BF653-576B-4F3D-AF0A-A635CB58BCA0}"/>
          </ac:picMkLst>
        </pc:picChg>
      </pc:sldChg>
      <pc:sldChg chg="modSp">
        <pc:chgData name="Beach, J (Forge Valley - Staff)" userId="S::jbeach@forgevalley.sheffield.sch.uk::93fa8eb1-bc98-46f2-a159-ff19a4d40612" providerId="AD" clId="Web-{D5B51FC8-56F3-70B3-DF8E-80D628B2E0F5}" dt="2022-01-04T11:23:14.210" v="173" actId="20577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D5B51FC8-56F3-70B3-DF8E-80D628B2E0F5}" dt="2022-01-04T11:23:14.210" v="173" actId="20577"/>
          <ac:spMkLst>
            <pc:docMk/>
            <pc:sldMk cId="2107640583" sldId="262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D5B51FC8-56F3-70B3-DF8E-80D628B2E0F5}" dt="2022-01-04T11:29:18.435" v="502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D5B51FC8-56F3-70B3-DF8E-80D628B2E0F5}" dt="2022-01-04T11:29:18.435" v="502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modSp">
        <pc:chgData name="Beach, J (Forge Valley - Staff)" userId="S::jbeach@forgevalley.sheffield.sch.uk::93fa8eb1-bc98-46f2-a159-ff19a4d40612" providerId="AD" clId="Web-{D5B51FC8-56F3-70B3-DF8E-80D628B2E0F5}" dt="2022-01-04T11:27:30.089" v="374" actId="20577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D5B51FC8-56F3-70B3-DF8E-80D628B2E0F5}" dt="2022-01-04T11:27:30.089" v="374" actId="20577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D5B51FC8-56F3-70B3-DF8E-80D628B2E0F5}" dt="2022-01-04T11:31:24.359" v="638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D5B51FC8-56F3-70B3-DF8E-80D628B2E0F5}" dt="2022-01-04T11:31:24.359" v="638" actId="20577"/>
          <ac:spMkLst>
            <pc:docMk/>
            <pc:sldMk cId="298126960" sldId="266"/>
            <ac:spMk id="3" creationId="{17DC254D-8D09-43A1-8ADC-BE5F096AF9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422078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1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4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6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7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851" y="260649"/>
            <a:ext cx="60486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4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09658"/>
            <a:ext cx="113876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0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_asjprq?x=1jqt&amp;i=3gxpjt" TargetMode="External"/><Relationship Id="rId2" Type="http://schemas.openxmlformats.org/officeDocument/2006/relationships/hyperlink" Target="https://quizlet.com/_asjlbl?x=1jqt&amp;i=3gxpj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5BE5-D6CA-4406-B4D3-E9AC9E047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KS4 Mastery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FF7B0-5AA7-44B5-B8E5-03516C11A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Comic Sans MS"/>
              </a:rPr>
              <a:t>Module 6 Customs and routine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3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Foundation Spanish Culture: la </a:t>
            </a:r>
            <a:r>
              <a:rPr lang="en-GB" dirty="0" err="1"/>
              <a:t>cultura</a:t>
            </a:r>
            <a:r>
              <a:rPr lang="en-GB" dirty="0"/>
              <a:t> </a:t>
            </a:r>
            <a:r>
              <a:rPr lang="en-GB" dirty="0" err="1"/>
              <a:t>española</a:t>
            </a:r>
            <a:endParaRPr lang="es-E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45" t="8556" r="18218" b="14342"/>
          <a:stretch/>
        </p:blipFill>
        <p:spPr>
          <a:xfrm>
            <a:off x="2108717" y="1259632"/>
            <a:ext cx="6969967" cy="52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4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4" t="7937" r="3400" b="10837"/>
          <a:stretch/>
        </p:blipFill>
        <p:spPr>
          <a:xfrm>
            <a:off x="401216" y="485192"/>
            <a:ext cx="11196070" cy="6092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2011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772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65B39B-6961-49E6-9BF7-37B35D975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05" y="1540575"/>
            <a:ext cx="11630024" cy="456560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F81C58-6B97-4588-8C99-8AACD76B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</p:spPr>
        <p:txBody>
          <a:bodyPr/>
          <a:lstStyle/>
          <a:p>
            <a:r>
              <a:rPr lang="en-US" dirty="0"/>
              <a:t>90 word 'cheat' sheet pg. 1</a:t>
            </a:r>
          </a:p>
        </p:txBody>
      </p:sp>
    </p:spTree>
    <p:extLst>
      <p:ext uri="{BB962C8B-B14F-4D97-AF65-F5344CB8AC3E}">
        <p14:creationId xmlns:p14="http://schemas.microsoft.com/office/powerpoint/2010/main" val="148477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9C6C-6586-4AE6-88EA-D0A9EFDD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BB5D0C-3142-4336-8D06-C11C0B5B7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197" y="1554709"/>
            <a:ext cx="7209368" cy="4571455"/>
          </a:xfrm>
        </p:spPr>
      </p:pic>
    </p:spTree>
    <p:extLst>
      <p:ext uri="{BB962C8B-B14F-4D97-AF65-F5344CB8AC3E}">
        <p14:creationId xmlns:p14="http://schemas.microsoft.com/office/powerpoint/2010/main" val="106559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CD73-5050-4282-A58E-9EE3F536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C5A5E8-37FA-449A-8B20-EA223C510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555" y="1600201"/>
            <a:ext cx="7070890" cy="4525963"/>
          </a:xfrm>
        </p:spPr>
      </p:pic>
    </p:spTree>
    <p:extLst>
      <p:ext uri="{BB962C8B-B14F-4D97-AF65-F5344CB8AC3E}">
        <p14:creationId xmlns:p14="http://schemas.microsoft.com/office/powerpoint/2010/main" val="1273140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Higher Spanish Culture: la </a:t>
            </a:r>
            <a:r>
              <a:rPr lang="en-GB" dirty="0" err="1"/>
              <a:t>cultura</a:t>
            </a:r>
            <a:r>
              <a:rPr lang="en-GB" dirty="0"/>
              <a:t> </a:t>
            </a:r>
            <a:r>
              <a:rPr lang="en-GB" dirty="0" err="1"/>
              <a:t>española</a:t>
            </a:r>
            <a:endParaRPr lang="es-E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60" t="22780" r="3400" b="21351"/>
          <a:stretch/>
        </p:blipFill>
        <p:spPr>
          <a:xfrm>
            <a:off x="1194319" y="1922107"/>
            <a:ext cx="10173464" cy="38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3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201486"/>
            <a:ext cx="1097584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Higher Spanish Culture: la </a:t>
            </a:r>
            <a:r>
              <a:rPr lang="en-GB" dirty="0" err="1"/>
              <a:t>cultura</a:t>
            </a:r>
            <a:r>
              <a:rPr lang="en-GB" dirty="0"/>
              <a:t> </a:t>
            </a:r>
            <a:r>
              <a:rPr lang="en-GB" dirty="0" err="1"/>
              <a:t>española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86" t="7642" r="16929" b="20097"/>
          <a:stretch/>
        </p:blipFill>
        <p:spPr>
          <a:xfrm>
            <a:off x="1580201" y="1154432"/>
            <a:ext cx="8248262" cy="56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3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4" t="10617" r="3528" b="11868"/>
          <a:stretch/>
        </p:blipFill>
        <p:spPr>
          <a:xfrm>
            <a:off x="609601" y="653144"/>
            <a:ext cx="11213485" cy="5831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169" y="3474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04945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E75F-5D06-4A52-95B7-1BBD7643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EA00-6E11-4913-8BE9-8DCE40CF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fontAlgn="base"/>
            <a:r>
              <a:rPr lang="en-GB" dirty="0"/>
              <a:t>Vocabulary sheets</a:t>
            </a:r>
            <a:r>
              <a:rPr lang="en-US" dirty="0"/>
              <a:t>​​</a:t>
            </a:r>
          </a:p>
          <a:p>
            <a:pPr fontAlgn="base"/>
            <a:r>
              <a:rPr lang="en-GB" dirty="0"/>
              <a:t>Homework vocabulary </a:t>
            </a:r>
            <a:r>
              <a:rPr lang="en-US" dirty="0"/>
              <a:t>​​</a:t>
            </a:r>
          </a:p>
          <a:p>
            <a:pPr fontAlgn="base"/>
            <a:r>
              <a:rPr lang="en-GB" dirty="0"/>
              <a:t>Translation task</a:t>
            </a:r>
            <a:r>
              <a:rPr lang="en-US" dirty="0"/>
              <a:t>​​</a:t>
            </a:r>
          </a:p>
          <a:p>
            <a:r>
              <a:rPr lang="en-GB" dirty="0"/>
              <a:t>Writing task</a:t>
            </a:r>
            <a:r>
              <a:rPr lang="en-US" dirty="0"/>
              <a:t>​​ (</a:t>
            </a:r>
            <a:r>
              <a:rPr lang="en-GB" dirty="0"/>
              <a:t>Example Questions: Foundation and Higher/ WAGOLL answers (What A Good One Looks Like)/ Answer Boosters)</a:t>
            </a:r>
            <a:endParaRPr lang="en-US" dirty="0"/>
          </a:p>
          <a:p>
            <a:r>
              <a:rPr lang="en-GB" dirty="0"/>
              <a:t>90 word 'cheat' sheet</a:t>
            </a:r>
          </a:p>
          <a:p>
            <a:pPr fontAlgn="base"/>
            <a:r>
              <a:rPr lang="en-GB" dirty="0"/>
              <a:t>Answers for each task for you to mark.</a:t>
            </a:r>
            <a:r>
              <a:rPr lang="en-US" dirty="0"/>
              <a:t>​​</a:t>
            </a:r>
          </a:p>
          <a:p>
            <a:pPr marL="0" indent="0" fontAlgn="base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This will help you to improve your Spanish skills and master the work we cover in class.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3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69F4-5781-4B96-861F-78660164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/>
              </a:rPr>
              <a:t>Module vocab</a:t>
            </a:r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C53BF653-576B-4F3D-AF0A-A635CB58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" y="-598"/>
            <a:ext cx="12196762" cy="68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DCC3-681A-4CCF-834E-F351F7BA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Vocab – Quizlet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CDC42-8E7A-409E-AAD3-C3BE740B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Week 1 </a:t>
            </a:r>
            <a:r>
              <a:rPr lang="en-GB" dirty="0">
                <a:ea typeface="+mn-lt"/>
                <a:cs typeface="+mn-lt"/>
                <a:hlinkClick r:id="rId2"/>
              </a:rPr>
              <a:t>https://quizlet.com/_asjlbl?x=1jqt&amp;i=3gxpjt</a:t>
            </a:r>
            <a:endParaRPr lang="en-US"/>
          </a:p>
          <a:p>
            <a:endParaRPr lang="en-GB" dirty="0"/>
          </a:p>
          <a:p>
            <a:r>
              <a:rPr lang="en-GB"/>
              <a:t>Week 2 (Higher) </a:t>
            </a:r>
            <a:r>
              <a:rPr lang="en-GB" dirty="0">
                <a:ea typeface="+mn-lt"/>
                <a:cs typeface="+mn-lt"/>
                <a:hlinkClick r:id="rId3"/>
              </a:rPr>
              <a:t>https://quizlet.com/_asjprq?x=1jqt&amp;i=3gxpjt</a:t>
            </a:r>
          </a:p>
          <a:p>
            <a:endParaRPr lang="en-GB" dirty="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2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554621"/>
          </a:xfrm>
        </p:spPr>
        <p:txBody>
          <a:bodyPr>
            <a:normAutofit fontScale="90000"/>
          </a:bodyPr>
          <a:lstStyle/>
          <a:p>
            <a:r>
              <a:rPr lang="en-GB" sz="3600"/>
              <a:t>Topic translations into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50" y="1545915"/>
            <a:ext cx="11590117" cy="5004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 dirty="0"/>
              <a:t>1. En </a:t>
            </a:r>
            <a:r>
              <a:rPr lang="en-GB" sz="2800" dirty="0" err="1"/>
              <a:t>nochebuena</a:t>
            </a:r>
            <a:r>
              <a:rPr lang="en-GB" sz="2800" dirty="0"/>
              <a:t>, </a:t>
            </a:r>
            <a:r>
              <a:rPr lang="en-GB" sz="2800" dirty="0" err="1"/>
              <a:t>cantamos</a:t>
            </a:r>
            <a:r>
              <a:rPr lang="en-GB" sz="2800" dirty="0"/>
              <a:t> villancicos y </a:t>
            </a:r>
            <a:r>
              <a:rPr lang="en-GB" sz="2800" dirty="0" err="1"/>
              <a:t>comemos</a:t>
            </a:r>
            <a:r>
              <a:rPr lang="en-GB" sz="2800" dirty="0"/>
              <a:t> </a:t>
            </a:r>
            <a:r>
              <a:rPr lang="en-GB" sz="2800" dirty="0" err="1"/>
              <a:t>dulces</a:t>
            </a:r>
            <a:r>
              <a:rPr lang="en-GB" sz="2800" dirty="0"/>
              <a:t> </a:t>
            </a:r>
            <a:r>
              <a:rPr lang="en-GB" sz="2800" dirty="0" err="1"/>
              <a:t>navideños</a:t>
            </a:r>
            <a:r>
              <a:rPr lang="en-GB" sz="2800" dirty="0"/>
              <a:t>, son </a:t>
            </a:r>
            <a:r>
              <a:rPr lang="en-GB" sz="2800" dirty="0" err="1"/>
              <a:t>deliciosos</a:t>
            </a:r>
            <a:r>
              <a:rPr lang="en-GB" sz="2800" dirty="0"/>
              <a:t>.</a:t>
            </a:r>
            <a:endParaRPr lang="en-US" dirty="0"/>
          </a:p>
          <a:p>
            <a:pPr marL="0" indent="0">
              <a:buNone/>
            </a:pPr>
            <a:r>
              <a:rPr lang="en-GB" sz="2800" dirty="0"/>
              <a:t>2. </a:t>
            </a:r>
            <a:r>
              <a:rPr lang="en-GB" sz="2800" dirty="0" err="1"/>
              <a:t>Desde</a:t>
            </a:r>
            <a:r>
              <a:rPr lang="en-GB" sz="2800" dirty="0"/>
              <a:t> </a:t>
            </a:r>
            <a:r>
              <a:rPr lang="en-GB" sz="2800" dirty="0" err="1"/>
              <a:t>anteayer</a:t>
            </a:r>
            <a:r>
              <a:rPr lang="en-GB" sz="2800" dirty="0"/>
              <a:t>, </a:t>
            </a:r>
            <a:r>
              <a:rPr lang="en-GB" sz="2800" dirty="0" err="1"/>
              <a:t>tengo</a:t>
            </a:r>
            <a:r>
              <a:rPr lang="en-GB" sz="2800" dirty="0"/>
              <a:t> </a:t>
            </a:r>
            <a:r>
              <a:rPr lang="en-GB" sz="2800" dirty="0" err="1"/>
              <a:t>tos</a:t>
            </a:r>
            <a:r>
              <a:rPr lang="en-GB" sz="2800" dirty="0"/>
              <a:t> y me </a:t>
            </a:r>
            <a:r>
              <a:rPr lang="en-GB" sz="2800" dirty="0" err="1"/>
              <a:t>duele</a:t>
            </a:r>
            <a:r>
              <a:rPr lang="en-GB" sz="2800" dirty="0"/>
              <a:t> la cabeza.</a:t>
            </a:r>
          </a:p>
          <a:p>
            <a:pPr marL="0" indent="0">
              <a:buNone/>
            </a:pPr>
            <a:r>
              <a:rPr lang="en-GB" sz="2800" dirty="0"/>
              <a:t>3. Primero me </a:t>
            </a:r>
            <a:r>
              <a:rPr lang="en-GB" sz="2800" dirty="0" err="1"/>
              <a:t>levanto</a:t>
            </a:r>
            <a:r>
              <a:rPr lang="en-GB" sz="2800" dirty="0"/>
              <a:t>, </a:t>
            </a:r>
            <a:r>
              <a:rPr lang="en-GB" sz="2800" dirty="0" err="1"/>
              <a:t>después</a:t>
            </a:r>
            <a:r>
              <a:rPr lang="en-GB" sz="2800" dirty="0"/>
              <a:t> me </a:t>
            </a:r>
            <a:r>
              <a:rPr lang="en-GB" sz="2800" dirty="0" err="1"/>
              <a:t>ducho</a:t>
            </a:r>
            <a:r>
              <a:rPr lang="en-GB" sz="2800" dirty="0"/>
              <a:t> y </a:t>
            </a:r>
            <a:r>
              <a:rPr lang="en-GB" sz="2800" dirty="0" err="1"/>
              <a:t>luego</a:t>
            </a:r>
            <a:r>
              <a:rPr lang="en-GB" sz="2800" dirty="0"/>
              <a:t> </a:t>
            </a:r>
            <a:r>
              <a:rPr lang="en-GB" sz="2800" dirty="0" err="1"/>
              <a:t>desayuno</a:t>
            </a:r>
            <a:r>
              <a:rPr lang="en-GB" sz="2800" dirty="0"/>
              <a:t> antes de </a:t>
            </a:r>
            <a:r>
              <a:rPr lang="en-GB" sz="2800" dirty="0" err="1"/>
              <a:t>salir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4. El pomelo es </a:t>
            </a:r>
            <a:r>
              <a:rPr lang="en-GB" sz="2800" dirty="0" err="1"/>
              <a:t>menos</a:t>
            </a:r>
            <a:r>
              <a:rPr lang="en-GB" sz="2800" dirty="0"/>
              <a:t> </a:t>
            </a:r>
            <a:r>
              <a:rPr lang="en-GB" sz="2800" dirty="0" err="1"/>
              <a:t>rico</a:t>
            </a:r>
            <a:r>
              <a:rPr lang="en-GB" sz="2800" dirty="0"/>
              <a:t> que las </a:t>
            </a:r>
            <a:r>
              <a:rPr lang="en-GB" sz="2800" dirty="0" err="1"/>
              <a:t>lentejas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5. Fui al </a:t>
            </a:r>
            <a:r>
              <a:rPr lang="en-GB" sz="2800" dirty="0" err="1"/>
              <a:t>supermercado</a:t>
            </a:r>
            <a:r>
              <a:rPr lang="en-GB" sz="2800" dirty="0"/>
              <a:t> y </a:t>
            </a:r>
            <a:r>
              <a:rPr lang="en-GB" sz="2800" dirty="0" err="1"/>
              <a:t>compré</a:t>
            </a:r>
            <a:r>
              <a:rPr lang="en-GB" sz="2800" dirty="0"/>
              <a:t> </a:t>
            </a:r>
            <a:r>
              <a:rPr lang="en-GB" sz="2800" dirty="0" err="1"/>
              <a:t>una</a:t>
            </a:r>
            <a:r>
              <a:rPr lang="en-GB" sz="2800" dirty="0"/>
              <a:t> barra de pan y </a:t>
            </a:r>
            <a:r>
              <a:rPr lang="en-GB" sz="2800" dirty="0" err="1"/>
              <a:t>quinientos</a:t>
            </a:r>
            <a:r>
              <a:rPr lang="en-GB" sz="2800" dirty="0"/>
              <a:t> </a:t>
            </a:r>
            <a:r>
              <a:rPr lang="en-GB" sz="2800" dirty="0" err="1"/>
              <a:t>gramos</a:t>
            </a:r>
            <a:r>
              <a:rPr lang="en-GB" sz="2800" dirty="0"/>
              <a:t> de </a:t>
            </a:r>
            <a:r>
              <a:rPr lang="en-GB" sz="2800" dirty="0" err="1"/>
              <a:t>zanahorias</a:t>
            </a:r>
            <a:r>
              <a:rPr lang="en-GB" sz="2800" dirty="0"/>
              <a:t>. 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63815" y="790676"/>
            <a:ext cx="97017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/>
              <a:t>Use the vocab sheet and your existing knowledge of Spanish to translate the following sentences into English.</a:t>
            </a:r>
          </a:p>
        </p:txBody>
      </p:sp>
    </p:spTree>
    <p:extLst>
      <p:ext uri="{BB962C8B-B14F-4D97-AF65-F5344CB8AC3E}">
        <p14:creationId xmlns:p14="http://schemas.microsoft.com/office/powerpoint/2010/main" val="210764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1. On Christmas Eve, we sing carols and eat Christmas sweets, they are delicious.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2. Since the day before yesterday, I've had a cough and a headache.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3. First I get up, then I have a shower and then I eat breakfast before leaving.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4. Grapefruit is less tasty than lentils.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5. I went to the supermarket and I bought a loaf of bread and 500g of carrots.</a:t>
            </a:r>
          </a:p>
        </p:txBody>
      </p:sp>
    </p:spTree>
    <p:extLst>
      <p:ext uri="{BB962C8B-B14F-4D97-AF65-F5344CB8AC3E}">
        <p14:creationId xmlns:p14="http://schemas.microsoft.com/office/powerpoint/2010/main" val="114478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translations into Spanish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33" y="2143940"/>
            <a:ext cx="11397205" cy="42426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1. On New years eve, we eat twelve grapes and fireworks are set off.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2. Since yesterday, I've got a fever and a sore throat so I have to drink lots of water.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3. First, I wake up, then I get dressed and before leaving I brush my teeth and hair.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4. Apricots are sweeter than cucumbers.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5. We went to the market and we bought a bottle of olive oil and a half a kilo of peas. 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54169" y="1417638"/>
            <a:ext cx="970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Use the sentence builder and your existing knowledge of Spanish to translate the following sentences into Spanish.</a:t>
            </a:r>
          </a:p>
        </p:txBody>
      </p:sp>
    </p:spTree>
    <p:extLst>
      <p:ext uri="{BB962C8B-B14F-4D97-AF65-F5344CB8AC3E}">
        <p14:creationId xmlns:p14="http://schemas.microsoft.com/office/powerpoint/2010/main" val="396628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1. En </a:t>
            </a:r>
            <a:r>
              <a:rPr lang="en-GB" dirty="0" err="1"/>
              <a:t>nochevieja</a:t>
            </a:r>
            <a:r>
              <a:rPr lang="en-GB" dirty="0"/>
              <a:t>, </a:t>
            </a:r>
            <a:r>
              <a:rPr lang="en-GB" dirty="0" err="1"/>
              <a:t>comemos</a:t>
            </a:r>
            <a:r>
              <a:rPr lang="en-GB" dirty="0"/>
              <a:t> </a:t>
            </a:r>
            <a:r>
              <a:rPr lang="en-GB" dirty="0" err="1"/>
              <a:t>doce</a:t>
            </a:r>
            <a:r>
              <a:rPr lang="en-GB" dirty="0"/>
              <a:t> </a:t>
            </a:r>
            <a:r>
              <a:rPr lang="en-GB" dirty="0" err="1"/>
              <a:t>uvas</a:t>
            </a:r>
            <a:r>
              <a:rPr lang="en-GB" dirty="0"/>
              <a:t> y se </a:t>
            </a:r>
            <a:r>
              <a:rPr lang="en-GB" dirty="0" err="1"/>
              <a:t>disparan</a:t>
            </a:r>
            <a:r>
              <a:rPr lang="en-GB" dirty="0"/>
              <a:t> </a:t>
            </a:r>
            <a:r>
              <a:rPr lang="en-GB" dirty="0" err="1"/>
              <a:t>fuegos</a:t>
            </a:r>
            <a:r>
              <a:rPr lang="en-GB" dirty="0"/>
              <a:t> </a:t>
            </a:r>
            <a:r>
              <a:rPr lang="en-GB" dirty="0" err="1"/>
              <a:t>artificiales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2. </a:t>
            </a:r>
            <a:r>
              <a:rPr lang="en-GB" dirty="0" err="1"/>
              <a:t>desde</a:t>
            </a:r>
            <a:r>
              <a:rPr lang="en-GB" dirty="0"/>
              <a:t> </a:t>
            </a:r>
            <a:r>
              <a:rPr lang="en-GB" dirty="0" err="1"/>
              <a:t>ayer</a:t>
            </a:r>
            <a:r>
              <a:rPr lang="en-GB" dirty="0"/>
              <a:t>, </a:t>
            </a:r>
            <a:r>
              <a:rPr lang="en-GB" dirty="0" err="1"/>
              <a:t>tengo</a:t>
            </a:r>
            <a:r>
              <a:rPr lang="en-GB" dirty="0"/>
              <a:t> </a:t>
            </a:r>
            <a:r>
              <a:rPr lang="en-GB" dirty="0" err="1"/>
              <a:t>fiebre</a:t>
            </a:r>
            <a:r>
              <a:rPr lang="en-GB" dirty="0"/>
              <a:t> y me </a:t>
            </a:r>
            <a:r>
              <a:rPr lang="en-GB" dirty="0" err="1"/>
              <a:t>duele</a:t>
            </a:r>
            <a:r>
              <a:rPr lang="en-GB" dirty="0"/>
              <a:t> la </a:t>
            </a:r>
            <a:r>
              <a:rPr lang="en-GB" dirty="0" err="1"/>
              <a:t>garganta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eso</a:t>
            </a:r>
            <a:r>
              <a:rPr lang="en-GB" dirty="0"/>
              <a:t> </a:t>
            </a:r>
            <a:r>
              <a:rPr lang="en-GB" dirty="0" err="1"/>
              <a:t>tengo</a:t>
            </a:r>
            <a:r>
              <a:rPr lang="en-GB" dirty="0"/>
              <a:t> que </a:t>
            </a:r>
            <a:r>
              <a:rPr lang="en-GB" dirty="0" err="1"/>
              <a:t>beber</a:t>
            </a:r>
            <a:r>
              <a:rPr lang="en-GB" dirty="0"/>
              <a:t> </a:t>
            </a:r>
            <a:r>
              <a:rPr lang="en-GB" dirty="0" err="1"/>
              <a:t>mucha</a:t>
            </a:r>
            <a:r>
              <a:rPr lang="en-GB" dirty="0"/>
              <a:t> </a:t>
            </a:r>
            <a:r>
              <a:rPr lang="en-GB" dirty="0" err="1"/>
              <a:t>agua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3. Primero me </a:t>
            </a:r>
            <a:r>
              <a:rPr lang="en-GB" dirty="0" err="1"/>
              <a:t>despierto</a:t>
            </a:r>
            <a:r>
              <a:rPr lang="en-GB" dirty="0"/>
              <a:t>, </a:t>
            </a:r>
            <a:r>
              <a:rPr lang="en-GB" dirty="0" err="1"/>
              <a:t>después</a:t>
            </a:r>
            <a:r>
              <a:rPr lang="en-GB" dirty="0"/>
              <a:t> me visto y </a:t>
            </a:r>
            <a:r>
              <a:rPr lang="en-GB" dirty="0" err="1"/>
              <a:t>luego</a:t>
            </a:r>
            <a:r>
              <a:rPr lang="en-GB" dirty="0"/>
              <a:t> antes de </a:t>
            </a:r>
            <a:r>
              <a:rPr lang="en-GB" dirty="0" err="1"/>
              <a:t>salir</a:t>
            </a:r>
            <a:r>
              <a:rPr lang="en-GB" dirty="0"/>
              <a:t> me </a:t>
            </a:r>
            <a:r>
              <a:rPr lang="en-GB" dirty="0" err="1"/>
              <a:t>lavo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dientes</a:t>
            </a:r>
            <a:r>
              <a:rPr lang="en-GB" dirty="0"/>
              <a:t> y me </a:t>
            </a:r>
            <a:r>
              <a:rPr lang="en-GB" dirty="0" err="1"/>
              <a:t>peino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4. Los </a:t>
            </a:r>
            <a:r>
              <a:rPr lang="en-GB" dirty="0" err="1"/>
              <a:t>albaricoques</a:t>
            </a:r>
            <a:r>
              <a:rPr lang="en-GB" dirty="0"/>
              <a:t> son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dulces</a:t>
            </a:r>
            <a:r>
              <a:rPr lang="en-GB" dirty="0"/>
              <a:t> que </a:t>
            </a:r>
            <a:r>
              <a:rPr lang="en-GB" dirty="0" err="1"/>
              <a:t>los</a:t>
            </a:r>
            <a:r>
              <a:rPr lang="en-GB" dirty="0"/>
              <a:t> pepinos.</a:t>
            </a:r>
          </a:p>
          <a:p>
            <a:pPr marL="0" indent="0">
              <a:buNone/>
            </a:pPr>
            <a:r>
              <a:rPr lang="en-GB" dirty="0"/>
              <a:t>5. </a:t>
            </a:r>
            <a:r>
              <a:rPr lang="en-GB" dirty="0" err="1"/>
              <a:t>Fuimos</a:t>
            </a:r>
            <a:r>
              <a:rPr lang="en-GB" dirty="0"/>
              <a:t> al mercado y </a:t>
            </a:r>
            <a:r>
              <a:rPr lang="en-GB" dirty="0" err="1"/>
              <a:t>compramos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botella</a:t>
            </a:r>
            <a:r>
              <a:rPr lang="en-GB" dirty="0"/>
              <a:t> de </a:t>
            </a:r>
            <a:r>
              <a:rPr lang="en-GB" dirty="0" err="1"/>
              <a:t>aceite</a:t>
            </a:r>
            <a:r>
              <a:rPr lang="en-GB" dirty="0"/>
              <a:t> y medio kilo de </a:t>
            </a:r>
            <a:r>
              <a:rPr lang="en-GB" dirty="0" err="1"/>
              <a:t>guisantes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2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1" t="21748" r="2628" b="23207"/>
          <a:stretch/>
        </p:blipFill>
        <p:spPr>
          <a:xfrm>
            <a:off x="609601" y="1679512"/>
            <a:ext cx="11008305" cy="399350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Foundation Spanish Culture: la </a:t>
            </a:r>
            <a:r>
              <a:rPr lang="en-GB" dirty="0" err="1"/>
              <a:t>cultura</a:t>
            </a:r>
            <a:r>
              <a:rPr lang="en-GB" dirty="0"/>
              <a:t> </a:t>
            </a:r>
            <a:r>
              <a:rPr lang="en-GB" dirty="0" err="1"/>
              <a:t>española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2194146"/>
      </p:ext>
    </p:extLst>
  </p:cSld>
  <p:clrMapOvr>
    <a:masterClrMapping/>
  </p:clrMapOvr>
</p:sld>
</file>

<file path=ppt/theme/theme1.xml><?xml version="1.0" encoding="utf-8"?>
<a:theme xmlns:a="http://schemas.openxmlformats.org/drawingml/2006/main" name="AGREED Ambition Endeavour Succ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B4A93DBC3D441B696D39ED2616F10" ma:contentTypeVersion="10" ma:contentTypeDescription="Create a new document." ma:contentTypeScope="" ma:versionID="8d73f595388fe759e7731fa3ab51cff8">
  <xsd:schema xmlns:xsd="http://www.w3.org/2001/XMLSchema" xmlns:xs="http://www.w3.org/2001/XMLSchema" xmlns:p="http://schemas.microsoft.com/office/2006/metadata/properties" xmlns:ns2="6fd95428-5669-4d97-a170-6e112d3f932e" xmlns:ns3="221c3df4-511e-4865-aab3-402efb251a17" targetNamespace="http://schemas.microsoft.com/office/2006/metadata/properties" ma:root="true" ma:fieldsID="91d9e8913a60966e42b816b566d6cc07" ns2:_="" ns3:_="">
    <xsd:import namespace="6fd95428-5669-4d97-a170-6e112d3f932e"/>
    <xsd:import namespace="221c3df4-511e-4865-aab3-402efb251a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95428-5669-4d97-a170-6e112d3f93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c3df4-511e-4865-aab3-402efb251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0DEF82-2160-4FBC-BFD9-D76E67AB4A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CFECF1-AE75-42EA-846C-D369AF38DBAD}">
  <ds:schemaRefs>
    <ds:schemaRef ds:uri="221c3df4-511e-4865-aab3-402efb251a17"/>
    <ds:schemaRef ds:uri="6fd95428-5669-4d97-a170-6e112d3f93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4EAB1A-FD65-483F-B249-A9E3B41E08E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fd95428-5669-4d97-a170-6e112d3f932e"/>
    <ds:schemaRef ds:uri="221c3df4-511e-4865-aab3-402efb251a1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AGREED Ambition Endeavour Success</Template>
  <TotalTime>0</TotalTime>
  <Words>510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AGREED Ambition Endeavour Success</vt:lpstr>
      <vt:lpstr>KS4 Mastery</vt:lpstr>
      <vt:lpstr>Contents</vt:lpstr>
      <vt:lpstr>Module vocab</vt:lpstr>
      <vt:lpstr>Vocab – Quizlet links</vt:lpstr>
      <vt:lpstr>Topic translations into English</vt:lpstr>
      <vt:lpstr>Respuestas – mark your answers</vt:lpstr>
      <vt:lpstr>Topic translations into Spanish</vt:lpstr>
      <vt:lpstr>Respuestas – mark your answers</vt:lpstr>
      <vt:lpstr>Foundation Spanish Culture: la cultura española</vt:lpstr>
      <vt:lpstr>Foundation Spanish Culture: la cultura española</vt:lpstr>
      <vt:lpstr>PowerPoint Presentation</vt:lpstr>
      <vt:lpstr>90 word 'cheat' sheet pg. 1</vt:lpstr>
      <vt:lpstr>90 word 'cheat' sheet pg. 2</vt:lpstr>
      <vt:lpstr>90 word 'cheat' sheet pg. 3</vt:lpstr>
      <vt:lpstr>Higher Spanish Culture: la cultura española</vt:lpstr>
      <vt:lpstr>Higher Spanish Culture: la cultura española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YX Mastery</dc:title>
  <dc:creator>Beach, J (Forge Valley - Staff)</dc:creator>
  <cp:lastModifiedBy>Fitzpatrick, J (Forge Valley - Staff)</cp:lastModifiedBy>
  <cp:revision>84</cp:revision>
  <dcterms:created xsi:type="dcterms:W3CDTF">2022-01-04T08:47:40Z</dcterms:created>
  <dcterms:modified xsi:type="dcterms:W3CDTF">2022-01-05T16:28:32Z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0x0101002B4B4A93DBC3D441B696D39ED2616F10</vt:lpwstr>
  </property>
</Properties>
</file>