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8" r:id="rId6"/>
    <p:sldId id="257" r:id="rId7"/>
    <p:sldId id="261" r:id="rId8"/>
    <p:sldId id="262" r:id="rId9"/>
    <p:sldId id="263" r:id="rId10"/>
    <p:sldId id="265" r:id="rId11"/>
    <p:sldId id="266" r:id="rId12"/>
    <p:sldId id="269" r:id="rId13"/>
    <p:sldId id="270" r:id="rId14"/>
    <p:sldId id="271" r:id="rId15"/>
    <p:sldId id="277" r:id="rId16"/>
    <p:sldId id="276" r:id="rId17"/>
    <p:sldId id="275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EDA2D-3AE7-AB8C-AF59-2EAB379A5F00}" v="58" dt="2022-01-04T09:47:46.835"/>
    <p1510:client id="{2E73DC42-CC1D-D2F7-F329-7C4336C921B8}" v="14" dt="2022-01-05T16:27:05.965"/>
    <p1510:client id="{A529905B-6241-1897-3CD4-112FB1256AA9}" v="9" dt="2022-01-04T10:34:17.014"/>
    <p1510:client id="{AA3AC56B-1959-3BFC-C0AF-9D61A2AF25BC}" v="54" dt="2022-01-04T09:37:54.103"/>
    <p1510:client id="{CF36FFEF-BBE9-3672-2C85-AC5C7A45B2C9}" v="1015" dt="2022-01-04T09:38:24.798"/>
    <p1510:client id="{EBFD8D40-5865-82D6-D298-277F8260E8C2}" v="850" dt="2022-01-04T09:57:25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ythe, R (Forge Valley - Staff)" userId="S::rblythe3@forgevalley.sheffield.sch.uk::175162f1-a5d5-458b-b1ae-0b6b2afdf8c1" providerId="AD" clId="Web-{AA3AC56B-1959-3BFC-C0AF-9D61A2AF25BC}"/>
    <pc:docChg chg="modSld">
      <pc:chgData name="Blythe, R (Forge Valley - Staff)" userId="S::rblythe3@forgevalley.sheffield.sch.uk::175162f1-a5d5-458b-b1ae-0b6b2afdf8c1" providerId="AD" clId="Web-{AA3AC56B-1959-3BFC-C0AF-9D61A2AF25BC}" dt="2022-01-04T09:37:54.103" v="53" actId="20577"/>
      <pc:docMkLst>
        <pc:docMk/>
      </pc:docMkLst>
      <pc:sldChg chg="modSp">
        <pc:chgData name="Blythe, R (Forge Valley - Staff)" userId="S::rblythe3@forgevalley.sheffield.sch.uk::175162f1-a5d5-458b-b1ae-0b6b2afdf8c1" providerId="AD" clId="Web-{AA3AC56B-1959-3BFC-C0AF-9D61A2AF25BC}" dt="2022-01-04T09:37:54.103" v="53" actId="20577"/>
        <pc:sldMkLst>
          <pc:docMk/>
          <pc:sldMk cId="3172520836" sldId="261"/>
        </pc:sldMkLst>
        <pc:spChg chg="mod">
          <ac:chgData name="Blythe, R (Forge Valley - Staff)" userId="S::rblythe3@forgevalley.sheffield.sch.uk::175162f1-a5d5-458b-b1ae-0b6b2afdf8c1" providerId="AD" clId="Web-{AA3AC56B-1959-3BFC-C0AF-9D61A2AF25BC}" dt="2022-01-04T09:37:54.103" v="53" actId="20577"/>
          <ac:spMkLst>
            <pc:docMk/>
            <pc:sldMk cId="3172520836" sldId="261"/>
            <ac:spMk id="3" creationId="{5A8CDC42-8E7A-409E-AAD3-C3BE740BFEF4}"/>
          </ac:spMkLst>
        </pc:spChg>
      </pc:sldChg>
    </pc:docChg>
  </pc:docChgLst>
  <pc:docChgLst>
    <pc:chgData name="Fitzpatrick, J (Forge Valley - Staff)" userId="S::jfitzpatrick3@forgevalley.sheffield.sch.uk::8b506a03-aa37-41e2-953f-3aafeec4fa05" providerId="AD" clId="Web-{A529905B-6241-1897-3CD4-112FB1256AA9}"/>
    <pc:docChg chg="modSld">
      <pc:chgData name="Fitzpatrick, J (Forge Valley - Staff)" userId="S::jfitzpatrick3@forgevalley.sheffield.sch.uk::8b506a03-aa37-41e2-953f-3aafeec4fa05" providerId="AD" clId="Web-{A529905B-6241-1897-3CD4-112FB1256AA9}" dt="2022-01-04T10:34:17.014" v="9" actId="20577"/>
      <pc:docMkLst>
        <pc:docMk/>
      </pc:docMkLst>
      <pc:sldChg chg="modSp">
        <pc:chgData name="Fitzpatrick, J (Forge Valley - Staff)" userId="S::jfitzpatrick3@forgevalley.sheffield.sch.uk::8b506a03-aa37-41e2-953f-3aafeec4fa05" providerId="AD" clId="Web-{A529905B-6241-1897-3CD4-112FB1256AA9}" dt="2022-01-04T10:34:17.014" v="9" actId="20577"/>
        <pc:sldMkLst>
          <pc:docMk/>
          <pc:sldMk cId="1984031226" sldId="268"/>
        </pc:sldMkLst>
        <pc:spChg chg="mod">
          <ac:chgData name="Fitzpatrick, J (Forge Valley - Staff)" userId="S::jfitzpatrick3@forgevalley.sheffield.sch.uk::8b506a03-aa37-41e2-953f-3aafeec4fa05" providerId="AD" clId="Web-{A529905B-6241-1897-3CD4-112FB1256AA9}" dt="2022-01-04T10:34:17.014" v="9" actId="20577"/>
          <ac:spMkLst>
            <pc:docMk/>
            <pc:sldMk cId="1984031226" sldId="268"/>
            <ac:spMk id="3" creationId="{C6E8EA00-6E11-4913-8BE9-8DCE40CF6FF9}"/>
          </ac:spMkLst>
        </pc:spChg>
      </pc:sldChg>
    </pc:docChg>
  </pc:docChgLst>
  <pc:docChgLst>
    <pc:chgData name="Blythe, R (Forge Valley - Staff)" userId="S::rblythe3@forgevalley.sheffield.sch.uk::175162f1-a5d5-458b-b1ae-0b6b2afdf8c1" providerId="AD" clId="Web-{042EDA2D-3AE7-AB8C-AF59-2EAB379A5F00}"/>
    <pc:docChg chg="modSld">
      <pc:chgData name="Blythe, R (Forge Valley - Staff)" userId="S::rblythe3@forgevalley.sheffield.sch.uk::175162f1-a5d5-458b-b1ae-0b6b2afdf8c1" providerId="AD" clId="Web-{042EDA2D-3AE7-AB8C-AF59-2EAB379A5F00}" dt="2022-01-04T09:47:46.835" v="58" actId="20577"/>
      <pc:docMkLst>
        <pc:docMk/>
      </pc:docMkLst>
      <pc:sldChg chg="modSp">
        <pc:chgData name="Blythe, R (Forge Valley - Staff)" userId="S::rblythe3@forgevalley.sheffield.sch.uk::175162f1-a5d5-458b-b1ae-0b6b2afdf8c1" providerId="AD" clId="Web-{042EDA2D-3AE7-AB8C-AF59-2EAB379A5F00}" dt="2022-01-04T09:47:46.835" v="58" actId="20577"/>
        <pc:sldMkLst>
          <pc:docMk/>
          <pc:sldMk cId="3172520836" sldId="261"/>
        </pc:sldMkLst>
        <pc:spChg chg="mod">
          <ac:chgData name="Blythe, R (Forge Valley - Staff)" userId="S::rblythe3@forgevalley.sheffield.sch.uk::175162f1-a5d5-458b-b1ae-0b6b2afdf8c1" providerId="AD" clId="Web-{042EDA2D-3AE7-AB8C-AF59-2EAB379A5F00}" dt="2022-01-04T09:47:46.835" v="58" actId="20577"/>
          <ac:spMkLst>
            <pc:docMk/>
            <pc:sldMk cId="3172520836" sldId="261"/>
            <ac:spMk id="3" creationId="{5A8CDC42-8E7A-409E-AAD3-C3BE740BFEF4}"/>
          </ac:spMkLst>
        </pc:spChg>
      </pc:sldChg>
    </pc:docChg>
  </pc:docChgLst>
  <pc:docChgLst>
    <pc:chgData name="Beach, J (Forge Valley - Staff)" userId="S::jbeach@forgevalley.sheffield.sch.uk::93fa8eb1-bc98-46f2-a159-ff19a4d40612" providerId="AD" clId="Web-{CF36FFEF-BBE9-3672-2C85-AC5C7A45B2C9}"/>
    <pc:docChg chg="addSld delSld modSld">
      <pc:chgData name="Beach, J (Forge Valley - Staff)" userId="S::jbeach@forgevalley.sheffield.sch.uk::93fa8eb1-bc98-46f2-a159-ff19a4d40612" providerId="AD" clId="Web-{CF36FFEF-BBE9-3672-2C85-AC5C7A45B2C9}" dt="2022-01-04T09:38:24.798" v="1029" actId="20577"/>
      <pc:docMkLst>
        <pc:docMk/>
      </pc:docMkLst>
      <pc:sldChg chg="addSp modSp">
        <pc:chgData name="Beach, J (Forge Valley - Staff)" userId="S::jbeach@forgevalley.sheffield.sch.uk::93fa8eb1-bc98-46f2-a159-ff19a4d40612" providerId="AD" clId="Web-{CF36FFEF-BBE9-3672-2C85-AC5C7A45B2C9}" dt="2022-01-04T09:23:33.860" v="26" actId="1076"/>
        <pc:sldMkLst>
          <pc:docMk/>
          <pc:sldMk cId="921340337" sldId="257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21:31.842" v="14" actId="20577"/>
          <ac:spMkLst>
            <pc:docMk/>
            <pc:sldMk cId="921340337" sldId="257"/>
            <ac:spMk id="2" creationId="{E53A69F4-5781-4B96-861F-78660164F0EA}"/>
          </ac:spMkLst>
        </pc:spChg>
        <pc:picChg chg="add mod">
          <ac:chgData name="Beach, J (Forge Valley - Staff)" userId="S::jbeach@forgevalley.sheffield.sch.uk::93fa8eb1-bc98-46f2-a159-ff19a4d40612" providerId="AD" clId="Web-{CF36FFEF-BBE9-3672-2C85-AC5C7A45B2C9}" dt="2022-01-04T09:23:33.860" v="26" actId="1076"/>
          <ac:picMkLst>
            <pc:docMk/>
            <pc:sldMk cId="921340337" sldId="257"/>
            <ac:picMk id="3" creationId="{CEB87819-F3F5-4822-9343-77C7F3BAC2BC}"/>
          </ac:picMkLst>
        </pc:pic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19.139" v="0"/>
        <pc:sldMkLst>
          <pc:docMk/>
          <pc:sldMk cId="2412234929" sldId="258"/>
        </pc:sldMkLst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20.451" v="1"/>
        <pc:sldMkLst>
          <pc:docMk/>
          <pc:sldMk cId="368330165" sldId="259"/>
        </pc:sldMkLst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23.389" v="2"/>
        <pc:sldMkLst>
          <pc:docMk/>
          <pc:sldMk cId="3840542278" sldId="260"/>
        </pc:sldMkLst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0:08.914" v="378" actId="14100"/>
        <pc:sldMkLst>
          <pc:docMk/>
          <pc:sldMk cId="2107640583" sldId="262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29:36.054" v="363" actId="14100"/>
          <ac:spMkLst>
            <pc:docMk/>
            <pc:sldMk cId="2107640583" sldId="262"/>
            <ac:spMk id="2" creationId="{111BC138-1F0D-4FBC-AEE4-566B85EE901B}"/>
          </ac:spMkLst>
        </pc:spChg>
        <pc:spChg chg="mod">
          <ac:chgData name="Beach, J (Forge Valley - Staff)" userId="S::jbeach@forgevalley.sheffield.sch.uk::93fa8eb1-bc98-46f2-a159-ff19a4d40612" providerId="AD" clId="Web-{CF36FFEF-BBE9-3672-2C85-AC5C7A45B2C9}" dt="2022-01-04T09:30:08.914" v="378" actId="14100"/>
          <ac:spMkLst>
            <pc:docMk/>
            <pc:sldMk cId="2107640583" sldId="262"/>
            <ac:spMk id="3" creationId="{C5CD285E-1F65-4056-B03E-3829D4CDBA99}"/>
          </ac:spMkLst>
        </pc:spChg>
        <pc:spChg chg="mod">
          <ac:chgData name="Beach, J (Forge Valley - Staff)" userId="S::jbeach@forgevalley.sheffield.sch.uk::93fa8eb1-bc98-46f2-a159-ff19a4d40612" providerId="AD" clId="Web-{CF36FFEF-BBE9-3672-2C85-AC5C7A45B2C9}" dt="2022-01-04T09:29:47.023" v="372" actId="20577"/>
          <ac:spMkLst>
            <pc:docMk/>
            <pc:sldMk cId="2107640583" sldId="262"/>
            <ac:spMk id="4" creationId="{6FA7BEC0-F4AA-4FB6-983B-E7DC30235399}"/>
          </ac:spMkLst>
        </pc:sp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2:02.916" v="560" actId="20577"/>
        <pc:sldMkLst>
          <pc:docMk/>
          <pc:sldMk cId="1144782875" sldId="263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2:02.916" v="560" actId="20577"/>
          <ac:spMkLst>
            <pc:docMk/>
            <pc:sldMk cId="1144782875" sldId="263"/>
            <ac:spMk id="3" creationId="{17DC254D-8D09-43A1-8ADC-BE5F096AF904}"/>
          </ac:spMkLst>
        </pc:sp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3:48.548" v="27"/>
        <pc:sldMkLst>
          <pc:docMk/>
          <pc:sldMk cId="232501185" sldId="264"/>
        </pc:sldMkLst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7:30.547" v="890" actId="14100"/>
        <pc:sldMkLst>
          <pc:docMk/>
          <pc:sldMk cId="3966287892" sldId="265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7:30.547" v="890" actId="14100"/>
          <ac:spMkLst>
            <pc:docMk/>
            <pc:sldMk cId="3966287892" sldId="265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8:24.798" v="1029" actId="20577"/>
        <pc:sldMkLst>
          <pc:docMk/>
          <pc:sldMk cId="298126960" sldId="266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8:24.798" v="1029" actId="20577"/>
          <ac:spMkLst>
            <pc:docMk/>
            <pc:sldMk cId="298126960" sldId="266"/>
            <ac:spMk id="3" creationId="{17DC254D-8D09-43A1-8ADC-BE5F096AF904}"/>
          </ac:spMkLst>
        </pc:sp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3:49.345" v="28"/>
        <pc:sldMkLst>
          <pc:docMk/>
          <pc:sldMk cId="223358691" sldId="267"/>
        </pc:sldMkLst>
      </pc:sldChg>
      <pc:sldChg chg="add del replId">
        <pc:chgData name="Beach, J (Forge Valley - Staff)" userId="S::jbeach@forgevalley.sheffield.sch.uk::93fa8eb1-bc98-46f2-a159-ff19a4d40612" providerId="AD" clId="Web-{CF36FFEF-BBE9-3672-2C85-AC5C7A45B2C9}" dt="2022-01-04T09:23:26.563" v="24"/>
        <pc:sldMkLst>
          <pc:docMk/>
          <pc:sldMk cId="4257322464" sldId="269"/>
        </pc:sldMkLst>
      </pc:sldChg>
    </pc:docChg>
  </pc:docChgLst>
  <pc:docChgLst>
    <pc:chgData name="Leach, S (Forge Valley - Staff)" userId="S::sleach4@forgevalley.sheffield.sch.uk::10210d5f-ef3d-4646-842b-8adbefbf2fbd" providerId="AD" clId="Web-{2E73DC42-CC1D-D2F7-F329-7C4336C921B8}"/>
    <pc:docChg chg="addSld modSld">
      <pc:chgData name="Leach, S (Forge Valley - Staff)" userId="S::sleach4@forgevalley.sheffield.sch.uk::10210d5f-ef3d-4646-842b-8adbefbf2fbd" providerId="AD" clId="Web-{2E73DC42-CC1D-D2F7-F329-7C4336C921B8}" dt="2022-01-05T16:27:05.965" v="13"/>
      <pc:docMkLst>
        <pc:docMk/>
      </pc:docMkLst>
      <pc:sldChg chg="modSp">
        <pc:chgData name="Leach, S (Forge Valley - Staff)" userId="S::sleach4@forgevalley.sheffield.sch.uk::10210d5f-ef3d-4646-842b-8adbefbf2fbd" providerId="AD" clId="Web-{2E73DC42-CC1D-D2F7-F329-7C4336C921B8}" dt="2022-01-05T16:27:01.903" v="10" actId="20577"/>
        <pc:sldMkLst>
          <pc:docMk/>
          <pc:sldMk cId="1984031226" sldId="268"/>
        </pc:sldMkLst>
        <pc:spChg chg="mod">
          <ac:chgData name="Leach, S (Forge Valley - Staff)" userId="S::sleach4@forgevalley.sheffield.sch.uk::10210d5f-ef3d-4646-842b-8adbefbf2fbd" providerId="AD" clId="Web-{2E73DC42-CC1D-D2F7-F329-7C4336C921B8}" dt="2022-01-05T16:27:01.903" v="10" actId="20577"/>
          <ac:spMkLst>
            <pc:docMk/>
            <pc:sldMk cId="1984031226" sldId="268"/>
            <ac:spMk id="3" creationId="{C6E8EA00-6E11-4913-8BE9-8DCE40CF6FF9}"/>
          </ac:spMkLst>
        </pc:spChg>
      </pc:sldChg>
      <pc:sldChg chg="add">
        <pc:chgData name="Leach, S (Forge Valley - Staff)" userId="S::sleach4@forgevalley.sheffield.sch.uk::10210d5f-ef3d-4646-842b-8adbefbf2fbd" providerId="AD" clId="Web-{2E73DC42-CC1D-D2F7-F329-7C4336C921B8}" dt="2022-01-05T16:27:05.747" v="11"/>
        <pc:sldMkLst>
          <pc:docMk/>
          <pc:sldMk cId="39946979" sldId="275"/>
        </pc:sldMkLst>
      </pc:sldChg>
      <pc:sldChg chg="add">
        <pc:chgData name="Leach, S (Forge Valley - Staff)" userId="S::sleach4@forgevalley.sheffield.sch.uk::10210d5f-ef3d-4646-842b-8adbefbf2fbd" providerId="AD" clId="Web-{2E73DC42-CC1D-D2F7-F329-7C4336C921B8}" dt="2022-01-05T16:27:05.840" v="12"/>
        <pc:sldMkLst>
          <pc:docMk/>
          <pc:sldMk cId="2156010525" sldId="276"/>
        </pc:sldMkLst>
      </pc:sldChg>
      <pc:sldChg chg="add">
        <pc:chgData name="Leach, S (Forge Valley - Staff)" userId="S::sleach4@forgevalley.sheffield.sch.uk::10210d5f-ef3d-4646-842b-8adbefbf2fbd" providerId="AD" clId="Web-{2E73DC42-CC1D-D2F7-F329-7C4336C921B8}" dt="2022-01-05T16:27:05.965" v="13"/>
        <pc:sldMkLst>
          <pc:docMk/>
          <pc:sldMk cId="1563870872" sldId="277"/>
        </pc:sldMkLst>
      </pc:sldChg>
    </pc:docChg>
  </pc:docChgLst>
  <pc:docChgLst>
    <pc:chgData name="Beach, J (Forge Valley - Staff)" userId="S::jbeach@forgevalley.sheffield.sch.uk::93fa8eb1-bc98-46f2-a159-ff19a4d40612" providerId="AD" clId="Web-{EBFD8D40-5865-82D6-D298-277F8260E8C2}"/>
    <pc:docChg chg="modSld">
      <pc:chgData name="Beach, J (Forge Valley - Staff)" userId="S::jbeach@forgevalley.sheffield.sch.uk::93fa8eb1-bc98-46f2-a159-ff19a4d40612" providerId="AD" clId="Web-{EBFD8D40-5865-82D6-D298-277F8260E8C2}" dt="2022-01-04T09:57:24.227" v="852" actId="20577"/>
      <pc:docMkLst>
        <pc:docMk/>
      </pc:docMkLst>
      <pc:sldChg chg="addSp delSp modSp">
        <pc:chgData name="Beach, J (Forge Valley - Staff)" userId="S::jbeach@forgevalley.sheffield.sch.uk::93fa8eb1-bc98-46f2-a159-ff19a4d40612" providerId="AD" clId="Web-{EBFD8D40-5865-82D6-D298-277F8260E8C2}" dt="2022-01-04T09:46:15.149" v="7" actId="14100"/>
        <pc:sldMkLst>
          <pc:docMk/>
          <pc:sldMk cId="921340337" sldId="257"/>
        </pc:sldMkLst>
        <pc:picChg chg="del">
          <ac:chgData name="Beach, J (Forge Valley - Staff)" userId="S::jbeach@forgevalley.sheffield.sch.uk::93fa8eb1-bc98-46f2-a159-ff19a4d40612" providerId="AD" clId="Web-{EBFD8D40-5865-82D6-D298-277F8260E8C2}" dt="2022-01-04T09:45:08.038" v="0"/>
          <ac:picMkLst>
            <pc:docMk/>
            <pc:sldMk cId="921340337" sldId="257"/>
            <ac:picMk id="3" creationId="{CEB87819-F3F5-4822-9343-77C7F3BAC2BC}"/>
          </ac:picMkLst>
        </pc:picChg>
        <pc:picChg chg="add mod">
          <ac:chgData name="Beach, J (Forge Valley - Staff)" userId="S::jbeach@forgevalley.sheffield.sch.uk::93fa8eb1-bc98-46f2-a159-ff19a4d40612" providerId="AD" clId="Web-{EBFD8D40-5865-82D6-D298-277F8260E8C2}" dt="2022-01-04T09:46:15.149" v="7" actId="14100"/>
          <ac:picMkLst>
            <pc:docMk/>
            <pc:sldMk cId="921340337" sldId="257"/>
            <ac:picMk id="4" creationId="{372F113C-08AE-4ACD-B4A9-993E708859C8}"/>
          </ac:picMkLst>
        </pc:picChg>
      </pc:sldChg>
      <pc:sldChg chg="modSp">
        <pc:chgData name="Beach, J (Forge Valley - Staff)" userId="S::jbeach@forgevalley.sheffield.sch.uk::93fa8eb1-bc98-46f2-a159-ff19a4d40612" providerId="AD" clId="Web-{EBFD8D40-5865-82D6-D298-277F8260E8C2}" dt="2022-01-04T09:49:56.045" v="328" actId="20577"/>
        <pc:sldMkLst>
          <pc:docMk/>
          <pc:sldMk cId="2107640583" sldId="262"/>
        </pc:sldMkLst>
        <pc:spChg chg="mod">
          <ac:chgData name="Beach, J (Forge Valley - Staff)" userId="S::jbeach@forgevalley.sheffield.sch.uk::93fa8eb1-bc98-46f2-a159-ff19a4d40612" providerId="AD" clId="Web-{EBFD8D40-5865-82D6-D298-277F8260E8C2}" dt="2022-01-04T09:49:56.045" v="328" actId="20577"/>
          <ac:spMkLst>
            <pc:docMk/>
            <pc:sldMk cId="2107640583" sldId="262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EBFD8D40-5865-82D6-D298-277F8260E8C2}" dt="2022-01-04T09:52:01.891" v="516" actId="20577"/>
        <pc:sldMkLst>
          <pc:docMk/>
          <pc:sldMk cId="1144782875" sldId="263"/>
        </pc:sldMkLst>
        <pc:spChg chg="mod">
          <ac:chgData name="Beach, J (Forge Valley - Staff)" userId="S::jbeach@forgevalley.sheffield.sch.uk::93fa8eb1-bc98-46f2-a159-ff19a4d40612" providerId="AD" clId="Web-{EBFD8D40-5865-82D6-D298-277F8260E8C2}" dt="2022-01-04T09:52:01.891" v="516" actId="20577"/>
          <ac:spMkLst>
            <pc:docMk/>
            <pc:sldMk cId="1144782875" sldId="263"/>
            <ac:spMk id="3" creationId="{17DC254D-8D09-43A1-8ADC-BE5F096AF904}"/>
          </ac:spMkLst>
        </pc:spChg>
      </pc:sldChg>
      <pc:sldChg chg="modSp">
        <pc:chgData name="Beach, J (Forge Valley - Staff)" userId="S::jbeach@forgevalley.sheffield.sch.uk::93fa8eb1-bc98-46f2-a159-ff19a4d40612" providerId="AD" clId="Web-{EBFD8D40-5865-82D6-D298-277F8260E8C2}" dt="2022-01-04T09:57:12.492" v="849" actId="20577"/>
        <pc:sldMkLst>
          <pc:docMk/>
          <pc:sldMk cId="3966287892" sldId="265"/>
        </pc:sldMkLst>
        <pc:spChg chg="mod">
          <ac:chgData name="Beach, J (Forge Valley - Staff)" userId="S::jbeach@forgevalley.sheffield.sch.uk::93fa8eb1-bc98-46f2-a159-ff19a4d40612" providerId="AD" clId="Web-{EBFD8D40-5865-82D6-D298-277F8260E8C2}" dt="2022-01-04T09:57:12.492" v="849" actId="20577"/>
          <ac:spMkLst>
            <pc:docMk/>
            <pc:sldMk cId="3966287892" sldId="265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EBFD8D40-5865-82D6-D298-277F8260E8C2}" dt="2022-01-04T09:57:24.227" v="852" actId="20577"/>
        <pc:sldMkLst>
          <pc:docMk/>
          <pc:sldMk cId="298126960" sldId="266"/>
        </pc:sldMkLst>
        <pc:spChg chg="mod">
          <ac:chgData name="Beach, J (Forge Valley - Staff)" userId="S::jbeach@forgevalley.sheffield.sch.uk::93fa8eb1-bc98-46f2-a159-ff19a4d40612" providerId="AD" clId="Web-{EBFD8D40-5865-82D6-D298-277F8260E8C2}" dt="2022-01-04T09:57:24.227" v="852" actId="20577"/>
          <ac:spMkLst>
            <pc:docMk/>
            <pc:sldMk cId="298126960" sldId="266"/>
            <ac:spMk id="3" creationId="{17DC254D-8D09-43A1-8ADC-BE5F096AF90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95467" y="-27384"/>
            <a:ext cx="94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CD1E11"/>
                </a:solidFill>
                <a:latin typeface="Arial" pitchFamily="34" charset="0"/>
                <a:cs typeface="Arial" pitchFamily="34" charset="0"/>
              </a:rPr>
              <a:t>Ambition</a:t>
            </a:r>
            <a:r>
              <a:rPr lang="en-GB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>
                <a:latin typeface="Arial" pitchFamily="34" charset="0"/>
                <a:cs typeface="Arial" pitchFamily="34" charset="0"/>
              </a:rPr>
              <a:t>       </a:t>
            </a:r>
            <a:r>
              <a:rPr lang="en-GB" sz="1800" b="1">
                <a:solidFill>
                  <a:srgbClr val="00A7E2"/>
                </a:solidFill>
                <a:latin typeface="Arial" pitchFamily="34" charset="0"/>
                <a:cs typeface="Arial" pitchFamily="34" charset="0"/>
              </a:rPr>
              <a:t> Endeavour         </a:t>
            </a:r>
            <a:r>
              <a:rPr lang="en-GB" sz="1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422078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1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9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4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6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7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50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9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851" y="260649"/>
            <a:ext cx="60486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4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95467" y="-27384"/>
            <a:ext cx="94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CD1E11"/>
                </a:solidFill>
                <a:latin typeface="Arial" pitchFamily="34" charset="0"/>
                <a:cs typeface="Arial" pitchFamily="34" charset="0"/>
              </a:rPr>
              <a:t>Ambition</a:t>
            </a:r>
            <a:r>
              <a:rPr lang="en-GB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>
                <a:latin typeface="Arial" pitchFamily="34" charset="0"/>
                <a:cs typeface="Arial" pitchFamily="34" charset="0"/>
              </a:rPr>
              <a:t>       </a:t>
            </a:r>
            <a:r>
              <a:rPr lang="en-GB" sz="1800" b="1">
                <a:solidFill>
                  <a:srgbClr val="00A7E2"/>
                </a:solidFill>
                <a:latin typeface="Arial" pitchFamily="34" charset="0"/>
                <a:cs typeface="Arial" pitchFamily="34" charset="0"/>
              </a:rPr>
              <a:t> Endeavour         </a:t>
            </a:r>
            <a:r>
              <a:rPr lang="en-GB" sz="1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09658"/>
            <a:ext cx="113876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70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quizlet.com/_9y6m03?x=1jqt&amp;i=3gxpjt" TargetMode="External"/><Relationship Id="rId3" Type="http://schemas.openxmlformats.org/officeDocument/2006/relationships/hyperlink" Target="https://quizlet.com/_9y395r?x=1jqt&amp;i=3gxpjt" TargetMode="External"/><Relationship Id="rId7" Type="http://schemas.openxmlformats.org/officeDocument/2006/relationships/hyperlink" Target="https://quizlet.com/_9y6lxd?x=1jqt&amp;i=3gxpjt" TargetMode="External"/><Relationship Id="rId2" Type="http://schemas.openxmlformats.org/officeDocument/2006/relationships/hyperlink" Target="https://quizlet.com/_9y38zg?x=1jqt&amp;i=3gxpj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izlet.com/_9y6l17?x=1jqt&amp;i=3gxpjt" TargetMode="External"/><Relationship Id="rId5" Type="http://schemas.openxmlformats.org/officeDocument/2006/relationships/hyperlink" Target="https://quizlet.com/_9y6kta?x=1jqt&amp;i=3gxpjt" TargetMode="External"/><Relationship Id="rId4" Type="http://schemas.openxmlformats.org/officeDocument/2006/relationships/hyperlink" Target="https://quizlet.com/_9y6kqh?x=1jqt&amp;i=3gxpj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5BE5-D6CA-4406-B4D3-E9AC9E047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KS4 Mastery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FF7B0-5AA7-44B5-B8E5-03516C11A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Module 2 </a:t>
            </a:r>
          </a:p>
          <a:p>
            <a:r>
              <a:rPr lang="en-GB" dirty="0">
                <a:latin typeface="Comic Sans MS" panose="030F0702030302020204" pitchFamily="66" charset="0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346763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Foundation School: el </a:t>
            </a:r>
            <a:r>
              <a:rPr lang="en-GB" dirty="0" err="1"/>
              <a:t>instituto</a:t>
            </a:r>
            <a:r>
              <a:rPr lang="en-GB" dirty="0"/>
              <a:t>/ el </a:t>
            </a:r>
            <a:r>
              <a:rPr lang="en-GB" dirty="0" err="1"/>
              <a:t>colegio</a:t>
            </a:r>
            <a:endParaRPr lang="es-E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60" t="8349" r="10486" b="11868"/>
          <a:stretch/>
        </p:blipFill>
        <p:spPr>
          <a:xfrm>
            <a:off x="1670179" y="1623528"/>
            <a:ext cx="7193902" cy="460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0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3" t="13091" r="3529" b="16403"/>
          <a:stretch/>
        </p:blipFill>
        <p:spPr>
          <a:xfrm>
            <a:off x="223934" y="606490"/>
            <a:ext cx="11562702" cy="5477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192" y="27463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93785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365B39B-6961-49E6-9BF7-37B35D975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405" y="1540575"/>
            <a:ext cx="11630024" cy="456560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F81C58-6B97-4588-8C99-8AACD76B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1143000"/>
          </a:xfrm>
        </p:spPr>
        <p:txBody>
          <a:bodyPr/>
          <a:lstStyle/>
          <a:p>
            <a:r>
              <a:rPr lang="en-US" dirty="0"/>
              <a:t>90 word 'cheat' sheet pg. 1</a:t>
            </a:r>
          </a:p>
        </p:txBody>
      </p:sp>
    </p:spTree>
    <p:extLst>
      <p:ext uri="{BB962C8B-B14F-4D97-AF65-F5344CB8AC3E}">
        <p14:creationId xmlns:p14="http://schemas.microsoft.com/office/powerpoint/2010/main" val="156387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9C6C-6586-4AE6-88EA-D0A9EFDD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 word 'cheat' sheet pg. 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BB5D0C-3142-4336-8D06-C11C0B5B7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197" y="1554709"/>
            <a:ext cx="7209368" cy="4571455"/>
          </a:xfrm>
        </p:spPr>
      </p:pic>
    </p:spTree>
    <p:extLst>
      <p:ext uri="{BB962C8B-B14F-4D97-AF65-F5344CB8AC3E}">
        <p14:creationId xmlns:p14="http://schemas.microsoft.com/office/powerpoint/2010/main" val="215601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CD73-5050-4282-A58E-9EE3F536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 word 'cheat' sheet pg. 3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C5A5E8-37FA-449A-8B20-EA223C510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555" y="1600201"/>
            <a:ext cx="7070890" cy="4525963"/>
          </a:xfrm>
        </p:spPr>
      </p:pic>
    </p:spTree>
    <p:extLst>
      <p:ext uri="{BB962C8B-B14F-4D97-AF65-F5344CB8AC3E}">
        <p14:creationId xmlns:p14="http://schemas.microsoft.com/office/powerpoint/2010/main" val="39946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School: el </a:t>
            </a:r>
            <a:r>
              <a:rPr lang="en-GB" dirty="0" err="1"/>
              <a:t>instituto</a:t>
            </a:r>
            <a:r>
              <a:rPr lang="en-GB" dirty="0"/>
              <a:t>/ el </a:t>
            </a:r>
            <a:r>
              <a:rPr lang="en-GB" dirty="0" err="1"/>
              <a:t>colegio</a:t>
            </a:r>
            <a:endParaRPr lang="es-E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87" t="22368" r="2757" b="27124"/>
          <a:stretch/>
        </p:blipFill>
        <p:spPr>
          <a:xfrm>
            <a:off x="961054" y="1763484"/>
            <a:ext cx="10463234" cy="35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20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School: el </a:t>
            </a:r>
            <a:r>
              <a:rPr lang="en-GB" dirty="0" err="1"/>
              <a:t>instituto</a:t>
            </a:r>
            <a:r>
              <a:rPr lang="en-GB" dirty="0"/>
              <a:t>/ el </a:t>
            </a:r>
            <a:r>
              <a:rPr lang="en-GB" dirty="0" err="1"/>
              <a:t>colegio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24" t="7113" r="6621" b="8569"/>
          <a:stretch/>
        </p:blipFill>
        <p:spPr>
          <a:xfrm>
            <a:off x="1348080" y="1194318"/>
            <a:ext cx="8714791" cy="536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18" t="8556" r="4173" b="10425"/>
          <a:stretch/>
        </p:blipFill>
        <p:spPr>
          <a:xfrm>
            <a:off x="609601" y="597159"/>
            <a:ext cx="10711544" cy="59795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744" y="39319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97113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E75F-5D06-4A52-95B7-1BBD7643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EA00-6E11-4913-8BE9-8DCE40CF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>
                <a:ea typeface="+mn-lt"/>
                <a:cs typeface="+mn-lt"/>
              </a:rPr>
              <a:t>Vocabulary sheets </a:t>
            </a:r>
            <a:endParaRPr lang="en-US"/>
          </a:p>
          <a:p>
            <a:r>
              <a:rPr lang="en-GB" dirty="0">
                <a:ea typeface="+mn-lt"/>
                <a:cs typeface="+mn-lt"/>
              </a:rPr>
              <a:t>Homework vocabulary  </a:t>
            </a:r>
          </a:p>
          <a:p>
            <a:r>
              <a:rPr lang="en-GB" dirty="0">
                <a:ea typeface="+mn-lt"/>
                <a:cs typeface="+mn-lt"/>
              </a:rPr>
              <a:t>Translation task </a:t>
            </a:r>
            <a:endParaRPr lang="en-GB"/>
          </a:p>
          <a:p>
            <a:r>
              <a:rPr lang="en-GB" dirty="0">
                <a:ea typeface="+mn-lt"/>
                <a:cs typeface="+mn-lt"/>
              </a:rPr>
              <a:t>Writing task (Example Questions: Foundation and Higher/ WAGOLL answers (What A Good One Looks Like)/ Answer Boosters)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90 word 'cheat' sheet</a:t>
            </a:r>
          </a:p>
          <a:p>
            <a:r>
              <a:rPr lang="en-GB" dirty="0">
                <a:ea typeface="+mn-lt"/>
                <a:cs typeface="+mn-lt"/>
              </a:rPr>
              <a:t>Answers for each task for you to mark. </a:t>
            </a:r>
            <a:endParaRPr lang="en-GB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ea typeface="+mn-lt"/>
                <a:cs typeface="+mn-lt"/>
              </a:rPr>
              <a:t>This will help you to improve your Spanish skills and master the work we cover in class. </a:t>
            </a:r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03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A69F4-5781-4B96-861F-78660164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/>
              </a:rPr>
              <a:t>Module vocab</a:t>
            </a:r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372F113C-08AE-4ACD-B4A9-993E7088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" y="-2092"/>
            <a:ext cx="12195105" cy="69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DCC3-681A-4CCF-834E-F351F7BA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Vocab – Quizlet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CDC42-8E7A-409E-AAD3-C3BE740B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/>
              <a:t>Week 1 </a:t>
            </a:r>
            <a:r>
              <a:rPr lang="en-GB">
                <a:ea typeface="+mn-lt"/>
                <a:cs typeface="+mn-lt"/>
                <a:hlinkClick r:id="rId2"/>
              </a:rPr>
              <a:t>https://quizlet.com/_9y38zg?x=1jqt&amp;i=3gxpjt</a:t>
            </a:r>
            <a:endParaRPr lang="en-GB"/>
          </a:p>
          <a:p>
            <a:r>
              <a:rPr lang="en-GB"/>
              <a:t>Week 2 </a:t>
            </a:r>
            <a:r>
              <a:rPr lang="en-GB">
                <a:ea typeface="+mn-lt"/>
                <a:cs typeface="+mn-lt"/>
                <a:hlinkClick r:id="rId3"/>
              </a:rPr>
              <a:t>https://quizlet.com/_9y395r?x=1jqt&amp;i=3gxpjt</a:t>
            </a:r>
          </a:p>
          <a:p>
            <a:r>
              <a:rPr lang="en-GB"/>
              <a:t>Week 3 </a:t>
            </a:r>
            <a:r>
              <a:rPr lang="en-GB">
                <a:ea typeface="+mn-lt"/>
                <a:cs typeface="+mn-lt"/>
                <a:hlinkClick r:id="rId4"/>
              </a:rPr>
              <a:t>https://quizlet.com/_9y6kqh?x=1jqt&amp;i=3gxpjt</a:t>
            </a:r>
          </a:p>
          <a:p>
            <a:r>
              <a:rPr lang="en-GB"/>
              <a:t>Week 4 </a:t>
            </a:r>
            <a:r>
              <a:rPr lang="en-GB">
                <a:ea typeface="+mn-lt"/>
                <a:cs typeface="+mn-lt"/>
                <a:hlinkClick r:id="rId5"/>
              </a:rPr>
              <a:t>https://quizlet.com/_9y6kta?x=1jqt&amp;i=3gxpjt</a:t>
            </a:r>
          </a:p>
          <a:p>
            <a:r>
              <a:rPr lang="en-GB"/>
              <a:t>Week 5 </a:t>
            </a:r>
            <a:r>
              <a:rPr lang="en-GB">
                <a:ea typeface="+mn-lt"/>
                <a:cs typeface="+mn-lt"/>
                <a:hlinkClick r:id="rId6"/>
              </a:rPr>
              <a:t>https://quizlet.com/_9y6l17?x=1jqt&amp;i=3gxpjt</a:t>
            </a:r>
          </a:p>
          <a:p>
            <a:r>
              <a:rPr lang="en-GB"/>
              <a:t>Week 6 </a:t>
            </a:r>
            <a:r>
              <a:rPr lang="en-GB">
                <a:ea typeface="+mn-lt"/>
                <a:cs typeface="+mn-lt"/>
                <a:hlinkClick r:id="rId7"/>
              </a:rPr>
              <a:t>https://quizlet.com/_9y6lxd?x=1jqt&amp;i=3gxpjt</a:t>
            </a:r>
          </a:p>
          <a:p>
            <a:r>
              <a:rPr lang="en-GB">
                <a:ea typeface="+mn-lt"/>
                <a:cs typeface="+mn-lt"/>
              </a:rPr>
              <a:t>Week 7 (Higher) </a:t>
            </a:r>
            <a:r>
              <a:rPr lang="en-GB">
                <a:ea typeface="+mn-lt"/>
                <a:cs typeface="+mn-lt"/>
                <a:hlinkClick r:id="rId8"/>
              </a:rPr>
              <a:t>https://quizlet.com/_9y6m03?x=1jqt&amp;i=3gxpjt</a:t>
            </a:r>
            <a:endParaRPr lang="en-GB">
              <a:ea typeface="+mn-lt"/>
              <a:cs typeface="+mn-lt"/>
            </a:endParaRPr>
          </a:p>
          <a:p>
            <a:endParaRPr lang="en-GB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252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138-1F0D-4FBC-AEE4-566B85EE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554621"/>
          </a:xfrm>
        </p:spPr>
        <p:txBody>
          <a:bodyPr>
            <a:normAutofit fontScale="90000"/>
          </a:bodyPr>
          <a:lstStyle/>
          <a:p>
            <a:r>
              <a:rPr lang="en-GB" sz="3600"/>
              <a:t>Topic translations into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285E-1F65-4056-B03E-3829D4CD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50" y="1545915"/>
            <a:ext cx="11590117" cy="5004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800"/>
              <a:t>1. Es </a:t>
            </a:r>
            <a:r>
              <a:rPr lang="en-GB" sz="2800" err="1"/>
              <a:t>obligatorio</a:t>
            </a:r>
            <a:r>
              <a:rPr lang="en-GB" sz="2800"/>
              <a:t> </a:t>
            </a:r>
            <a:r>
              <a:rPr lang="en-GB" sz="2800" err="1"/>
              <a:t>llevar</a:t>
            </a:r>
            <a:r>
              <a:rPr lang="en-GB" sz="2800"/>
              <a:t> </a:t>
            </a:r>
            <a:r>
              <a:rPr lang="en-GB" sz="2800" err="1"/>
              <a:t>una</a:t>
            </a:r>
            <a:r>
              <a:rPr lang="en-GB" sz="2800"/>
              <a:t> </a:t>
            </a:r>
            <a:r>
              <a:rPr lang="en-GB" sz="2800" err="1"/>
              <a:t>corbata</a:t>
            </a:r>
            <a:r>
              <a:rPr lang="en-GB" sz="2800"/>
              <a:t> a </a:t>
            </a:r>
            <a:r>
              <a:rPr lang="en-GB" sz="2800" err="1"/>
              <a:t>rayas</a:t>
            </a:r>
            <a:r>
              <a:rPr lang="en-GB" sz="2800"/>
              <a:t> y </a:t>
            </a:r>
            <a:r>
              <a:rPr lang="en-GB" sz="2800" err="1"/>
              <a:t>una</a:t>
            </a:r>
            <a:r>
              <a:rPr lang="en-GB" sz="2800"/>
              <a:t> camisa </a:t>
            </a:r>
            <a:r>
              <a:rPr lang="en-GB" sz="2800" err="1"/>
              <a:t>también</a:t>
            </a:r>
            <a:r>
              <a:rPr lang="en-GB" sz="2800"/>
              <a:t>. </a:t>
            </a:r>
          </a:p>
          <a:p>
            <a:pPr marL="0" indent="0">
              <a:buNone/>
            </a:pPr>
            <a:r>
              <a:rPr lang="en-GB" sz="2800"/>
              <a:t>2. Las </a:t>
            </a:r>
            <a:r>
              <a:rPr lang="en-GB" sz="2800" err="1"/>
              <a:t>normas</a:t>
            </a:r>
            <a:r>
              <a:rPr lang="en-GB" sz="2800"/>
              <a:t> son </a:t>
            </a:r>
            <a:r>
              <a:rPr lang="en-GB" sz="2800" err="1"/>
              <a:t>necesarias</a:t>
            </a:r>
            <a:r>
              <a:rPr lang="en-GB" sz="2800"/>
              <a:t> para </a:t>
            </a:r>
            <a:r>
              <a:rPr lang="en-GB" sz="2800" err="1"/>
              <a:t>fomentar</a:t>
            </a:r>
            <a:r>
              <a:rPr lang="en-GB" sz="2800"/>
              <a:t> la </a:t>
            </a:r>
            <a:r>
              <a:rPr lang="en-GB" sz="2800" err="1"/>
              <a:t>buena</a:t>
            </a:r>
            <a:r>
              <a:rPr lang="en-GB" sz="2800"/>
              <a:t> </a:t>
            </a:r>
            <a:r>
              <a:rPr lang="en-GB" sz="2800" err="1"/>
              <a:t>disciplina</a:t>
            </a:r>
            <a:r>
              <a:rPr lang="en-GB" sz="2800"/>
              <a:t>. </a:t>
            </a:r>
          </a:p>
          <a:p>
            <a:pPr marL="0" indent="0">
              <a:buNone/>
            </a:pPr>
            <a:r>
              <a:rPr lang="en-GB" sz="2800"/>
              <a:t>3. Canto </a:t>
            </a:r>
            <a:r>
              <a:rPr lang="en-GB" sz="2800" err="1"/>
              <a:t>en</a:t>
            </a:r>
            <a:r>
              <a:rPr lang="en-GB" sz="2800"/>
              <a:t> </a:t>
            </a:r>
            <a:r>
              <a:rPr lang="en-GB" sz="2800" err="1"/>
              <a:t>el</a:t>
            </a:r>
            <a:r>
              <a:rPr lang="en-GB" sz="2800"/>
              <a:t> </a:t>
            </a:r>
            <a:r>
              <a:rPr lang="en-GB" sz="2800" err="1"/>
              <a:t>coro</a:t>
            </a:r>
            <a:r>
              <a:rPr lang="en-GB" sz="2800"/>
              <a:t> </a:t>
            </a:r>
            <a:r>
              <a:rPr lang="en-GB" sz="2800" err="1"/>
              <a:t>desde</a:t>
            </a:r>
            <a:r>
              <a:rPr lang="en-GB" sz="2800"/>
              <a:t> </a:t>
            </a:r>
            <a:r>
              <a:rPr lang="en-GB" sz="2800" err="1"/>
              <a:t>hace</a:t>
            </a:r>
            <a:r>
              <a:rPr lang="en-GB" sz="2800"/>
              <a:t> dos </a:t>
            </a:r>
            <a:r>
              <a:rPr lang="en-GB" sz="2800" err="1"/>
              <a:t>años</a:t>
            </a:r>
            <a:r>
              <a:rPr lang="en-GB" sz="2800"/>
              <a:t> y </a:t>
            </a:r>
            <a:r>
              <a:rPr lang="en-GB" sz="2800" err="1"/>
              <a:t>el</a:t>
            </a:r>
            <a:r>
              <a:rPr lang="en-GB" sz="2800"/>
              <a:t> </a:t>
            </a:r>
            <a:r>
              <a:rPr lang="en-GB" sz="2800" err="1"/>
              <a:t>año</a:t>
            </a:r>
            <a:r>
              <a:rPr lang="en-GB" sz="2800"/>
              <a:t> </a:t>
            </a:r>
            <a:r>
              <a:rPr lang="en-GB" sz="2800" err="1"/>
              <a:t>pasado</a:t>
            </a:r>
            <a:r>
              <a:rPr lang="en-GB" sz="2800"/>
              <a:t> </a:t>
            </a:r>
            <a:r>
              <a:rPr lang="en-GB" sz="2800" err="1"/>
              <a:t>participé</a:t>
            </a:r>
            <a:r>
              <a:rPr lang="en-GB" sz="2800"/>
              <a:t> </a:t>
            </a:r>
            <a:r>
              <a:rPr lang="en-GB" sz="2800" err="1"/>
              <a:t>en</a:t>
            </a:r>
            <a:r>
              <a:rPr lang="en-GB" sz="2800"/>
              <a:t> un </a:t>
            </a:r>
            <a:r>
              <a:rPr lang="en-GB" sz="2800" err="1"/>
              <a:t>concierto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4. Creo que las </a:t>
            </a:r>
            <a:r>
              <a:rPr lang="en-GB" sz="2800" err="1"/>
              <a:t>actividades</a:t>
            </a:r>
            <a:r>
              <a:rPr lang="en-GB" sz="2800"/>
              <a:t> </a:t>
            </a:r>
            <a:r>
              <a:rPr lang="en-GB" sz="2800" err="1"/>
              <a:t>extraescolares</a:t>
            </a:r>
            <a:r>
              <a:rPr lang="en-GB" sz="2800"/>
              <a:t> </a:t>
            </a:r>
            <a:r>
              <a:rPr lang="en-GB" sz="2800" err="1"/>
              <a:t>te</a:t>
            </a:r>
            <a:r>
              <a:rPr lang="en-GB" sz="2800"/>
              <a:t> dan la </a:t>
            </a:r>
            <a:r>
              <a:rPr lang="en-GB" sz="2800" err="1"/>
              <a:t>oportunidad</a:t>
            </a:r>
            <a:r>
              <a:rPr lang="en-GB" sz="2800"/>
              <a:t> de ser </a:t>
            </a:r>
            <a:r>
              <a:rPr lang="en-GB" sz="2800" err="1"/>
              <a:t>creativo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5. Para </a:t>
            </a:r>
            <a:r>
              <a:rPr lang="en-GB" sz="2800" err="1"/>
              <a:t>mí</a:t>
            </a:r>
            <a:r>
              <a:rPr lang="en-GB" sz="2800"/>
              <a:t>, la </a:t>
            </a:r>
            <a:r>
              <a:rPr lang="en-GB" sz="2800" err="1"/>
              <a:t>educación</a:t>
            </a:r>
            <a:r>
              <a:rPr lang="en-GB" sz="2800"/>
              <a:t> </a:t>
            </a:r>
            <a:r>
              <a:rPr lang="en-GB" sz="2800" err="1"/>
              <a:t>física</a:t>
            </a:r>
            <a:r>
              <a:rPr lang="en-GB" sz="2800"/>
              <a:t> es </a:t>
            </a:r>
            <a:r>
              <a:rPr lang="en-GB" sz="2800" err="1"/>
              <a:t>más</a:t>
            </a:r>
            <a:r>
              <a:rPr lang="en-GB" sz="2800"/>
              <a:t> </a:t>
            </a:r>
            <a:r>
              <a:rPr lang="en-GB" sz="2800" err="1"/>
              <a:t>divertida</a:t>
            </a:r>
            <a:r>
              <a:rPr lang="en-GB" sz="2800"/>
              <a:t> que las </a:t>
            </a:r>
            <a:r>
              <a:rPr lang="en-GB" sz="2800" err="1"/>
              <a:t>matemáticas</a:t>
            </a:r>
            <a:r>
              <a:rPr lang="en-GB" sz="2800"/>
              <a:t>, sin embargo mi </a:t>
            </a:r>
            <a:r>
              <a:rPr lang="en-GB" sz="2800" err="1"/>
              <a:t>profe</a:t>
            </a:r>
            <a:r>
              <a:rPr lang="en-GB" sz="2800"/>
              <a:t> de </a:t>
            </a:r>
            <a:r>
              <a:rPr lang="en-GB" sz="2800" err="1"/>
              <a:t>inglés</a:t>
            </a:r>
            <a:r>
              <a:rPr lang="en-GB" sz="2800"/>
              <a:t> </a:t>
            </a:r>
            <a:r>
              <a:rPr lang="en-GB" sz="2800" err="1"/>
              <a:t>tiene</a:t>
            </a:r>
            <a:r>
              <a:rPr lang="en-GB" sz="2800"/>
              <a:t> </a:t>
            </a:r>
            <a:r>
              <a:rPr lang="en-GB" sz="2800" err="1"/>
              <a:t>buen</a:t>
            </a:r>
            <a:r>
              <a:rPr lang="en-GB" sz="2800"/>
              <a:t> </a:t>
            </a:r>
            <a:r>
              <a:rPr lang="en-GB" sz="2800" err="1"/>
              <a:t>sentido</a:t>
            </a:r>
            <a:r>
              <a:rPr lang="en-GB" sz="2800"/>
              <a:t> de </a:t>
            </a:r>
            <a:r>
              <a:rPr lang="en-GB" sz="2800" err="1"/>
              <a:t>humor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6. En mi </a:t>
            </a:r>
            <a:r>
              <a:rPr lang="en-GB" sz="2800" err="1"/>
              <a:t>escuela</a:t>
            </a:r>
            <a:r>
              <a:rPr lang="en-GB" sz="2800"/>
              <a:t> </a:t>
            </a:r>
            <a:r>
              <a:rPr lang="en-GB" sz="2800" err="1"/>
              <a:t>primaria</a:t>
            </a:r>
            <a:r>
              <a:rPr lang="en-GB" sz="2800"/>
              <a:t> </a:t>
            </a:r>
            <a:r>
              <a:rPr lang="en-GB" sz="2800" err="1"/>
              <a:t>había</a:t>
            </a:r>
            <a:r>
              <a:rPr lang="en-GB" sz="2800"/>
              <a:t> </a:t>
            </a:r>
            <a:r>
              <a:rPr lang="en-GB" sz="2800" err="1"/>
              <a:t>más</a:t>
            </a:r>
            <a:r>
              <a:rPr lang="en-GB" sz="2800"/>
              <a:t> </a:t>
            </a:r>
            <a:r>
              <a:rPr lang="en-GB" sz="2800" err="1"/>
              <a:t>tiempo</a:t>
            </a:r>
            <a:r>
              <a:rPr lang="en-GB" sz="2800"/>
              <a:t> libre para </a:t>
            </a:r>
            <a:r>
              <a:rPr lang="en-GB" sz="2800" err="1"/>
              <a:t>jugar</a:t>
            </a:r>
            <a:r>
              <a:rPr lang="en-GB" sz="2800"/>
              <a:t> con mis amigos.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7BEC0-F4AA-4FB6-983B-E7DC30235399}"/>
              </a:ext>
            </a:extLst>
          </p:cNvPr>
          <p:cNvSpPr txBox="1"/>
          <p:nvPr/>
        </p:nvSpPr>
        <p:spPr>
          <a:xfrm>
            <a:off x="863815" y="790676"/>
            <a:ext cx="970178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/>
              <a:t>Use the vocab sheet and your existing knowledge of Spanish to translate the following sentences into English.</a:t>
            </a:r>
          </a:p>
        </p:txBody>
      </p:sp>
    </p:spTree>
    <p:extLst>
      <p:ext uri="{BB962C8B-B14F-4D97-AF65-F5344CB8AC3E}">
        <p14:creationId xmlns:p14="http://schemas.microsoft.com/office/powerpoint/2010/main" val="210764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1BDD-4480-4274-9E28-8878F5F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00B050"/>
                </a:solidFill>
              </a:rPr>
              <a:t>Respuestas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/>
              <a:t>– mark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254D-8D09-43A1-8ADC-BE5F096A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1. It is compulsory to wear a stripy tie and a shirt too.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2. The rules are necessary for promoting good discipline.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3. I have been singing in the choir for 2 years and last year I participated in a concert.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4. I believe that extra-curricular activities give you the opportunity to be creative.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5. For me, PE is more fun than maths however my English teacher has a good sense of humour.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6. In my primary school, there was more free time to play with my friends.</a:t>
            </a:r>
          </a:p>
        </p:txBody>
      </p:sp>
    </p:spTree>
    <p:extLst>
      <p:ext uri="{BB962C8B-B14F-4D97-AF65-F5344CB8AC3E}">
        <p14:creationId xmlns:p14="http://schemas.microsoft.com/office/powerpoint/2010/main" val="114478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138-1F0D-4FBC-AEE4-566B85EE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 translations into Spanish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285E-1F65-4056-B03E-3829D4CD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33" y="2143940"/>
            <a:ext cx="11397205" cy="424265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1. Are you interested in chemistry?</a:t>
            </a:r>
            <a:endParaRPr lang="en-US"/>
          </a:p>
          <a:p>
            <a:pPr marL="0" indent="0">
              <a:buNone/>
            </a:pPr>
            <a:r>
              <a:rPr lang="en-GB"/>
              <a:t>2. I am going to wear casual clothes and practise Spanish in a restaurant.</a:t>
            </a:r>
          </a:p>
          <a:p>
            <a:pPr marL="0" indent="0">
              <a:buNone/>
            </a:pPr>
            <a:r>
              <a:rPr lang="en-GB"/>
              <a:t>3. In my opinion, uniform improves discipline, but I don’t like it because it is a bit uncomfortable.</a:t>
            </a:r>
          </a:p>
          <a:p>
            <a:pPr marL="0" indent="0">
              <a:buNone/>
            </a:pPr>
            <a:r>
              <a:rPr lang="en-GB"/>
              <a:t>4. My favourite day is Wednesday, because I study Spanish at ten o clock.</a:t>
            </a:r>
          </a:p>
          <a:p>
            <a:pPr marL="0" indent="0">
              <a:buNone/>
            </a:pPr>
            <a:r>
              <a:rPr lang="en-GB"/>
              <a:t>5. In my school, the worst thing is that there isn't a football pitch. </a:t>
            </a:r>
          </a:p>
          <a:p>
            <a:pPr marL="0" indent="0">
              <a:buNone/>
            </a:pPr>
            <a:r>
              <a:rPr lang="en-GB"/>
              <a:t>6. If only it had more sports facilities.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7BEC0-F4AA-4FB6-983B-E7DC30235399}"/>
              </a:ext>
            </a:extLst>
          </p:cNvPr>
          <p:cNvSpPr txBox="1"/>
          <p:nvPr/>
        </p:nvSpPr>
        <p:spPr>
          <a:xfrm>
            <a:off x="854169" y="1417638"/>
            <a:ext cx="970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Use the sentence builder and your existing knowledge of Spanish to translate the following sentences into Spanish.</a:t>
            </a:r>
          </a:p>
        </p:txBody>
      </p:sp>
    </p:spTree>
    <p:extLst>
      <p:ext uri="{BB962C8B-B14F-4D97-AF65-F5344CB8AC3E}">
        <p14:creationId xmlns:p14="http://schemas.microsoft.com/office/powerpoint/2010/main" val="396628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1BDD-4480-4274-9E28-8878F5F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00B050"/>
                </a:solidFill>
              </a:rPr>
              <a:t>Respuestas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/>
              <a:t>– mark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254D-8D09-43A1-8ADC-BE5F096A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/>
              <a:t>1. ¿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interesa</a:t>
            </a:r>
            <a:r>
              <a:rPr lang="en-GB"/>
              <a:t> la </a:t>
            </a:r>
            <a:r>
              <a:rPr lang="en-GB" err="1"/>
              <a:t>química</a:t>
            </a:r>
            <a:r>
              <a:rPr lang="en-GB"/>
              <a:t>?</a:t>
            </a:r>
          </a:p>
          <a:p>
            <a:pPr marL="0" indent="0">
              <a:buNone/>
            </a:pPr>
            <a:r>
              <a:rPr lang="en-GB"/>
              <a:t>2. Voy a </a:t>
            </a:r>
            <a:r>
              <a:rPr lang="en-GB" err="1"/>
              <a:t>llevar</a:t>
            </a:r>
            <a:r>
              <a:rPr lang="en-GB"/>
              <a:t> </a:t>
            </a:r>
            <a:r>
              <a:rPr lang="en-GB" err="1"/>
              <a:t>ropa</a:t>
            </a:r>
            <a:r>
              <a:rPr lang="en-GB"/>
              <a:t> de </a:t>
            </a:r>
            <a:r>
              <a:rPr lang="en-GB" err="1"/>
              <a:t>calle</a:t>
            </a:r>
            <a:r>
              <a:rPr lang="en-GB"/>
              <a:t> y </a:t>
            </a:r>
            <a:r>
              <a:rPr lang="en-GB" err="1"/>
              <a:t>practicar</a:t>
            </a:r>
            <a:r>
              <a:rPr lang="en-GB"/>
              <a:t> </a:t>
            </a:r>
            <a:r>
              <a:rPr lang="en-GB" err="1"/>
              <a:t>el</a:t>
            </a:r>
            <a:r>
              <a:rPr lang="en-GB"/>
              <a:t> </a:t>
            </a:r>
            <a:r>
              <a:rPr lang="en-GB" err="1"/>
              <a:t>español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un </a:t>
            </a:r>
            <a:r>
              <a:rPr lang="en-GB" err="1"/>
              <a:t>restaurante</a:t>
            </a:r>
            <a:r>
              <a:rPr lang="en-GB"/>
              <a:t>.</a:t>
            </a:r>
          </a:p>
          <a:p>
            <a:pPr marL="0" indent="0">
              <a:buNone/>
            </a:pPr>
            <a:r>
              <a:rPr lang="en-GB"/>
              <a:t>3. En mi </a:t>
            </a:r>
            <a:r>
              <a:rPr lang="en-GB" err="1"/>
              <a:t>opinión</a:t>
            </a:r>
            <a:r>
              <a:rPr lang="en-GB"/>
              <a:t>, </a:t>
            </a:r>
            <a:r>
              <a:rPr lang="en-GB" err="1"/>
              <a:t>el</a:t>
            </a:r>
            <a:r>
              <a:rPr lang="en-GB"/>
              <a:t> </a:t>
            </a:r>
            <a:r>
              <a:rPr lang="en-GB" err="1"/>
              <a:t>uniforme</a:t>
            </a:r>
            <a:r>
              <a:rPr lang="en-GB"/>
              <a:t> </a:t>
            </a:r>
            <a:r>
              <a:rPr lang="en-GB" err="1"/>
              <a:t>mejora</a:t>
            </a:r>
            <a:r>
              <a:rPr lang="en-GB"/>
              <a:t> la </a:t>
            </a:r>
            <a:r>
              <a:rPr lang="en-GB" err="1"/>
              <a:t>disciplina</a:t>
            </a:r>
            <a:r>
              <a:rPr lang="en-GB"/>
              <a:t> </a:t>
            </a:r>
            <a:r>
              <a:rPr lang="en-GB" err="1"/>
              <a:t>pero</a:t>
            </a:r>
            <a:r>
              <a:rPr lang="en-GB"/>
              <a:t> no me </a:t>
            </a:r>
            <a:r>
              <a:rPr lang="en-GB" err="1"/>
              <a:t>gusta</a:t>
            </a:r>
            <a:r>
              <a:rPr lang="en-GB"/>
              <a:t> </a:t>
            </a:r>
            <a:r>
              <a:rPr lang="en-GB" err="1"/>
              <a:t>porque</a:t>
            </a:r>
            <a:r>
              <a:rPr lang="en-GB"/>
              <a:t> es un poco </a:t>
            </a:r>
            <a:r>
              <a:rPr lang="en-GB" err="1"/>
              <a:t>incómodo</a:t>
            </a:r>
            <a:r>
              <a:rPr lang="en-GB"/>
              <a:t>.</a:t>
            </a:r>
          </a:p>
          <a:p>
            <a:pPr marL="0" indent="0">
              <a:buNone/>
            </a:pPr>
            <a:r>
              <a:rPr lang="en-GB"/>
              <a:t>4. Mi día </a:t>
            </a:r>
            <a:r>
              <a:rPr lang="en-GB" err="1"/>
              <a:t>preferido</a:t>
            </a:r>
            <a:r>
              <a:rPr lang="en-GB"/>
              <a:t> es </a:t>
            </a:r>
            <a:r>
              <a:rPr lang="en-GB" err="1"/>
              <a:t>el</a:t>
            </a:r>
            <a:r>
              <a:rPr lang="en-GB"/>
              <a:t> </a:t>
            </a:r>
            <a:r>
              <a:rPr lang="en-GB" err="1"/>
              <a:t>miércoles</a:t>
            </a:r>
            <a:r>
              <a:rPr lang="en-GB"/>
              <a:t> </a:t>
            </a:r>
            <a:r>
              <a:rPr lang="en-GB" err="1"/>
              <a:t>porque</a:t>
            </a:r>
            <a:r>
              <a:rPr lang="en-GB"/>
              <a:t> </a:t>
            </a:r>
            <a:r>
              <a:rPr lang="en-GB" err="1"/>
              <a:t>estudio</a:t>
            </a:r>
            <a:r>
              <a:rPr lang="en-GB"/>
              <a:t> </a:t>
            </a:r>
            <a:r>
              <a:rPr lang="en-GB" err="1"/>
              <a:t>español</a:t>
            </a:r>
            <a:r>
              <a:rPr lang="en-GB"/>
              <a:t> a las </a:t>
            </a:r>
            <a:r>
              <a:rPr lang="en-GB" err="1"/>
              <a:t>diez</a:t>
            </a:r>
            <a:r>
              <a:rPr lang="en-GB"/>
              <a:t>.</a:t>
            </a:r>
          </a:p>
          <a:p>
            <a:pPr marL="0" indent="0">
              <a:buNone/>
            </a:pPr>
            <a:r>
              <a:rPr lang="en-GB"/>
              <a:t>5. En mi </a:t>
            </a:r>
            <a:r>
              <a:rPr lang="en-GB" err="1"/>
              <a:t>instituto</a:t>
            </a:r>
            <a:r>
              <a:rPr lang="en-GB"/>
              <a:t>, lo </a:t>
            </a:r>
            <a:r>
              <a:rPr lang="en-GB" err="1"/>
              <a:t>peor</a:t>
            </a:r>
            <a:r>
              <a:rPr lang="en-GB"/>
              <a:t> es que no hay un campo de </a:t>
            </a:r>
            <a:r>
              <a:rPr lang="en-GB" err="1"/>
              <a:t>fútbol</a:t>
            </a:r>
            <a:r>
              <a:rPr lang="en-GB"/>
              <a:t>.</a:t>
            </a:r>
          </a:p>
          <a:p>
            <a:pPr marL="0" indent="0">
              <a:buNone/>
            </a:pPr>
            <a:r>
              <a:rPr lang="en-GB"/>
              <a:t>6. Ojalá </a:t>
            </a:r>
            <a:r>
              <a:rPr lang="en-GB" err="1"/>
              <a:t>tuviera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instalaciones</a:t>
            </a:r>
            <a:r>
              <a:rPr lang="en-GB"/>
              <a:t> de </a:t>
            </a:r>
            <a:r>
              <a:rPr lang="en-GB" err="1"/>
              <a:t>deporte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2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9" t="25255" r="3142" b="24649"/>
          <a:stretch/>
        </p:blipFill>
        <p:spPr>
          <a:xfrm>
            <a:off x="877076" y="1866122"/>
            <a:ext cx="10974837" cy="364827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Foundation School: el </a:t>
            </a:r>
            <a:r>
              <a:rPr lang="en-GB" dirty="0" err="1"/>
              <a:t>instituto</a:t>
            </a:r>
            <a:r>
              <a:rPr lang="en-GB" dirty="0"/>
              <a:t>/ el </a:t>
            </a:r>
            <a:r>
              <a:rPr lang="en-GB" dirty="0" err="1"/>
              <a:t>colegio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417604"/>
      </p:ext>
    </p:extLst>
  </p:cSld>
  <p:clrMapOvr>
    <a:masterClrMapping/>
  </p:clrMapOvr>
</p:sld>
</file>

<file path=ppt/theme/theme1.xml><?xml version="1.0" encoding="utf-8"?>
<a:theme xmlns:a="http://schemas.openxmlformats.org/drawingml/2006/main" name="AGREED Ambition Endeavour Succ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4B4A93DBC3D441B696D39ED2616F10" ma:contentTypeVersion="10" ma:contentTypeDescription="Create a new document." ma:contentTypeScope="" ma:versionID="8d73f595388fe759e7731fa3ab51cff8">
  <xsd:schema xmlns:xsd="http://www.w3.org/2001/XMLSchema" xmlns:xs="http://www.w3.org/2001/XMLSchema" xmlns:p="http://schemas.microsoft.com/office/2006/metadata/properties" xmlns:ns2="6fd95428-5669-4d97-a170-6e112d3f932e" xmlns:ns3="221c3df4-511e-4865-aab3-402efb251a17" targetNamespace="http://schemas.microsoft.com/office/2006/metadata/properties" ma:root="true" ma:fieldsID="91d9e8913a60966e42b816b566d6cc07" ns2:_="" ns3:_="">
    <xsd:import namespace="6fd95428-5669-4d97-a170-6e112d3f932e"/>
    <xsd:import namespace="221c3df4-511e-4865-aab3-402efb251a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95428-5669-4d97-a170-6e112d3f93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c3df4-511e-4865-aab3-402efb251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CFECF1-AE75-42EA-846C-D369AF38DBAD}">
  <ds:schemaRefs>
    <ds:schemaRef ds:uri="221c3df4-511e-4865-aab3-402efb251a17"/>
    <ds:schemaRef ds:uri="6fd95428-5669-4d97-a170-6e112d3f93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24EAB1A-FD65-483F-B249-A9E3B41E08E9}">
  <ds:schemaRefs>
    <ds:schemaRef ds:uri="6fd95428-5669-4d97-a170-6e112d3f932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21c3df4-511e-4865-aab3-402efb251a1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0DEF82-2160-4FBC-BFD9-D76E67AB4A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AGREED Ambition Endeavour Success</Template>
  <TotalTime>0</TotalTime>
  <Words>580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AGREED Ambition Endeavour Success</vt:lpstr>
      <vt:lpstr>KS4 Mastery</vt:lpstr>
      <vt:lpstr>Contents</vt:lpstr>
      <vt:lpstr>Module vocab</vt:lpstr>
      <vt:lpstr>Vocab – Quizlet links</vt:lpstr>
      <vt:lpstr>Topic translations into English</vt:lpstr>
      <vt:lpstr>Respuestas – mark your answers</vt:lpstr>
      <vt:lpstr>Topic translations into Spanish</vt:lpstr>
      <vt:lpstr>Respuestas – mark your answers</vt:lpstr>
      <vt:lpstr>Foundation School: el instituto/ el colegio</vt:lpstr>
      <vt:lpstr>Foundation School: el instituto/ el colegio</vt:lpstr>
      <vt:lpstr>PowerPoint Presentation</vt:lpstr>
      <vt:lpstr>90 word 'cheat' sheet pg. 1</vt:lpstr>
      <vt:lpstr>90 word 'cheat' sheet pg. 2</vt:lpstr>
      <vt:lpstr>90 word 'cheat' sheet pg. 3</vt:lpstr>
      <vt:lpstr>Higher School: el instituto/ el colegio</vt:lpstr>
      <vt:lpstr>Higher School: el instituto/ el colegio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YX Mastery</dc:title>
  <dc:creator>Beach, J (Forge Valley - Staff)</dc:creator>
  <cp:lastModifiedBy>Fitzpatrick, J (Forge Valley - Staff)</cp:lastModifiedBy>
  <cp:revision>7</cp:revision>
  <dcterms:created xsi:type="dcterms:W3CDTF">2022-01-04T08:47:40Z</dcterms:created>
  <dcterms:modified xsi:type="dcterms:W3CDTF">2022-01-05T16:27:06Z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0x0101002B4B4A93DBC3D441B696D39ED2616F10</vt:lpwstr>
  </property>
</Properties>
</file>