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71" r:id="rId15"/>
    <p:sldId id="277" r:id="rId16"/>
    <p:sldId id="276" r:id="rId17"/>
    <p:sldId id="275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C930C-5C12-E22A-6793-21EE277D673C}" v="11" dt="2022-01-04T10:34:56.588"/>
    <p1510:client id="{3632CE2A-D431-8555-5205-F77BED1BE977}" v="77" dt="2022-01-04T10:12:16.119"/>
    <p1510:client id="{A506C78E-9F64-CCCE-DB92-BFF84140F64B}" v="10" dt="2022-01-05T16:27:25.035"/>
    <p1510:client id="{AA3AC56B-1959-3BFC-C0AF-9D61A2AF25BC}" v="54" dt="2022-01-04T09:37:54.103"/>
    <p1510:client id="{AC18E3BC-7E05-6176-2EF6-E1F142F62ABA}" v="64" dt="2022-01-04T09:52:47.003"/>
    <p1510:client id="{CC22A54B-533C-6E2E-B265-53B5EAFDA0A8}" v="917" dt="2022-01-04T10:12:21.669"/>
    <p1510:client id="{CF36FFEF-BBE9-3672-2C85-AC5C7A45B2C9}" v="1015" dt="2022-01-04T09:38:24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tzpatrick, J (Forge Valley - Staff)" userId="S::jfitzpatrick3@forgevalley.sheffield.sch.uk::8b506a03-aa37-41e2-953f-3aafeec4fa05" providerId="AD" clId="Web-{35FC930C-5C12-E22A-6793-21EE277D673C}"/>
    <pc:docChg chg="modSld">
      <pc:chgData name="Fitzpatrick, J (Forge Valley - Staff)" userId="S::jfitzpatrick3@forgevalley.sheffield.sch.uk::8b506a03-aa37-41e2-953f-3aafeec4fa05" providerId="AD" clId="Web-{35FC930C-5C12-E22A-6793-21EE277D673C}" dt="2022-01-04T10:34:56.588" v="13" actId="20577"/>
      <pc:docMkLst>
        <pc:docMk/>
      </pc:docMkLst>
      <pc:sldChg chg="modSp">
        <pc:chgData name="Fitzpatrick, J (Forge Valley - Staff)" userId="S::jfitzpatrick3@forgevalley.sheffield.sch.uk::8b506a03-aa37-41e2-953f-3aafeec4fa05" providerId="AD" clId="Web-{35FC930C-5C12-E22A-6793-21EE277D673C}" dt="2022-01-04T10:34:56.588" v="13" actId="20577"/>
        <pc:sldMkLst>
          <pc:docMk/>
          <pc:sldMk cId="1984031226" sldId="268"/>
        </pc:sldMkLst>
        <pc:spChg chg="mod">
          <ac:chgData name="Fitzpatrick, J (Forge Valley - Staff)" userId="S::jfitzpatrick3@forgevalley.sheffield.sch.uk::8b506a03-aa37-41e2-953f-3aafeec4fa05" providerId="AD" clId="Web-{35FC930C-5C12-E22A-6793-21EE277D673C}" dt="2022-01-04T10:34:56.588" v="13" actId="20577"/>
          <ac:spMkLst>
            <pc:docMk/>
            <pc:sldMk cId="1984031226" sldId="268"/>
            <ac:spMk id="3" creationId="{C6E8EA00-6E11-4913-8BE9-8DCE40CF6FF9}"/>
          </ac:spMkLst>
        </pc:spChg>
      </pc:sldChg>
    </pc:docChg>
  </pc:docChgLst>
  <pc:docChgLst>
    <pc:chgData name="Blythe, R (Forge Valley - Staff)" userId="S::rblythe3@forgevalley.sheffield.sch.uk::175162f1-a5d5-458b-b1ae-0b6b2afdf8c1" providerId="AD" clId="Web-{AA3AC56B-1959-3BFC-C0AF-9D61A2AF25BC}"/>
    <pc:docChg chg="modSld">
      <pc:chgData name="Blythe, R (Forge Valley - Staff)" userId="S::rblythe3@forgevalley.sheffield.sch.uk::175162f1-a5d5-458b-b1ae-0b6b2afdf8c1" providerId="AD" clId="Web-{AA3AC56B-1959-3BFC-C0AF-9D61A2AF25BC}" dt="2022-01-04T09:37:54.103" v="53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AA3AC56B-1959-3BFC-C0AF-9D61A2AF25BC}" dt="2022-01-04T09:37:54.103" v="53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AA3AC56B-1959-3BFC-C0AF-9D61A2AF25BC}" dt="2022-01-04T09:37:54.103" v="53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Leach, S (Forge Valley - Staff)" userId="S::sleach4@forgevalley.sheffield.sch.uk::10210d5f-ef3d-4646-842b-8adbefbf2fbd" providerId="AD" clId="Web-{A506C78E-9F64-CCCE-DB92-BFF84140F64B}"/>
    <pc:docChg chg="addSld modSld">
      <pc:chgData name="Leach, S (Forge Valley - Staff)" userId="S::sleach4@forgevalley.sheffield.sch.uk::10210d5f-ef3d-4646-842b-8adbefbf2fbd" providerId="AD" clId="Web-{A506C78E-9F64-CCCE-DB92-BFF84140F64B}" dt="2022-01-05T16:27:25.035" v="9"/>
      <pc:docMkLst>
        <pc:docMk/>
      </pc:docMkLst>
      <pc:sldChg chg="modSp">
        <pc:chgData name="Leach, S (Forge Valley - Staff)" userId="S::sleach4@forgevalley.sheffield.sch.uk::10210d5f-ef3d-4646-842b-8adbefbf2fbd" providerId="AD" clId="Web-{A506C78E-9F64-CCCE-DB92-BFF84140F64B}" dt="2022-01-05T16:27:23.035" v="6" actId="20577"/>
        <pc:sldMkLst>
          <pc:docMk/>
          <pc:sldMk cId="1984031226" sldId="268"/>
        </pc:sldMkLst>
        <pc:spChg chg="mod">
          <ac:chgData name="Leach, S (Forge Valley - Staff)" userId="S::sleach4@forgevalley.sheffield.sch.uk::10210d5f-ef3d-4646-842b-8adbefbf2fbd" providerId="AD" clId="Web-{A506C78E-9F64-CCCE-DB92-BFF84140F64B}" dt="2022-01-05T16:27:23.035" v="6" actId="20577"/>
          <ac:spMkLst>
            <pc:docMk/>
            <pc:sldMk cId="1984031226" sldId="268"/>
            <ac:spMk id="3" creationId="{C6E8EA00-6E11-4913-8BE9-8DCE40CF6FF9}"/>
          </ac:spMkLst>
        </pc:spChg>
      </pc:sldChg>
      <pc:sldChg chg="add">
        <pc:chgData name="Leach, S (Forge Valley - Staff)" userId="S::sleach4@forgevalley.sheffield.sch.uk::10210d5f-ef3d-4646-842b-8adbefbf2fbd" providerId="AD" clId="Web-{A506C78E-9F64-CCCE-DB92-BFF84140F64B}" dt="2022-01-05T16:27:24.816" v="7"/>
        <pc:sldMkLst>
          <pc:docMk/>
          <pc:sldMk cId="3581874855" sldId="275"/>
        </pc:sldMkLst>
      </pc:sldChg>
      <pc:sldChg chg="add">
        <pc:chgData name="Leach, S (Forge Valley - Staff)" userId="S::sleach4@forgevalley.sheffield.sch.uk::10210d5f-ef3d-4646-842b-8adbefbf2fbd" providerId="AD" clId="Web-{A506C78E-9F64-CCCE-DB92-BFF84140F64B}" dt="2022-01-05T16:27:24.925" v="8"/>
        <pc:sldMkLst>
          <pc:docMk/>
          <pc:sldMk cId="3820577172" sldId="276"/>
        </pc:sldMkLst>
      </pc:sldChg>
      <pc:sldChg chg="add">
        <pc:chgData name="Leach, S (Forge Valley - Staff)" userId="S::sleach4@forgevalley.sheffield.sch.uk::10210d5f-ef3d-4646-842b-8adbefbf2fbd" providerId="AD" clId="Web-{A506C78E-9F64-CCCE-DB92-BFF84140F64B}" dt="2022-01-05T16:27:25.035" v="9"/>
        <pc:sldMkLst>
          <pc:docMk/>
          <pc:sldMk cId="1103546150" sldId="277"/>
        </pc:sldMkLst>
      </pc:sldChg>
    </pc:docChg>
  </pc:docChgLst>
  <pc:docChgLst>
    <pc:chgData name="Blythe, R (Forge Valley - Staff)" userId="S::rblythe3@forgevalley.sheffield.sch.uk::175162f1-a5d5-458b-b1ae-0b6b2afdf8c1" providerId="AD" clId="Web-{AC18E3BC-7E05-6176-2EF6-E1F142F62ABA}"/>
    <pc:docChg chg="modSld">
      <pc:chgData name="Blythe, R (Forge Valley - Staff)" userId="S::rblythe3@forgevalley.sheffield.sch.uk::175162f1-a5d5-458b-b1ae-0b6b2afdf8c1" providerId="AD" clId="Web-{AC18E3BC-7E05-6176-2EF6-E1F142F62ABA}" dt="2022-01-04T09:52:47.003" v="69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AC18E3BC-7E05-6176-2EF6-E1F142F62ABA}" dt="2022-01-04T09:52:47.003" v="69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AC18E3BC-7E05-6176-2EF6-E1F142F62ABA}" dt="2022-01-04T09:52:47.003" v="69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Beach, J (Forge Valley - Staff)" userId="S::jbeach@forgevalley.sheffield.sch.uk::93fa8eb1-bc98-46f2-a159-ff19a4d40612" providerId="AD" clId="Web-{CC22A54B-533C-6E2E-B265-53B5EAFDA0A8}"/>
    <pc:docChg chg="modSld">
      <pc:chgData name="Beach, J (Forge Valley - Staff)" userId="S::jbeach@forgevalley.sheffield.sch.uk::93fa8eb1-bc98-46f2-a159-ff19a4d40612" providerId="AD" clId="Web-{CC22A54B-533C-6E2E-B265-53B5EAFDA0A8}" dt="2022-01-04T10:12:21.263" v="920" actId="20577"/>
      <pc:docMkLst>
        <pc:docMk/>
      </pc:docMkLst>
      <pc:sldChg chg="modSp">
        <pc:chgData name="Beach, J (Forge Valley - Staff)" userId="S::jbeach@forgevalley.sheffield.sch.uk::93fa8eb1-bc98-46f2-a159-ff19a4d40612" providerId="AD" clId="Web-{CC22A54B-533C-6E2E-B265-53B5EAFDA0A8}" dt="2022-01-04T09:58:08.505" v="23" actId="20577"/>
        <pc:sldMkLst>
          <pc:docMk/>
          <pc:sldMk cId="3467632053" sldId="256"/>
        </pc:sldMkLst>
        <pc:spChg chg="mod">
          <ac:chgData name="Beach, J (Forge Valley - Staff)" userId="S::jbeach@forgevalley.sheffield.sch.uk::93fa8eb1-bc98-46f2-a159-ff19a4d40612" providerId="AD" clId="Web-{CC22A54B-533C-6E2E-B265-53B5EAFDA0A8}" dt="2022-01-04T09:57:43.426" v="3" actId="20577"/>
          <ac:spMkLst>
            <pc:docMk/>
            <pc:sldMk cId="3467632053" sldId="256"/>
            <ac:spMk id="2" creationId="{21D45BE5-D6CA-4406-B4D3-E9AC9E04724E}"/>
          </ac:spMkLst>
        </pc:spChg>
        <pc:spChg chg="mod">
          <ac:chgData name="Beach, J (Forge Valley - Staff)" userId="S::jbeach@forgevalley.sheffield.sch.uk::93fa8eb1-bc98-46f2-a159-ff19a4d40612" providerId="AD" clId="Web-{CC22A54B-533C-6E2E-B265-53B5EAFDA0A8}" dt="2022-01-04T09:58:08.505" v="23" actId="20577"/>
          <ac:spMkLst>
            <pc:docMk/>
            <pc:sldMk cId="3467632053" sldId="256"/>
            <ac:spMk id="3" creationId="{205FF7B0-5AA7-44B5-B8E5-03516C11AF57}"/>
          </ac:spMkLst>
        </pc:spChg>
      </pc:sldChg>
      <pc:sldChg chg="addSp delSp modSp">
        <pc:chgData name="Beach, J (Forge Valley - Staff)" userId="S::jbeach@forgevalley.sheffield.sch.uk::93fa8eb1-bc98-46f2-a159-ff19a4d40612" providerId="AD" clId="Web-{CC22A54B-533C-6E2E-B265-53B5EAFDA0A8}" dt="2022-01-04T09:58:46.459" v="26" actId="14100"/>
        <pc:sldMkLst>
          <pc:docMk/>
          <pc:sldMk cId="921340337" sldId="257"/>
        </pc:sldMkLst>
        <pc:picChg chg="del">
          <ac:chgData name="Beach, J (Forge Valley - Staff)" userId="S::jbeach@forgevalley.sheffield.sch.uk::93fa8eb1-bc98-46f2-a159-ff19a4d40612" providerId="AD" clId="Web-{CC22A54B-533C-6E2E-B265-53B5EAFDA0A8}" dt="2022-01-04T09:57:38.348" v="0"/>
          <ac:picMkLst>
            <pc:docMk/>
            <pc:sldMk cId="921340337" sldId="257"/>
            <ac:picMk id="3" creationId="{CEB87819-F3F5-4822-9343-77C7F3BAC2BC}"/>
          </ac:picMkLst>
        </pc:picChg>
        <pc:picChg chg="add mod">
          <ac:chgData name="Beach, J (Forge Valley - Staff)" userId="S::jbeach@forgevalley.sheffield.sch.uk::93fa8eb1-bc98-46f2-a159-ff19a4d40612" providerId="AD" clId="Web-{CC22A54B-533C-6E2E-B265-53B5EAFDA0A8}" dt="2022-01-04T09:58:46.459" v="26" actId="14100"/>
          <ac:picMkLst>
            <pc:docMk/>
            <pc:sldMk cId="921340337" sldId="257"/>
            <ac:picMk id="4" creationId="{33BA6457-4176-4DE7-BFBF-BCD0129E1EB6}"/>
          </ac:picMkLst>
        </pc:picChg>
      </pc:sldChg>
      <pc:sldChg chg="modSp">
        <pc:chgData name="Beach, J (Forge Valley - Staff)" userId="S::jbeach@forgevalley.sheffield.sch.uk::93fa8eb1-bc98-46f2-a159-ff19a4d40612" providerId="AD" clId="Web-{CC22A54B-533C-6E2E-B265-53B5EAFDA0A8}" dt="2022-01-04T10:05:14.860" v="378" actId="20577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CC22A54B-533C-6E2E-B265-53B5EAFDA0A8}" dt="2022-01-04T10:05:14.860" v="378" actId="20577"/>
          <ac:spMkLst>
            <pc:docMk/>
            <pc:sldMk cId="2107640583" sldId="262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CC22A54B-533C-6E2E-B265-53B5EAFDA0A8}" dt="2022-01-04T10:05:00.235" v="372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CC22A54B-533C-6E2E-B265-53B5EAFDA0A8}" dt="2022-01-04T10:05:00.235" v="372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modSp">
        <pc:chgData name="Beach, J (Forge Valley - Staff)" userId="S::jbeach@forgevalley.sheffield.sch.uk::93fa8eb1-bc98-46f2-a159-ff19a4d40612" providerId="AD" clId="Web-{CC22A54B-533C-6E2E-B265-53B5EAFDA0A8}" dt="2022-01-04T10:10:08.478" v="634" actId="20577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CC22A54B-533C-6E2E-B265-53B5EAFDA0A8}" dt="2022-01-04T10:10:08.478" v="634" actId="20577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CC22A54B-533C-6E2E-B265-53B5EAFDA0A8}" dt="2022-01-04T10:12:21.263" v="920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CC22A54B-533C-6E2E-B265-53B5EAFDA0A8}" dt="2022-01-04T10:12:21.263" v="920" actId="20577"/>
          <ac:spMkLst>
            <pc:docMk/>
            <pc:sldMk cId="298126960" sldId="266"/>
            <ac:spMk id="3" creationId="{17DC254D-8D09-43A1-8ADC-BE5F096AF904}"/>
          </ac:spMkLst>
        </pc:spChg>
      </pc:sldChg>
    </pc:docChg>
  </pc:docChgLst>
  <pc:docChgLst>
    <pc:chgData name="Beach, J (Forge Valley - Staff)" userId="S::jbeach@forgevalley.sheffield.sch.uk::93fa8eb1-bc98-46f2-a159-ff19a4d40612" providerId="AD" clId="Web-{CF36FFEF-BBE9-3672-2C85-AC5C7A45B2C9}"/>
    <pc:docChg chg="addSld delSld modSld">
      <pc:chgData name="Beach, J (Forge Valley - Staff)" userId="S::jbeach@forgevalley.sheffield.sch.uk::93fa8eb1-bc98-46f2-a159-ff19a4d40612" providerId="AD" clId="Web-{CF36FFEF-BBE9-3672-2C85-AC5C7A45B2C9}" dt="2022-01-04T09:38:24.798" v="1029" actId="20577"/>
      <pc:docMkLst>
        <pc:docMk/>
      </pc:docMkLst>
      <pc:sldChg chg="addSp modSp">
        <pc:chgData name="Beach, J (Forge Valley - Staff)" userId="S::jbeach@forgevalley.sheffield.sch.uk::93fa8eb1-bc98-46f2-a159-ff19a4d40612" providerId="AD" clId="Web-{CF36FFEF-BBE9-3672-2C85-AC5C7A45B2C9}" dt="2022-01-04T09:23:33.860" v="26" actId="1076"/>
        <pc:sldMkLst>
          <pc:docMk/>
          <pc:sldMk cId="921340337" sldId="257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1:31.842" v="14" actId="20577"/>
          <ac:spMkLst>
            <pc:docMk/>
            <pc:sldMk cId="921340337" sldId="257"/>
            <ac:spMk id="2" creationId="{E53A69F4-5781-4B96-861F-78660164F0EA}"/>
          </ac:spMkLst>
        </pc:spChg>
        <pc:picChg chg="add mod">
          <ac:chgData name="Beach, J (Forge Valley - Staff)" userId="S::jbeach@forgevalley.sheffield.sch.uk::93fa8eb1-bc98-46f2-a159-ff19a4d40612" providerId="AD" clId="Web-{CF36FFEF-BBE9-3672-2C85-AC5C7A45B2C9}" dt="2022-01-04T09:23:33.860" v="26" actId="1076"/>
          <ac:picMkLst>
            <pc:docMk/>
            <pc:sldMk cId="921340337" sldId="257"/>
            <ac:picMk id="3" creationId="{CEB87819-F3F5-4822-9343-77C7F3BAC2BC}"/>
          </ac:picMkLst>
        </pc:pic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19.139" v="0"/>
        <pc:sldMkLst>
          <pc:docMk/>
          <pc:sldMk cId="2412234929" sldId="258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0.451" v="1"/>
        <pc:sldMkLst>
          <pc:docMk/>
          <pc:sldMk cId="368330165" sldId="259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3.389" v="2"/>
        <pc:sldMkLst>
          <pc:docMk/>
          <pc:sldMk cId="3840542278" sldId="260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0:08.914" v="378" actId="14100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9:36.054" v="363" actId="14100"/>
          <ac:spMkLst>
            <pc:docMk/>
            <pc:sldMk cId="2107640583" sldId="262"/>
            <ac:spMk id="2" creationId="{111BC138-1F0D-4FBC-AEE4-566B85EE901B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30:08.914" v="378" actId="14100"/>
          <ac:spMkLst>
            <pc:docMk/>
            <pc:sldMk cId="2107640583" sldId="262"/>
            <ac:spMk id="3" creationId="{C5CD285E-1F65-4056-B03E-3829D4CDBA99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29:47.023" v="372" actId="20577"/>
          <ac:spMkLst>
            <pc:docMk/>
            <pc:sldMk cId="2107640583" sldId="262"/>
            <ac:spMk id="4" creationId="{6FA7BEC0-F4AA-4FB6-983B-E7DC302353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2:02.916" v="560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2:02.916" v="560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8.548" v="27"/>
        <pc:sldMkLst>
          <pc:docMk/>
          <pc:sldMk cId="232501185" sldId="264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7:30.547" v="890" actId="14100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7:30.547" v="890" actId="14100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8:24.798" v="1029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8:24.798" v="1029" actId="20577"/>
          <ac:spMkLst>
            <pc:docMk/>
            <pc:sldMk cId="298126960" sldId="266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9.345" v="28"/>
        <pc:sldMkLst>
          <pc:docMk/>
          <pc:sldMk cId="223358691" sldId="267"/>
        </pc:sldMkLst>
      </pc:sldChg>
      <pc:sldChg chg="add del replId">
        <pc:chgData name="Beach, J (Forge Valley - Staff)" userId="S::jbeach@forgevalley.sheffield.sch.uk::93fa8eb1-bc98-46f2-a159-ff19a4d40612" providerId="AD" clId="Web-{CF36FFEF-BBE9-3672-2C85-AC5C7A45B2C9}" dt="2022-01-04T09:23:26.563" v="24"/>
        <pc:sldMkLst>
          <pc:docMk/>
          <pc:sldMk cId="4257322464" sldId="269"/>
        </pc:sldMkLst>
      </pc:sldChg>
    </pc:docChg>
  </pc:docChgLst>
  <pc:docChgLst>
    <pc:chgData name="Blythe, R (Forge Valley - Staff)" userId="S::rblythe3@forgevalley.sheffield.sch.uk::175162f1-a5d5-458b-b1ae-0b6b2afdf8c1" providerId="AD" clId="Web-{3632CE2A-D431-8555-5205-F77BED1BE977}"/>
    <pc:docChg chg="modSld">
      <pc:chgData name="Blythe, R (Forge Valley - Staff)" userId="S::rblythe3@forgevalley.sheffield.sch.uk::175162f1-a5d5-458b-b1ae-0b6b2afdf8c1" providerId="AD" clId="Web-{3632CE2A-D431-8555-5205-F77BED1BE977}" dt="2022-01-04T10:12:16.119" v="77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3632CE2A-D431-8555-5205-F77BED1BE977}" dt="2022-01-04T10:12:16.119" v="77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3632CE2A-D431-8555-5205-F77BED1BE977}" dt="2022-01-04T10:12:16.119" v="77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422078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1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4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6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851" y="260649"/>
            <a:ext cx="60486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4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09658"/>
            <a:ext cx="113876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let.com/_9yf94c?x=1jqt&amp;i=3gxpjt" TargetMode="External"/><Relationship Id="rId13" Type="http://schemas.openxmlformats.org/officeDocument/2006/relationships/hyperlink" Target="https://quizlet.com/_9yfbzt?x=1jqt&amp;i=3gxpjt" TargetMode="External"/><Relationship Id="rId3" Type="http://schemas.openxmlformats.org/officeDocument/2006/relationships/hyperlink" Target="https://quizlet.com/_9yeshz?x=1jqt&amp;i=3gxpjt" TargetMode="External"/><Relationship Id="rId7" Type="http://schemas.openxmlformats.org/officeDocument/2006/relationships/hyperlink" Target="https://quizlet.com/_9yeu1k?x=1jqt&amp;i=3gxpjt" TargetMode="External"/><Relationship Id="rId12" Type="http://schemas.openxmlformats.org/officeDocument/2006/relationships/hyperlink" Target="https://quizlet.com/_9yfbpo?x=1jqt&amp;i=3gxpjt" TargetMode="External"/><Relationship Id="rId2" Type="http://schemas.openxmlformats.org/officeDocument/2006/relationships/hyperlink" Target="https://quizlet.com/_9yerl6?x=1jqt&amp;i=3gxpj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let.com/_9yetp6?x=1jqt&amp;i=3gxpjt" TargetMode="External"/><Relationship Id="rId11" Type="http://schemas.openxmlformats.org/officeDocument/2006/relationships/hyperlink" Target="https://quizlet.com/_9yfape?x=1jqt&amp;i=3gxpjt" TargetMode="External"/><Relationship Id="rId5" Type="http://schemas.openxmlformats.org/officeDocument/2006/relationships/hyperlink" Target="https://quizlet.com/_9yetat?x=1jqt&amp;i=3gxpjt" TargetMode="External"/><Relationship Id="rId10" Type="http://schemas.openxmlformats.org/officeDocument/2006/relationships/hyperlink" Target="https://quizlet.com/_9yfakn?x=1jqt&amp;i=3gxpjt" TargetMode="External"/><Relationship Id="rId4" Type="http://schemas.openxmlformats.org/officeDocument/2006/relationships/hyperlink" Target="https://quizlet.com/_9yesxi?x=1jqt&amp;i=3gxpjt" TargetMode="External"/><Relationship Id="rId9" Type="http://schemas.openxmlformats.org/officeDocument/2006/relationships/hyperlink" Target="https://quizlet.com/_9yf9oc?x=1jqt&amp;i=3gxpj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5BE5-D6CA-4406-B4D3-E9AC9E047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omic Sans MS"/>
              </a:rPr>
              <a:t>KS4 Mastery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FF7B0-5AA7-44B5-B8E5-03516C11A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Comic Sans MS"/>
              </a:rPr>
              <a:t>Module 3: Family and new technology</a:t>
            </a:r>
          </a:p>
          <a:p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3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Foundation Technology: la </a:t>
            </a:r>
            <a:r>
              <a:rPr lang="en-GB" dirty="0" err="1"/>
              <a:t>nueva</a:t>
            </a:r>
            <a:r>
              <a:rPr lang="en-GB" dirty="0"/>
              <a:t> </a:t>
            </a:r>
            <a:r>
              <a:rPr lang="en-GB" dirty="0" err="1"/>
              <a:t>tecnolgía</a:t>
            </a:r>
            <a:endParaRPr lang="es-E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95" t="20512" r="8554" b="21558"/>
          <a:stretch/>
        </p:blipFill>
        <p:spPr>
          <a:xfrm>
            <a:off x="995577" y="1548882"/>
            <a:ext cx="10683717" cy="46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1" t="6905" r="3142" b="10837"/>
          <a:stretch/>
        </p:blipFill>
        <p:spPr>
          <a:xfrm>
            <a:off x="441649" y="274637"/>
            <a:ext cx="11408229" cy="6295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27463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1941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65B39B-6961-49E6-9BF7-37B35D975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05" y="1540575"/>
            <a:ext cx="11630024" cy="456560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F81C58-6B97-4588-8C99-8AACD76B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</p:spPr>
        <p:txBody>
          <a:bodyPr/>
          <a:lstStyle/>
          <a:p>
            <a:r>
              <a:rPr lang="en-US" dirty="0"/>
              <a:t>90 word 'cheat' sheet pg. 1</a:t>
            </a:r>
          </a:p>
        </p:txBody>
      </p:sp>
    </p:spTree>
    <p:extLst>
      <p:ext uri="{BB962C8B-B14F-4D97-AF65-F5344CB8AC3E}">
        <p14:creationId xmlns:p14="http://schemas.microsoft.com/office/powerpoint/2010/main" val="1103546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9C6C-6586-4AE6-88EA-D0A9EFD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BB5D0C-3142-4336-8D06-C11C0B5B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197" y="1554709"/>
            <a:ext cx="7209368" cy="4571455"/>
          </a:xfrm>
        </p:spPr>
      </p:pic>
    </p:spTree>
    <p:extLst>
      <p:ext uri="{BB962C8B-B14F-4D97-AF65-F5344CB8AC3E}">
        <p14:creationId xmlns:p14="http://schemas.microsoft.com/office/powerpoint/2010/main" val="382057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CD73-5050-4282-A58E-9EE3F536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C5A5E8-37FA-449A-8B20-EA223C510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555" y="1600201"/>
            <a:ext cx="7070890" cy="4525963"/>
          </a:xfrm>
        </p:spPr>
      </p:pic>
    </p:spTree>
    <p:extLst>
      <p:ext uri="{BB962C8B-B14F-4D97-AF65-F5344CB8AC3E}">
        <p14:creationId xmlns:p14="http://schemas.microsoft.com/office/powerpoint/2010/main" val="358187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Higher Technology: la </a:t>
            </a:r>
            <a:r>
              <a:rPr lang="en-GB" dirty="0" err="1"/>
              <a:t>nueva</a:t>
            </a:r>
            <a:r>
              <a:rPr lang="en-GB" dirty="0"/>
              <a:t> </a:t>
            </a:r>
            <a:r>
              <a:rPr lang="en-GB" dirty="0" err="1"/>
              <a:t>tecnolgía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1" t="27934" r="3400" b="29597"/>
          <a:stretch/>
        </p:blipFill>
        <p:spPr>
          <a:xfrm>
            <a:off x="609601" y="2071396"/>
            <a:ext cx="11103425" cy="31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7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Technology: la </a:t>
            </a:r>
            <a:r>
              <a:rPr lang="en-GB" dirty="0" err="1"/>
              <a:t>nueva</a:t>
            </a:r>
            <a:r>
              <a:rPr lang="en-GB" dirty="0"/>
              <a:t> </a:t>
            </a:r>
            <a:r>
              <a:rPr lang="en-GB" dirty="0" err="1"/>
              <a:t>tecnolgía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16" t="9585" r="4043" b="11249"/>
          <a:stretch/>
        </p:blipFill>
        <p:spPr>
          <a:xfrm>
            <a:off x="1474236" y="1203649"/>
            <a:ext cx="9619083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62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0" t="7731" r="3529" b="11455"/>
          <a:stretch/>
        </p:blipFill>
        <p:spPr>
          <a:xfrm>
            <a:off x="481888" y="503852"/>
            <a:ext cx="11106732" cy="6046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592" y="27463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2119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E75F-5D06-4A52-95B7-1BBD7643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EA00-6E11-4913-8BE9-8DCE40CF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Vocabulary sheets </a:t>
            </a:r>
            <a:endParaRPr lang="en-US" dirty="0"/>
          </a:p>
          <a:p>
            <a:r>
              <a:rPr lang="en-GB" dirty="0">
                <a:ea typeface="+mn-lt"/>
                <a:cs typeface="+mn-lt"/>
              </a:rPr>
              <a:t>Homework vocabulary  </a:t>
            </a:r>
          </a:p>
          <a:p>
            <a:r>
              <a:rPr lang="en-GB" dirty="0">
                <a:ea typeface="+mn-lt"/>
                <a:cs typeface="+mn-lt"/>
              </a:rPr>
              <a:t>Translation task 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Writing task (Example Questions: Foundation and Higher/ WAGOLL answers (What A Good One Looks Like)/ Answer Boosters)</a:t>
            </a:r>
            <a:endParaRPr lang="en-GB"/>
          </a:p>
          <a:p>
            <a:r>
              <a:rPr lang="en-GB" dirty="0">
                <a:ea typeface="+mn-lt"/>
                <a:cs typeface="+mn-lt"/>
              </a:rPr>
              <a:t>90 word 'cheat' sheet</a:t>
            </a:r>
          </a:p>
          <a:p>
            <a:r>
              <a:rPr lang="en-GB" dirty="0">
                <a:ea typeface="+mn-lt"/>
                <a:cs typeface="+mn-lt"/>
              </a:rPr>
              <a:t>Answers for each task for you to mark. </a:t>
            </a:r>
            <a:endParaRPr lang="en-GB" dirty="0"/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This will help you to improve your Spanish skills and master the work we cover in class. </a:t>
            </a:r>
            <a:endParaRPr lang="en-GB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3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69F4-5781-4B96-861F-78660164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/>
              </a:rPr>
              <a:t>Module vocab</a:t>
            </a:r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33BA6457-4176-4DE7-BFBF-BCD0129E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" y="1807"/>
            <a:ext cx="12125324" cy="68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DCC3-681A-4CCF-834E-F351F7BA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Vocab – Quizlet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CDC42-8E7A-409E-AAD3-C3BE740B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/>
              <a:t>Week 1 </a:t>
            </a:r>
            <a:r>
              <a:rPr lang="en-GB">
                <a:ea typeface="+mn-lt"/>
                <a:cs typeface="+mn-lt"/>
                <a:hlinkClick r:id="rId2"/>
              </a:rPr>
              <a:t>https://quizlet.com/_9yerl6?x=1jqt&amp;i=3gxpjt</a:t>
            </a:r>
            <a:endParaRPr lang="en-US"/>
          </a:p>
          <a:p>
            <a:r>
              <a:rPr lang="en-GB"/>
              <a:t>Week 2 </a:t>
            </a:r>
            <a:r>
              <a:rPr lang="en-GB">
                <a:ea typeface="+mn-lt"/>
                <a:cs typeface="+mn-lt"/>
                <a:hlinkClick r:id="rId3"/>
              </a:rPr>
              <a:t>https://quizlet.com/_9yeshz?x=1jqt&amp;i=3gxpjt</a:t>
            </a:r>
          </a:p>
          <a:p>
            <a:r>
              <a:rPr lang="en-GB"/>
              <a:t>Week 3 </a:t>
            </a:r>
            <a:r>
              <a:rPr lang="en-GB">
                <a:ea typeface="+mn-lt"/>
                <a:cs typeface="+mn-lt"/>
                <a:hlinkClick r:id="rId4"/>
              </a:rPr>
              <a:t>https://quizlet.com/_9yesxi?x=1jqt&amp;i=3gxpjt</a:t>
            </a:r>
          </a:p>
          <a:p>
            <a:r>
              <a:rPr lang="en-GB"/>
              <a:t>Week 4 </a:t>
            </a:r>
            <a:r>
              <a:rPr lang="en-GB">
                <a:ea typeface="+mn-lt"/>
                <a:cs typeface="+mn-lt"/>
                <a:hlinkClick r:id="rId5"/>
              </a:rPr>
              <a:t>https://quizlet.com/_9yetat?x=1jqt&amp;i=3gxpjt</a:t>
            </a:r>
            <a:endParaRPr lang="en-GB"/>
          </a:p>
          <a:p>
            <a:r>
              <a:rPr lang="en-GB"/>
              <a:t>Week 5 </a:t>
            </a:r>
            <a:r>
              <a:rPr lang="en-GB">
                <a:ea typeface="+mn-lt"/>
                <a:cs typeface="+mn-lt"/>
                <a:hlinkClick r:id="rId6"/>
              </a:rPr>
              <a:t>https://quizlet.com/_9yetp6?x=1jqt&amp;i=3gxpjt</a:t>
            </a:r>
          </a:p>
          <a:p>
            <a:r>
              <a:rPr lang="en-GB"/>
              <a:t>Week 6 </a:t>
            </a:r>
            <a:r>
              <a:rPr lang="en-GB">
                <a:ea typeface="+mn-lt"/>
                <a:cs typeface="+mn-lt"/>
                <a:hlinkClick r:id="rId7"/>
              </a:rPr>
              <a:t>https://quizlet.com/_9yeu1k?x=1jqt&amp;i=3gxpjt</a:t>
            </a:r>
            <a:endParaRPr lang="en-GB"/>
          </a:p>
          <a:p>
            <a:r>
              <a:rPr lang="en-GB"/>
              <a:t>Week 7 </a:t>
            </a:r>
            <a:r>
              <a:rPr lang="en-GB">
                <a:ea typeface="+mn-lt"/>
                <a:cs typeface="+mn-lt"/>
                <a:hlinkClick r:id="rId8"/>
              </a:rPr>
              <a:t>https://quizlet.com/_9yf94c?x=1jqt&amp;i=3gxpjt</a:t>
            </a:r>
          </a:p>
          <a:p>
            <a:r>
              <a:rPr lang="en-GB">
                <a:ea typeface="+mn-lt"/>
                <a:cs typeface="+mn-lt"/>
              </a:rPr>
              <a:t>Week 8 (Higher 1) </a:t>
            </a:r>
            <a:r>
              <a:rPr lang="en-GB">
                <a:ea typeface="+mn-lt"/>
                <a:cs typeface="+mn-lt"/>
                <a:hlinkClick r:id="rId9"/>
              </a:rPr>
              <a:t>https://quizlet.com/_9yf9oc?x=1jqt&amp;i=3gxpjt</a:t>
            </a:r>
            <a:endParaRPr lang="en-GB">
              <a:ea typeface="+mn-lt"/>
              <a:cs typeface="+mn-lt"/>
            </a:endParaRPr>
          </a:p>
          <a:p>
            <a:r>
              <a:rPr lang="en-GB"/>
              <a:t>Week 9 (Higher 2) </a:t>
            </a:r>
            <a:r>
              <a:rPr lang="en-GB">
                <a:ea typeface="+mn-lt"/>
                <a:cs typeface="+mn-lt"/>
                <a:hlinkClick r:id="rId10"/>
              </a:rPr>
              <a:t>https://quizlet.com/_9yfakn?x=1jqt&amp;i=3gxpjt</a:t>
            </a:r>
            <a:endParaRPr lang="en-GB"/>
          </a:p>
          <a:p>
            <a:r>
              <a:rPr lang="en-GB"/>
              <a:t>Week 10 (Higher 3) </a:t>
            </a:r>
            <a:r>
              <a:rPr lang="en-GB">
                <a:ea typeface="+mn-lt"/>
                <a:cs typeface="+mn-lt"/>
                <a:hlinkClick r:id="rId11"/>
              </a:rPr>
              <a:t>https://quizlet.com/_9yfape?x=1jqt&amp;i=3gxpjt</a:t>
            </a:r>
          </a:p>
          <a:p>
            <a:r>
              <a:rPr lang="en-GB">
                <a:ea typeface="+mn-lt"/>
                <a:cs typeface="+mn-lt"/>
              </a:rPr>
              <a:t>Week 11 TECHNOLOGY </a:t>
            </a:r>
            <a:r>
              <a:rPr lang="en-GB">
                <a:ea typeface="+mn-lt"/>
                <a:cs typeface="+mn-lt"/>
                <a:hlinkClick r:id="rId12"/>
              </a:rPr>
              <a:t>https://quizlet.com/_9yfbpo?x=1jqt&amp;i=3gxpjt</a:t>
            </a:r>
            <a:endParaRPr lang="en-GB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Week 12 TECHNOLOGY (Higher) </a:t>
            </a:r>
            <a:r>
              <a:rPr lang="en-GB">
                <a:ea typeface="+mn-lt"/>
                <a:cs typeface="+mn-lt"/>
                <a:hlinkClick r:id="rId13"/>
              </a:rPr>
              <a:t>https://quizlet.com/_9yfbzt?x=1jqt&amp;i=3gxpjt</a:t>
            </a:r>
            <a:endParaRPr lang="en-GB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2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554621"/>
          </a:xfrm>
        </p:spPr>
        <p:txBody>
          <a:bodyPr>
            <a:normAutofit fontScale="90000"/>
          </a:bodyPr>
          <a:lstStyle/>
          <a:p>
            <a:r>
              <a:rPr lang="en-GB" sz="3600"/>
              <a:t>Topic translations into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50" y="1545915"/>
            <a:ext cx="11590117" cy="5004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/>
              <a:t>1. Como persona, </a:t>
            </a:r>
            <a:r>
              <a:rPr lang="en-GB" sz="2800" err="1"/>
              <a:t>él</a:t>
            </a:r>
            <a:r>
              <a:rPr lang="en-GB" sz="2800"/>
              <a:t> es </a:t>
            </a:r>
            <a:r>
              <a:rPr lang="en-GB" sz="2800" err="1"/>
              <a:t>perezoso</a:t>
            </a:r>
            <a:r>
              <a:rPr lang="en-GB" sz="2800"/>
              <a:t> y </a:t>
            </a:r>
            <a:r>
              <a:rPr lang="en-GB" sz="2800" err="1"/>
              <a:t>tacaño</a:t>
            </a:r>
            <a:r>
              <a:rPr lang="en-GB" sz="2800"/>
              <a:t>, y no es nada </a:t>
            </a:r>
            <a:r>
              <a:rPr lang="en-GB" sz="2800" err="1"/>
              <a:t>feliz</a:t>
            </a:r>
            <a:r>
              <a:rPr lang="en-GB" sz="2800"/>
              <a:t>.</a:t>
            </a:r>
            <a:endParaRPr lang="en-US"/>
          </a:p>
          <a:p>
            <a:pPr marL="0" indent="0">
              <a:buNone/>
            </a:pPr>
            <a:r>
              <a:rPr lang="en-GB" sz="2800"/>
              <a:t>2. </a:t>
            </a:r>
            <a:r>
              <a:rPr lang="en-GB" sz="2800" err="1"/>
              <a:t>Uso</a:t>
            </a:r>
            <a:r>
              <a:rPr lang="en-GB" sz="2800"/>
              <a:t> Netflix para </a:t>
            </a:r>
            <a:r>
              <a:rPr lang="en-GB" sz="2800" err="1"/>
              <a:t>ver</a:t>
            </a:r>
            <a:r>
              <a:rPr lang="en-GB" sz="2800"/>
              <a:t> mis series </a:t>
            </a:r>
            <a:r>
              <a:rPr lang="en-GB" sz="2800" err="1"/>
              <a:t>favoritas</a:t>
            </a:r>
            <a:r>
              <a:rPr lang="en-GB" sz="2800"/>
              <a:t>. ¡</a:t>
            </a:r>
            <a:r>
              <a:rPr lang="en-GB" sz="2800" err="1"/>
              <a:t>Estoy</a:t>
            </a:r>
            <a:r>
              <a:rPr lang="en-GB" sz="2800"/>
              <a:t> </a:t>
            </a:r>
            <a:r>
              <a:rPr lang="en-GB" sz="2800" err="1"/>
              <a:t>enganchado</a:t>
            </a:r>
            <a:r>
              <a:rPr lang="en-GB" sz="2800"/>
              <a:t>!</a:t>
            </a:r>
          </a:p>
          <a:p>
            <a:pPr marL="0" indent="0">
              <a:buNone/>
            </a:pPr>
            <a:r>
              <a:rPr lang="en-GB" sz="2800"/>
              <a:t>3. </a:t>
            </a:r>
            <a:r>
              <a:rPr lang="en-GB" sz="2800">
                <a:ea typeface="+mn-lt"/>
                <a:cs typeface="+mn-lt"/>
              </a:rPr>
              <a:t>¿</a:t>
            </a:r>
            <a:r>
              <a:rPr lang="en-GB" sz="2800"/>
              <a:t>A </a:t>
            </a:r>
            <a:r>
              <a:rPr lang="en-GB" sz="2800" err="1"/>
              <a:t>qué</a:t>
            </a:r>
            <a:r>
              <a:rPr lang="en-GB" sz="2800"/>
              <a:t> hora </a:t>
            </a:r>
            <a:r>
              <a:rPr lang="en-GB" sz="2800" err="1"/>
              <a:t>quedamos</a:t>
            </a:r>
            <a:r>
              <a:rPr lang="en-GB" sz="2800"/>
              <a:t> </a:t>
            </a:r>
            <a:r>
              <a:rPr lang="en-GB" sz="2800" err="1"/>
              <a:t>en</a:t>
            </a:r>
            <a:r>
              <a:rPr lang="en-GB" sz="2800"/>
              <a:t> </a:t>
            </a:r>
            <a:r>
              <a:rPr lang="en-GB" sz="2800" err="1"/>
              <a:t>el</a:t>
            </a:r>
            <a:r>
              <a:rPr lang="en-GB" sz="2800"/>
              <a:t> </a:t>
            </a:r>
            <a:r>
              <a:rPr lang="en-GB" sz="2800" err="1"/>
              <a:t>parque</a:t>
            </a:r>
            <a:r>
              <a:rPr lang="en-GB" sz="2800"/>
              <a:t>?</a:t>
            </a:r>
          </a:p>
          <a:p>
            <a:pPr marL="0" indent="0">
              <a:buNone/>
            </a:pPr>
            <a:r>
              <a:rPr lang="en-GB" sz="2800"/>
              <a:t>4. De </a:t>
            </a:r>
            <a:r>
              <a:rPr lang="en-GB" sz="2800" err="1"/>
              <a:t>vez</a:t>
            </a:r>
            <a:r>
              <a:rPr lang="en-GB" sz="2800"/>
              <a:t> </a:t>
            </a:r>
            <a:r>
              <a:rPr lang="en-GB" sz="2800" err="1"/>
              <a:t>en</a:t>
            </a:r>
            <a:r>
              <a:rPr lang="en-GB" sz="2800"/>
              <a:t> </a:t>
            </a:r>
            <a:r>
              <a:rPr lang="en-GB" sz="2800" err="1"/>
              <a:t>cuando</a:t>
            </a:r>
            <a:r>
              <a:rPr lang="en-GB" sz="2800"/>
              <a:t>, </a:t>
            </a:r>
            <a:r>
              <a:rPr lang="en-GB" sz="2800" err="1"/>
              <a:t>leo</a:t>
            </a:r>
            <a:r>
              <a:rPr lang="en-GB" sz="2800"/>
              <a:t> las </a:t>
            </a:r>
            <a:r>
              <a:rPr lang="en-GB" sz="2800" err="1"/>
              <a:t>revistas</a:t>
            </a:r>
            <a:r>
              <a:rPr lang="en-GB" sz="2800"/>
              <a:t> </a:t>
            </a:r>
            <a:r>
              <a:rPr lang="en-GB" sz="2800" err="1"/>
              <a:t>pero</a:t>
            </a:r>
            <a:r>
              <a:rPr lang="en-GB" sz="2800"/>
              <a:t> es </a:t>
            </a:r>
            <a:r>
              <a:rPr lang="en-GB" sz="2800" err="1"/>
              <a:t>mejor</a:t>
            </a:r>
            <a:r>
              <a:rPr lang="en-GB" sz="2800"/>
              <a:t> leer </a:t>
            </a:r>
            <a:r>
              <a:rPr lang="en-GB" sz="2800" err="1"/>
              <a:t>en</a:t>
            </a:r>
            <a:r>
              <a:rPr lang="en-GB" sz="2800"/>
              <a:t> </a:t>
            </a:r>
            <a:r>
              <a:rPr lang="en-GB" sz="2800" err="1"/>
              <a:t>formato</a:t>
            </a:r>
            <a:r>
              <a:rPr lang="en-GB" sz="2800"/>
              <a:t> digital para </a:t>
            </a:r>
            <a:r>
              <a:rPr lang="en-GB" sz="2800" err="1"/>
              <a:t>proteger</a:t>
            </a:r>
            <a:r>
              <a:rPr lang="en-GB" sz="2800"/>
              <a:t> </a:t>
            </a:r>
            <a:r>
              <a:rPr lang="en-GB" sz="2800" err="1"/>
              <a:t>el</a:t>
            </a:r>
            <a:r>
              <a:rPr lang="en-GB" sz="2800"/>
              <a:t> medio </a:t>
            </a:r>
            <a:r>
              <a:rPr lang="en-GB" sz="2800" err="1"/>
              <a:t>ambiente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5. Un </a:t>
            </a:r>
            <a:r>
              <a:rPr lang="en-GB" sz="2800" err="1"/>
              <a:t>buen</a:t>
            </a:r>
            <a:r>
              <a:rPr lang="en-GB" sz="2800"/>
              <a:t> amigo </a:t>
            </a:r>
            <a:r>
              <a:rPr lang="en-GB" sz="2800" err="1"/>
              <a:t>te</a:t>
            </a:r>
            <a:r>
              <a:rPr lang="en-GB" sz="2800"/>
              <a:t> </a:t>
            </a:r>
            <a:r>
              <a:rPr lang="en-GB" sz="2800" err="1"/>
              <a:t>acepta</a:t>
            </a:r>
            <a:r>
              <a:rPr lang="en-GB" sz="2800"/>
              <a:t> </a:t>
            </a:r>
            <a:r>
              <a:rPr lang="en-GB" sz="2800" err="1"/>
              <a:t>como</a:t>
            </a:r>
            <a:r>
              <a:rPr lang="en-GB" sz="2800"/>
              <a:t> </a:t>
            </a:r>
            <a:r>
              <a:rPr lang="en-GB" sz="2800" err="1"/>
              <a:t>eres</a:t>
            </a:r>
            <a:r>
              <a:rPr lang="en-GB" sz="2800"/>
              <a:t> y </a:t>
            </a:r>
            <a:r>
              <a:rPr lang="en-GB" sz="2800" err="1"/>
              <a:t>nunca</a:t>
            </a:r>
            <a:r>
              <a:rPr lang="en-GB" sz="2800"/>
              <a:t> </a:t>
            </a:r>
            <a:r>
              <a:rPr lang="en-GB" sz="2800" err="1"/>
              <a:t>te</a:t>
            </a:r>
            <a:r>
              <a:rPr lang="en-GB" sz="2800"/>
              <a:t> </a:t>
            </a:r>
            <a:r>
              <a:rPr lang="en-GB" sz="2800" err="1"/>
              <a:t>juzga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6. </a:t>
            </a:r>
            <a:r>
              <a:rPr lang="en-GB" sz="2800" err="1"/>
              <a:t>Muchas</a:t>
            </a:r>
            <a:r>
              <a:rPr lang="en-GB" sz="2800"/>
              <a:t> personas </a:t>
            </a:r>
            <a:r>
              <a:rPr lang="en-GB" sz="2800" err="1"/>
              <a:t>piensan</a:t>
            </a:r>
            <a:r>
              <a:rPr lang="en-GB" sz="2800"/>
              <a:t> que las redes </a:t>
            </a:r>
            <a:r>
              <a:rPr lang="en-GB" sz="2800" err="1"/>
              <a:t>sociales</a:t>
            </a:r>
            <a:r>
              <a:rPr lang="en-GB" sz="2800"/>
              <a:t> son </a:t>
            </a:r>
            <a:r>
              <a:rPr lang="en-GB" sz="2800" err="1"/>
              <a:t>bastante</a:t>
            </a:r>
            <a:r>
              <a:rPr lang="en-GB" sz="2800"/>
              <a:t> </a:t>
            </a:r>
            <a:r>
              <a:rPr lang="en-GB" sz="2800" err="1"/>
              <a:t>peligrosas</a:t>
            </a:r>
            <a:r>
              <a:rPr lang="en-GB" sz="2800"/>
              <a:t>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63815" y="790676"/>
            <a:ext cx="97017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/>
              <a:t>Use the vocab sheet and your existing knowledge of Spanish to translate the following sentences into English.</a:t>
            </a:r>
          </a:p>
        </p:txBody>
      </p:sp>
    </p:spTree>
    <p:extLst>
      <p:ext uri="{BB962C8B-B14F-4D97-AF65-F5344CB8AC3E}">
        <p14:creationId xmlns:p14="http://schemas.microsoft.com/office/powerpoint/2010/main" val="21076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1. As a person, he is lazy and mean, and he isn't at all happy.</a:t>
            </a: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2. I use Netflix to watch my </a:t>
            </a:r>
            <a:r>
              <a:rPr lang="en-US" err="1">
                <a:solidFill>
                  <a:srgbClr val="00B050"/>
                </a:solidFill>
              </a:rPr>
              <a:t>favourite</a:t>
            </a:r>
            <a:r>
              <a:rPr lang="en-US">
                <a:solidFill>
                  <a:srgbClr val="00B050"/>
                </a:solidFill>
              </a:rPr>
              <a:t> series. I'm hooked!</a:t>
            </a:r>
            <a:endParaRPr lang="en-GB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3. What time shall we meet in the park?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4. From time to time, I read magazines, but it is better to read in digital format to protect the environment.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5. A good friend accepts you as you are and never judges you.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6. Lots of people think that social media is quite dangerous.</a:t>
            </a:r>
          </a:p>
        </p:txBody>
      </p:sp>
    </p:spTree>
    <p:extLst>
      <p:ext uri="{BB962C8B-B14F-4D97-AF65-F5344CB8AC3E}">
        <p14:creationId xmlns:p14="http://schemas.microsoft.com/office/powerpoint/2010/main" val="114478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translations into Spanish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33" y="2143940"/>
            <a:ext cx="11397205" cy="424265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/>
              <a:t>1. I am preparing something for tea and then I am going to go to the cinema. </a:t>
            </a:r>
          </a:p>
          <a:p>
            <a:pPr marL="0" indent="0">
              <a:buNone/>
            </a:pPr>
            <a:r>
              <a:rPr lang="en-GB"/>
              <a:t>2. E-books are easy to transport but one disadvantage is the battery use.</a:t>
            </a:r>
          </a:p>
          <a:p>
            <a:pPr marL="0" indent="0">
              <a:buNone/>
            </a:pPr>
            <a:r>
              <a:rPr lang="en-GB"/>
              <a:t>3. My brother has blue eyes and he is ginger, but we don't look like each other.</a:t>
            </a:r>
          </a:p>
          <a:p>
            <a:pPr marL="0" indent="0">
              <a:buNone/>
            </a:pPr>
            <a:r>
              <a:rPr lang="en-GB"/>
              <a:t>4. </a:t>
            </a:r>
            <a:r>
              <a:rPr lang="en-GB" err="1"/>
              <a:t>Whatsapp</a:t>
            </a:r>
            <a:r>
              <a:rPr lang="en-GB"/>
              <a:t> is a useful means of communication to keep in touch with my family.</a:t>
            </a:r>
          </a:p>
          <a:p>
            <a:pPr marL="0" indent="0">
              <a:buNone/>
            </a:pPr>
            <a:r>
              <a:rPr lang="en-GB"/>
              <a:t>5. I like to read science fiction novels every day because my favourite subject is Physics.</a:t>
            </a:r>
          </a:p>
          <a:p>
            <a:pPr marL="0" indent="0">
              <a:buNone/>
            </a:pPr>
            <a:r>
              <a:rPr lang="en-GB"/>
              <a:t>6. I get on well with my aunt because we have a lot in common.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54169" y="1417638"/>
            <a:ext cx="970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Use the sentence builder and your existing knowledge of Spanish to translate the following sentences into Spanish.</a:t>
            </a:r>
          </a:p>
        </p:txBody>
      </p:sp>
    </p:spTree>
    <p:extLst>
      <p:ext uri="{BB962C8B-B14F-4D97-AF65-F5344CB8AC3E}">
        <p14:creationId xmlns:p14="http://schemas.microsoft.com/office/powerpoint/2010/main" val="396628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1. </a:t>
            </a:r>
            <a:r>
              <a:rPr lang="en-GB" err="1">
                <a:solidFill>
                  <a:srgbClr val="00B050"/>
                </a:solidFill>
              </a:rPr>
              <a:t>Estoy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preparando</a:t>
            </a:r>
            <a:r>
              <a:rPr lang="en-GB">
                <a:solidFill>
                  <a:srgbClr val="00B050"/>
                </a:solidFill>
              </a:rPr>
              <a:t> algo para </a:t>
            </a:r>
            <a:r>
              <a:rPr lang="en-GB" err="1">
                <a:solidFill>
                  <a:srgbClr val="00B050"/>
                </a:solidFill>
              </a:rPr>
              <a:t>merendar</a:t>
            </a:r>
            <a:r>
              <a:rPr lang="en-GB">
                <a:solidFill>
                  <a:srgbClr val="00B050"/>
                </a:solidFill>
              </a:rPr>
              <a:t> y </a:t>
            </a:r>
            <a:r>
              <a:rPr lang="en-GB" err="1">
                <a:solidFill>
                  <a:srgbClr val="00B050"/>
                </a:solidFill>
              </a:rPr>
              <a:t>luego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voy</a:t>
            </a:r>
            <a:r>
              <a:rPr lang="en-GB">
                <a:solidFill>
                  <a:srgbClr val="00B050"/>
                </a:solidFill>
              </a:rPr>
              <a:t> a </a:t>
            </a:r>
            <a:r>
              <a:rPr lang="en-GB" err="1">
                <a:solidFill>
                  <a:srgbClr val="00B050"/>
                </a:solidFill>
              </a:rPr>
              <a:t>ir</a:t>
            </a:r>
            <a:r>
              <a:rPr lang="en-GB">
                <a:solidFill>
                  <a:srgbClr val="00B050"/>
                </a:solidFill>
              </a:rPr>
              <a:t> al cine.</a:t>
            </a: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2. Los e-books son </a:t>
            </a:r>
            <a:r>
              <a:rPr lang="en-US" err="1">
                <a:solidFill>
                  <a:srgbClr val="00B050"/>
                </a:solidFill>
              </a:rPr>
              <a:t>faciles</a:t>
            </a:r>
            <a:r>
              <a:rPr lang="en-US">
                <a:solidFill>
                  <a:srgbClr val="00B050"/>
                </a:solidFill>
              </a:rPr>
              <a:t> de </a:t>
            </a:r>
            <a:r>
              <a:rPr lang="en-US" err="1">
                <a:solidFill>
                  <a:srgbClr val="00B050"/>
                </a:solidFill>
              </a:rPr>
              <a:t>transportar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pero</a:t>
            </a:r>
            <a:r>
              <a:rPr lang="en-US">
                <a:solidFill>
                  <a:srgbClr val="00B050"/>
                </a:solidFill>
              </a:rPr>
              <a:t> </a:t>
            </a:r>
            <a:r>
              <a:rPr lang="en-US" err="1">
                <a:solidFill>
                  <a:srgbClr val="00B050"/>
                </a:solidFill>
              </a:rPr>
              <a:t>una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desventaja</a:t>
            </a:r>
            <a:r>
              <a:rPr lang="en-US">
                <a:solidFill>
                  <a:srgbClr val="00B050"/>
                </a:solidFill>
              </a:rPr>
              <a:t> es </a:t>
            </a:r>
            <a:r>
              <a:rPr lang="en-US" err="1">
                <a:solidFill>
                  <a:srgbClr val="00B050"/>
                </a:solidFill>
              </a:rPr>
              <a:t>el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uso</a:t>
            </a:r>
            <a:r>
              <a:rPr lang="en-US">
                <a:solidFill>
                  <a:srgbClr val="00B050"/>
                </a:solidFill>
              </a:rPr>
              <a:t> de </a:t>
            </a:r>
            <a:r>
              <a:rPr lang="en-US" err="1">
                <a:solidFill>
                  <a:srgbClr val="00B050"/>
                </a:solidFill>
              </a:rPr>
              <a:t>batería</a:t>
            </a:r>
            <a:r>
              <a:rPr lang="en-US">
                <a:solidFill>
                  <a:srgbClr val="00B050"/>
                </a:solidFill>
              </a:rPr>
              <a:t>.</a:t>
            </a:r>
            <a:endParaRPr lang="en-GB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3. Mi </a:t>
            </a:r>
            <a:r>
              <a:rPr lang="en-US" err="1">
                <a:solidFill>
                  <a:srgbClr val="00B050"/>
                </a:solidFill>
              </a:rPr>
              <a:t>hermano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tiene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los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ojos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azules</a:t>
            </a:r>
            <a:r>
              <a:rPr lang="en-US">
                <a:solidFill>
                  <a:srgbClr val="00B050"/>
                </a:solidFill>
              </a:rPr>
              <a:t> y es </a:t>
            </a:r>
            <a:r>
              <a:rPr lang="en-US" err="1">
                <a:solidFill>
                  <a:srgbClr val="00B050"/>
                </a:solidFill>
              </a:rPr>
              <a:t>pelirrojo</a:t>
            </a:r>
            <a:r>
              <a:rPr lang="en-US">
                <a:solidFill>
                  <a:srgbClr val="00B050"/>
                </a:solidFill>
              </a:rPr>
              <a:t>, </a:t>
            </a:r>
            <a:r>
              <a:rPr lang="en-US" err="1">
                <a:solidFill>
                  <a:srgbClr val="00B050"/>
                </a:solidFill>
              </a:rPr>
              <a:t>pero</a:t>
            </a:r>
            <a:r>
              <a:rPr lang="en-US">
                <a:solidFill>
                  <a:srgbClr val="00B050"/>
                </a:solidFill>
              </a:rPr>
              <a:t> no </a:t>
            </a:r>
            <a:r>
              <a:rPr lang="en-US" err="1">
                <a:solidFill>
                  <a:srgbClr val="00B050"/>
                </a:solidFill>
              </a:rPr>
              <a:t>nos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parecemos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err="1">
                <a:solidFill>
                  <a:srgbClr val="00B050"/>
                </a:solidFill>
              </a:rPr>
              <a:t>físicamente</a:t>
            </a:r>
            <a:r>
              <a:rPr lang="en-US">
                <a:solidFill>
                  <a:srgbClr val="00B050"/>
                </a:solidFill>
              </a:rPr>
              <a:t>.</a:t>
            </a:r>
            <a:endParaRPr lang="en-GB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4. </a:t>
            </a:r>
            <a:r>
              <a:rPr lang="en-GB" err="1">
                <a:solidFill>
                  <a:srgbClr val="00B050"/>
                </a:solidFill>
              </a:rPr>
              <a:t>Whatsapp</a:t>
            </a:r>
            <a:r>
              <a:rPr lang="en-GB">
                <a:solidFill>
                  <a:srgbClr val="00B050"/>
                </a:solidFill>
              </a:rPr>
              <a:t> es un canal de </a:t>
            </a:r>
            <a:r>
              <a:rPr lang="en-GB" err="1">
                <a:solidFill>
                  <a:srgbClr val="00B050"/>
                </a:solidFill>
              </a:rPr>
              <a:t>comunicación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útil</a:t>
            </a:r>
            <a:r>
              <a:rPr lang="en-GB">
                <a:solidFill>
                  <a:srgbClr val="00B050"/>
                </a:solidFill>
              </a:rPr>
              <a:t> para </a:t>
            </a:r>
            <a:r>
              <a:rPr lang="en-GB" err="1">
                <a:solidFill>
                  <a:srgbClr val="00B050"/>
                </a:solidFill>
              </a:rPr>
              <a:t>estar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en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contacto</a:t>
            </a:r>
            <a:r>
              <a:rPr lang="en-GB">
                <a:solidFill>
                  <a:srgbClr val="00B050"/>
                </a:solidFill>
              </a:rPr>
              <a:t> con mi </a:t>
            </a:r>
            <a:r>
              <a:rPr lang="en-GB" err="1">
                <a:solidFill>
                  <a:srgbClr val="00B050"/>
                </a:solidFill>
              </a:rPr>
              <a:t>familia</a:t>
            </a:r>
            <a:r>
              <a:rPr lang="en-GB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5. Me </a:t>
            </a:r>
            <a:r>
              <a:rPr lang="en-GB" err="1">
                <a:solidFill>
                  <a:srgbClr val="00B050"/>
                </a:solidFill>
              </a:rPr>
              <a:t>gusta</a:t>
            </a:r>
            <a:r>
              <a:rPr lang="en-GB">
                <a:solidFill>
                  <a:srgbClr val="00B050"/>
                </a:solidFill>
              </a:rPr>
              <a:t> leer las </a:t>
            </a:r>
            <a:r>
              <a:rPr lang="en-GB" err="1">
                <a:solidFill>
                  <a:srgbClr val="00B050"/>
                </a:solidFill>
              </a:rPr>
              <a:t>novelas</a:t>
            </a:r>
            <a:r>
              <a:rPr lang="en-GB">
                <a:solidFill>
                  <a:srgbClr val="00B050"/>
                </a:solidFill>
              </a:rPr>
              <a:t> de </a:t>
            </a:r>
            <a:r>
              <a:rPr lang="en-GB" err="1">
                <a:solidFill>
                  <a:srgbClr val="00B050"/>
                </a:solidFill>
              </a:rPr>
              <a:t>ciencia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ficción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cada</a:t>
            </a:r>
            <a:r>
              <a:rPr lang="en-GB">
                <a:solidFill>
                  <a:srgbClr val="00B050"/>
                </a:solidFill>
              </a:rPr>
              <a:t> día </a:t>
            </a:r>
            <a:r>
              <a:rPr lang="en-GB" err="1">
                <a:solidFill>
                  <a:srgbClr val="00B050"/>
                </a:solidFill>
              </a:rPr>
              <a:t>porque</a:t>
            </a:r>
            <a:r>
              <a:rPr lang="en-GB">
                <a:solidFill>
                  <a:srgbClr val="00B050"/>
                </a:solidFill>
              </a:rPr>
              <a:t> mi </a:t>
            </a:r>
            <a:r>
              <a:rPr lang="en-GB" err="1">
                <a:solidFill>
                  <a:srgbClr val="00B050"/>
                </a:solidFill>
              </a:rPr>
              <a:t>asignatura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favorita</a:t>
            </a:r>
            <a:r>
              <a:rPr lang="en-GB">
                <a:solidFill>
                  <a:srgbClr val="00B050"/>
                </a:solidFill>
              </a:rPr>
              <a:t> es la </a:t>
            </a:r>
            <a:r>
              <a:rPr lang="en-GB" err="1">
                <a:solidFill>
                  <a:srgbClr val="00B050"/>
                </a:solidFill>
              </a:rPr>
              <a:t>física</a:t>
            </a:r>
            <a:r>
              <a:rPr lang="en-GB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6. Me </a:t>
            </a:r>
            <a:r>
              <a:rPr lang="en-GB" err="1">
                <a:solidFill>
                  <a:srgbClr val="00B050"/>
                </a:solidFill>
              </a:rPr>
              <a:t>llevo</a:t>
            </a:r>
            <a:r>
              <a:rPr lang="en-GB">
                <a:solidFill>
                  <a:srgbClr val="00B050"/>
                </a:solidFill>
              </a:rPr>
              <a:t> bien con mi </a:t>
            </a:r>
            <a:r>
              <a:rPr lang="en-GB" err="1">
                <a:solidFill>
                  <a:srgbClr val="00B050"/>
                </a:solidFill>
              </a:rPr>
              <a:t>tía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porque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tenemos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mucho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en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común</a:t>
            </a:r>
            <a:r>
              <a:rPr lang="en-GB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2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9" t="16389" r="2111" b="22588"/>
          <a:stretch/>
        </p:blipFill>
        <p:spPr>
          <a:xfrm>
            <a:off x="1138334" y="1623527"/>
            <a:ext cx="10515095" cy="421743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Foundation Technology: la </a:t>
            </a:r>
            <a:r>
              <a:rPr lang="en-GB" dirty="0" err="1"/>
              <a:t>nueva</a:t>
            </a:r>
            <a:r>
              <a:rPr lang="en-GB" dirty="0"/>
              <a:t> </a:t>
            </a:r>
            <a:r>
              <a:rPr lang="en-GB" dirty="0" err="1"/>
              <a:t>tecnolgía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4906501"/>
      </p:ext>
    </p:extLst>
  </p:cSld>
  <p:clrMapOvr>
    <a:masterClrMapping/>
  </p:clrMapOvr>
</p:sld>
</file>

<file path=ppt/theme/theme1.xml><?xml version="1.0" encoding="utf-8"?>
<a:theme xmlns:a="http://schemas.openxmlformats.org/drawingml/2006/main" name="AGREED Ambition Endeavour Succ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B4A93DBC3D441B696D39ED2616F10" ma:contentTypeVersion="10" ma:contentTypeDescription="Create a new document." ma:contentTypeScope="" ma:versionID="8d73f595388fe759e7731fa3ab51cff8">
  <xsd:schema xmlns:xsd="http://www.w3.org/2001/XMLSchema" xmlns:xs="http://www.w3.org/2001/XMLSchema" xmlns:p="http://schemas.microsoft.com/office/2006/metadata/properties" xmlns:ns2="6fd95428-5669-4d97-a170-6e112d3f932e" xmlns:ns3="221c3df4-511e-4865-aab3-402efb251a17" targetNamespace="http://schemas.microsoft.com/office/2006/metadata/properties" ma:root="true" ma:fieldsID="91d9e8913a60966e42b816b566d6cc07" ns2:_="" ns3:_="">
    <xsd:import namespace="6fd95428-5669-4d97-a170-6e112d3f932e"/>
    <xsd:import namespace="221c3df4-511e-4865-aab3-402efb251a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428-5669-4d97-a170-6e112d3f93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c3df4-511e-4865-aab3-402efb251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0DEF82-2160-4FBC-BFD9-D76E67AB4A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CFECF1-AE75-42EA-846C-D369AF38DBAD}">
  <ds:schemaRefs>
    <ds:schemaRef ds:uri="221c3df4-511e-4865-aab3-402efb251a17"/>
    <ds:schemaRef ds:uri="6fd95428-5669-4d97-a170-6e112d3f93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4EAB1A-FD65-483F-B249-A9E3B41E08E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fd95428-5669-4d97-a170-6e112d3f932e"/>
    <ds:schemaRef ds:uri="221c3df4-511e-4865-aab3-402efb251a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AGREED Ambition Endeavour Success</Template>
  <TotalTime>0</TotalTime>
  <Words>645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AGREED Ambition Endeavour Success</vt:lpstr>
      <vt:lpstr>KS4 Mastery</vt:lpstr>
      <vt:lpstr>Contents</vt:lpstr>
      <vt:lpstr>Module vocab</vt:lpstr>
      <vt:lpstr>Vocab – Quizlet links</vt:lpstr>
      <vt:lpstr>Topic translations into English</vt:lpstr>
      <vt:lpstr>Respuestas – mark your answers</vt:lpstr>
      <vt:lpstr>Topic translations into Spanish</vt:lpstr>
      <vt:lpstr>Respuestas – mark your answers</vt:lpstr>
      <vt:lpstr>Foundation Technology: la nueva tecnolgía</vt:lpstr>
      <vt:lpstr>Foundation Technology: la nueva tecnolgía</vt:lpstr>
      <vt:lpstr>PowerPoint Presentation</vt:lpstr>
      <vt:lpstr>90 word 'cheat' sheet pg. 1</vt:lpstr>
      <vt:lpstr>90 word 'cheat' sheet pg. 2</vt:lpstr>
      <vt:lpstr>90 word 'cheat' sheet pg. 3</vt:lpstr>
      <vt:lpstr>Higher Technology: la nueva tecnolgía</vt:lpstr>
      <vt:lpstr>Higher Technology: la nueva tecnolgía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YX Mastery</dc:title>
  <dc:creator>Beach, J (Forge Valley - Staff)</dc:creator>
  <cp:lastModifiedBy>Fitzpatrick, J (Forge Valley - Staff)</cp:lastModifiedBy>
  <cp:revision>8</cp:revision>
  <dcterms:created xsi:type="dcterms:W3CDTF">2022-01-04T08:47:40Z</dcterms:created>
  <dcterms:modified xsi:type="dcterms:W3CDTF">2022-01-05T16:27:26Z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0x0101002B4B4A93DBC3D441B696D39ED2616F10</vt:lpwstr>
  </property>
</Properties>
</file>