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0"/>
  </p:notesMasterIdLst>
  <p:sldIdLst>
    <p:sldId id="256" r:id="rId2"/>
    <p:sldId id="264" r:id="rId3"/>
    <p:sldId id="258" r:id="rId4"/>
    <p:sldId id="257" r:id="rId5"/>
    <p:sldId id="279" r:id="rId6"/>
    <p:sldId id="288" r:id="rId7"/>
    <p:sldId id="286" r:id="rId8"/>
    <p:sldId id="262"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5pPr>
    <a:lvl6pPr marL="2286000" algn="l" defTabSz="914400" rtl="0" eaLnBrk="1" latinLnBrk="0" hangingPunct="1">
      <a:defRPr sz="2400" kern="1200">
        <a:solidFill>
          <a:schemeClr val="tx1"/>
        </a:solidFill>
        <a:latin typeface="Comic Sans MS" panose="030F0702030302020204" pitchFamily="66" charset="0"/>
        <a:ea typeface="+mn-ea"/>
        <a:cs typeface="+mn-cs"/>
      </a:defRPr>
    </a:lvl6pPr>
    <a:lvl7pPr marL="2743200" algn="l" defTabSz="914400" rtl="0" eaLnBrk="1" latinLnBrk="0" hangingPunct="1">
      <a:defRPr sz="2400" kern="1200">
        <a:solidFill>
          <a:schemeClr val="tx1"/>
        </a:solidFill>
        <a:latin typeface="Comic Sans MS" panose="030F0702030302020204" pitchFamily="66" charset="0"/>
        <a:ea typeface="+mn-ea"/>
        <a:cs typeface="+mn-cs"/>
      </a:defRPr>
    </a:lvl7pPr>
    <a:lvl8pPr marL="3200400" algn="l" defTabSz="914400" rtl="0" eaLnBrk="1" latinLnBrk="0" hangingPunct="1">
      <a:defRPr sz="2400" kern="1200">
        <a:solidFill>
          <a:schemeClr val="tx1"/>
        </a:solidFill>
        <a:latin typeface="Comic Sans MS" panose="030F0702030302020204" pitchFamily="66" charset="0"/>
        <a:ea typeface="+mn-ea"/>
        <a:cs typeface="+mn-cs"/>
      </a:defRPr>
    </a:lvl8pPr>
    <a:lvl9pPr marL="3657600" algn="l" defTabSz="914400" rtl="0" eaLnBrk="1" latinLnBrk="0" hangingPunct="1">
      <a:defRPr sz="2400"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FF99"/>
    <a:srgbClr val="FF33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p:cViewPr varScale="1">
        <p:scale>
          <a:sx n="108" d="100"/>
          <a:sy n="108" d="100"/>
        </p:scale>
        <p:origin x="17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52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53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53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A75172B0-F0C0-49BE-941F-99B04C5D1761}" type="slidenum">
              <a:rPr lang="en-US" altLang="en-US"/>
              <a:pPr>
                <a:defRPr/>
              </a:pPr>
              <a:t>‹#›</a:t>
            </a:fld>
            <a:endParaRPr lang="en-US" altLang="en-US"/>
          </a:p>
        </p:txBody>
      </p:sp>
    </p:spTree>
    <p:extLst>
      <p:ext uri="{BB962C8B-B14F-4D97-AF65-F5344CB8AC3E}">
        <p14:creationId xmlns:p14="http://schemas.microsoft.com/office/powerpoint/2010/main" val="93406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fld id="{CE9C0349-4C72-41B5-AD29-630948DEF200}" type="slidenum">
              <a:rPr lang="en-US" altLang="en-US" sz="1200">
                <a:latin typeface="Arial" panose="020B0604020202020204" pitchFamily="34" charset="0"/>
              </a:rPr>
              <a:pPr/>
              <a:t>1</a:t>
            </a:fld>
            <a:endParaRPr lang="en-US" altLang="en-US" sz="1200">
              <a:latin typeface="Arial" panose="020B0604020202020204" pitchFamily="34" charset="0"/>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2897463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fld id="{69795DDC-A8C1-47E5-8D92-8935AAD560E2}" type="slidenum">
              <a:rPr lang="en-US" altLang="en-US" sz="1200">
                <a:latin typeface="Arial" panose="020B0604020202020204" pitchFamily="34" charset="0"/>
              </a:rPr>
              <a:pPr/>
              <a:t>2</a:t>
            </a:fld>
            <a:endParaRPr lang="en-US" altLang="en-US" sz="1200">
              <a:latin typeface="Arial" panose="020B0604020202020204" pitchFamily="34"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784142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fld id="{8EF8A4A7-1BD1-4909-B4E3-8E71542FFA80}" type="slidenum">
              <a:rPr lang="en-US" altLang="en-US" sz="1200">
                <a:latin typeface="Arial" panose="020B0604020202020204" pitchFamily="34" charset="0"/>
              </a:rPr>
              <a:pPr/>
              <a:t>3</a:t>
            </a:fld>
            <a:endParaRPr lang="en-US" altLang="en-US" sz="1200">
              <a:latin typeface="Arial" panose="020B0604020202020204" pitchFamily="34"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673344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fld id="{86EB233E-CFF4-4653-BC3B-D1812BB57B48}" type="slidenum">
              <a:rPr lang="en-US" altLang="en-US" sz="1200">
                <a:latin typeface="Arial" panose="020B0604020202020204" pitchFamily="34" charset="0"/>
              </a:rPr>
              <a:pPr/>
              <a:t>4</a:t>
            </a:fld>
            <a:endParaRPr lang="en-US" altLang="en-US" sz="1200">
              <a:latin typeface="Arial" panose="020B0604020202020204" pitchFamily="34"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703048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eaLnBrk="1" hangingPunct="1"/>
            <a:fld id="{CFB9EEED-0C2F-45EC-B252-E17A27AF5710}" type="slidenum">
              <a:rPr lang="en-US" altLang="en-US" sz="1200">
                <a:latin typeface="Arial" panose="020B0604020202020204" pitchFamily="34" charset="0"/>
              </a:rPr>
              <a:pPr algn="r" eaLnBrk="1" hangingPunct="1"/>
              <a:t>5</a:t>
            </a:fld>
            <a:endParaRPr lang="en-US" altLang="en-US" sz="1200">
              <a:latin typeface="Arial" panose="020B0604020202020204" pitchFamily="34"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979792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eaLnBrk="1" hangingPunct="1"/>
            <a:fld id="{CFF15CEE-6EB9-4FD6-A12B-9CCB5E8B495D}" type="slidenum">
              <a:rPr lang="en-US" altLang="en-US" sz="1200">
                <a:latin typeface="Arial" panose="020B0604020202020204" pitchFamily="34" charset="0"/>
              </a:rPr>
              <a:pPr algn="r" eaLnBrk="1" hangingPunct="1"/>
              <a:t>6</a:t>
            </a:fld>
            <a:endParaRPr lang="en-US" altLang="en-US" sz="1200">
              <a:latin typeface="Arial" panose="020B0604020202020204" pitchFamily="34"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640384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pPr algn="r" eaLnBrk="1" hangingPunct="1"/>
            <a:fld id="{21D0B822-6C3A-4704-9FA2-7D88C0DAFA74}" type="slidenum">
              <a:rPr lang="en-US" altLang="en-US" sz="1200">
                <a:latin typeface="Arial" panose="020B0604020202020204" pitchFamily="34" charset="0"/>
              </a:rPr>
              <a:pPr algn="r" eaLnBrk="1" hangingPunct="1"/>
              <a:t>7</a:t>
            </a:fld>
            <a:endParaRPr lang="en-US" altLang="en-US" sz="1200">
              <a:latin typeface="Arial" panose="020B0604020202020204" pitchFamily="34"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4019520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fld id="{EE8E51AF-53D4-4882-B7F6-18C5D721F88C}" type="slidenum">
              <a:rPr lang="en-US" altLang="en-US" sz="1200">
                <a:latin typeface="Arial" panose="020B0604020202020204" pitchFamily="34" charset="0"/>
              </a:rPr>
              <a:pPr/>
              <a:t>8</a:t>
            </a:fld>
            <a:endParaRPr lang="en-US" altLang="en-US" sz="1200">
              <a:latin typeface="Arial" panose="020B0604020202020204" pitchFamily="34"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extLst>
      <p:ext uri="{BB962C8B-B14F-4D97-AF65-F5344CB8AC3E}">
        <p14:creationId xmlns:p14="http://schemas.microsoft.com/office/powerpoint/2010/main" val="388659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6 w 3985"/>
              <a:gd name="T1" fmla="*/ 0 h 3619"/>
              <a:gd name="T2" fmla="*/ 0 w 3985"/>
              <a:gd name="T3" fmla="*/ 2147483646 h 3619"/>
              <a:gd name="T4" fmla="*/ 2147483646 w 3985"/>
              <a:gd name="T5" fmla="*/ 2147483646 h 3619"/>
              <a:gd name="T6" fmla="*/ 2147483646 w 3985"/>
              <a:gd name="T7" fmla="*/ 2147483646 h 3619"/>
              <a:gd name="T8" fmla="*/ 2147483646 w 3985"/>
              <a:gd name="T9" fmla="*/ 0 h 3619"/>
              <a:gd name="T10" fmla="*/ 2147483646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145088 w 794"/>
                <a:gd name="T1" fmla="*/ 35325 h 414"/>
                <a:gd name="T2" fmla="*/ 129752 w 794"/>
                <a:gd name="T3" fmla="*/ 28447 h 414"/>
                <a:gd name="T4" fmla="*/ 101630 w 794"/>
                <a:gd name="T5" fmla="*/ 18797 h 414"/>
                <a:gd name="T6" fmla="*/ 12970 w 794"/>
                <a:gd name="T7" fmla="*/ 0 h 414"/>
                <a:gd name="T8" fmla="*/ 4183 w 794"/>
                <a:gd name="T9" fmla="*/ 1781 h 414"/>
                <a:gd name="T10" fmla="*/ 0 w 794"/>
                <a:gd name="T11" fmla="*/ 7429 h 414"/>
                <a:gd name="T12" fmla="*/ 5098 w 794"/>
                <a:gd name="T13" fmla="*/ 13874 h 414"/>
                <a:gd name="T14" fmla="*/ 104152 w 794"/>
                <a:gd name="T15" fmla="*/ 36600 h 414"/>
                <a:gd name="T16" fmla="*/ 125855 w 794"/>
                <a:gd name="T17" fmla="*/ 35145 h 414"/>
                <a:gd name="T18" fmla="*/ 143402 w 794"/>
                <a:gd name="T19" fmla="*/ 37027 h 414"/>
                <a:gd name="T20" fmla="*/ 145088 w 794"/>
                <a:gd name="T21" fmla="*/ 35325 h 414"/>
                <a:gd name="T22" fmla="*/ 145088 w 794"/>
                <a:gd name="T23" fmla="*/ 35325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0"/>
            <p:cNvSpPr>
              <a:spLocks/>
            </p:cNvSpPr>
            <p:nvPr userDrawn="1"/>
          </p:nvSpPr>
          <p:spPr bwMode="auto">
            <a:xfrm>
              <a:off x="166" y="261"/>
              <a:ext cx="2244" cy="1007"/>
            </a:xfrm>
            <a:custGeom>
              <a:avLst/>
              <a:gdLst>
                <a:gd name="T0" fmla="*/ 777 w 1586"/>
                <a:gd name="T1" fmla="*/ 0 h 821"/>
                <a:gd name="T2" fmla="*/ 7546 w 1586"/>
                <a:gd name="T3" fmla="*/ 1441 h 821"/>
                <a:gd name="T4" fmla="*/ 8096 w 1586"/>
                <a:gd name="T5" fmla="*/ 1771 h 821"/>
                <a:gd name="T6" fmla="*/ 8993 w 1586"/>
                <a:gd name="T7" fmla="*/ 2198 h 821"/>
                <a:gd name="T8" fmla="*/ 8874 w 1586"/>
                <a:gd name="T9" fmla="*/ 2279 h 821"/>
                <a:gd name="T10" fmla="*/ 7653 w 1586"/>
                <a:gd name="T11" fmla="*/ 2184 h 821"/>
                <a:gd name="T12" fmla="*/ 6491 w 1586"/>
                <a:gd name="T13" fmla="*/ 2251 h 821"/>
                <a:gd name="T14" fmla="*/ 235 w 1586"/>
                <a:gd name="T15" fmla="*/ 829 h 821"/>
                <a:gd name="T16" fmla="*/ 0 w 1586"/>
                <a:gd name="T17" fmla="*/ 417 h 821"/>
                <a:gd name="T18" fmla="*/ 260 w 1586"/>
                <a:gd name="T19" fmla="*/ 88 h 821"/>
                <a:gd name="T20" fmla="*/ 777 w 1586"/>
                <a:gd name="T21" fmla="*/ 0 h 821"/>
                <a:gd name="T22" fmla="*/ 777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11"/>
            <p:cNvSpPr>
              <a:spLocks/>
            </p:cNvSpPr>
            <p:nvPr userDrawn="1"/>
          </p:nvSpPr>
          <p:spPr bwMode="auto">
            <a:xfrm>
              <a:off x="474" y="344"/>
              <a:ext cx="1488" cy="919"/>
            </a:xfrm>
            <a:custGeom>
              <a:avLst/>
              <a:gdLst>
                <a:gd name="T0" fmla="*/ 0 w 1049"/>
                <a:gd name="T1" fmla="*/ 915 h 747"/>
                <a:gd name="T2" fmla="*/ 5294 w 1049"/>
                <a:gd name="T3" fmla="*/ 2105 h 747"/>
                <a:gd name="T4" fmla="*/ 5393 w 1049"/>
                <a:gd name="T5" fmla="*/ 1505 h 747"/>
                <a:gd name="T6" fmla="*/ 6024 w 1049"/>
                <a:gd name="T7" fmla="*/ 1190 h 747"/>
                <a:gd name="T8" fmla="*/ 448 w 1049"/>
                <a:gd name="T9" fmla="*/ 0 h 747"/>
                <a:gd name="T10" fmla="*/ 0 w 1049"/>
                <a:gd name="T11" fmla="*/ 357 h 747"/>
                <a:gd name="T12" fmla="*/ 0 w 1049"/>
                <a:gd name="T13" fmla="*/ 915 h 747"/>
                <a:gd name="T14" fmla="*/ 0 w 1049"/>
                <a:gd name="T15" fmla="*/ 91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619 w 150"/>
                  <a:gd name="T1" fmla="*/ 0 h 173"/>
                  <a:gd name="T2" fmla="*/ 228 w 150"/>
                  <a:gd name="T3" fmla="*/ 192 h 173"/>
                  <a:gd name="T4" fmla="*/ 0 w 150"/>
                  <a:gd name="T5" fmla="*/ 502 h 173"/>
                  <a:gd name="T6" fmla="*/ 451 w 150"/>
                  <a:gd name="T7" fmla="*/ 464 h 173"/>
                  <a:gd name="T8" fmla="*/ 581 w 150"/>
                  <a:gd name="T9" fmla="*/ 245 h 173"/>
                  <a:gd name="T10" fmla="*/ 847 w 150"/>
                  <a:gd name="T11" fmla="*/ 78 h 173"/>
                  <a:gd name="T12" fmla="*/ 619 w 150"/>
                  <a:gd name="T13" fmla="*/ 0 h 173"/>
                  <a:gd name="T14" fmla="*/ 619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14"/>
              <p:cNvSpPr>
                <a:spLocks/>
              </p:cNvSpPr>
              <p:nvPr userDrawn="1"/>
            </p:nvSpPr>
            <p:spPr bwMode="auto">
              <a:xfrm>
                <a:off x="123" y="148"/>
                <a:ext cx="2386" cy="1081"/>
              </a:xfrm>
              <a:custGeom>
                <a:avLst/>
                <a:gdLst>
                  <a:gd name="T0" fmla="*/ 890 w 1684"/>
                  <a:gd name="T1" fmla="*/ 0 h 880"/>
                  <a:gd name="T2" fmla="*/ 360 w 1684"/>
                  <a:gd name="T3" fmla="*/ 146 h 880"/>
                  <a:gd name="T4" fmla="*/ 0 w 1684"/>
                  <a:gd name="T5" fmla="*/ 582 h 880"/>
                  <a:gd name="T6" fmla="*/ 384 w 1684"/>
                  <a:gd name="T7" fmla="*/ 1004 h 880"/>
                  <a:gd name="T8" fmla="*/ 6749 w 1684"/>
                  <a:gd name="T9" fmla="*/ 2425 h 880"/>
                  <a:gd name="T10" fmla="*/ 8120 w 1684"/>
                  <a:gd name="T11" fmla="*/ 2336 h 880"/>
                  <a:gd name="T12" fmla="*/ 9231 w 1684"/>
                  <a:gd name="T13" fmla="*/ 2462 h 880"/>
                  <a:gd name="T14" fmla="*/ 9616 w 1684"/>
                  <a:gd name="T15" fmla="*/ 2262 h 880"/>
                  <a:gd name="T16" fmla="*/ 8576 w 1684"/>
                  <a:gd name="T17" fmla="*/ 1857 h 880"/>
                  <a:gd name="T18" fmla="*/ 8153 w 1684"/>
                  <a:gd name="T19" fmla="*/ 1434 h 880"/>
                  <a:gd name="T20" fmla="*/ 7820 w 1684"/>
                  <a:gd name="T21" fmla="*/ 1474 h 880"/>
                  <a:gd name="T22" fmla="*/ 8216 w 1684"/>
                  <a:gd name="T23" fmla="*/ 1857 h 880"/>
                  <a:gd name="T24" fmla="*/ 9011 w 1684"/>
                  <a:gd name="T25" fmla="*/ 2265 h 880"/>
                  <a:gd name="T26" fmla="*/ 8070 w 1684"/>
                  <a:gd name="T27" fmla="*/ 2201 h 880"/>
                  <a:gd name="T28" fmla="*/ 6960 w 1684"/>
                  <a:gd name="T29" fmla="*/ 2275 h 880"/>
                  <a:gd name="T30" fmla="*/ 7165 w 1684"/>
                  <a:gd name="T31" fmla="*/ 1817 h 880"/>
                  <a:gd name="T32" fmla="*/ 7641 w 1684"/>
                  <a:gd name="T33" fmla="*/ 1505 h 880"/>
                  <a:gd name="T34" fmla="*/ 7084 w 1684"/>
                  <a:gd name="T35" fmla="*/ 1544 h 880"/>
                  <a:gd name="T36" fmla="*/ 6652 w 1684"/>
                  <a:gd name="T37" fmla="*/ 1841 h 880"/>
                  <a:gd name="T38" fmla="*/ 6505 w 1684"/>
                  <a:gd name="T39" fmla="*/ 2214 h 880"/>
                  <a:gd name="T40" fmla="*/ 612 w 1684"/>
                  <a:gd name="T41" fmla="*/ 867 h 880"/>
                  <a:gd name="T42" fmla="*/ 456 w 1684"/>
                  <a:gd name="T43" fmla="*/ 601 h 880"/>
                  <a:gd name="T44" fmla="*/ 588 w 1684"/>
                  <a:gd name="T45" fmla="*/ 267 h 880"/>
                  <a:gd name="T46" fmla="*/ 1237 w 1684"/>
                  <a:gd name="T47" fmla="*/ 0 h 880"/>
                  <a:gd name="T48" fmla="*/ 890 w 1684"/>
                  <a:gd name="T49" fmla="*/ 0 h 880"/>
                  <a:gd name="T50" fmla="*/ 89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5"/>
              <p:cNvSpPr>
                <a:spLocks/>
              </p:cNvSpPr>
              <p:nvPr userDrawn="1"/>
            </p:nvSpPr>
            <p:spPr bwMode="auto">
              <a:xfrm>
                <a:off x="324" y="158"/>
                <a:ext cx="1686" cy="614"/>
              </a:xfrm>
              <a:custGeom>
                <a:avLst/>
                <a:gdLst>
                  <a:gd name="T0" fmla="*/ 572 w 1190"/>
                  <a:gd name="T1" fmla="*/ 0 h 500"/>
                  <a:gd name="T2" fmla="*/ 6795 w 1190"/>
                  <a:gd name="T3" fmla="*/ 1368 h 500"/>
                  <a:gd name="T4" fmla="*/ 6140 w 1190"/>
                  <a:gd name="T5" fmla="*/ 1396 h 500"/>
                  <a:gd name="T6" fmla="*/ 0 w 1190"/>
                  <a:gd name="T7" fmla="*/ 75 h 500"/>
                  <a:gd name="T8" fmla="*/ 572 w 1190"/>
                  <a:gd name="T9" fmla="*/ 0 h 500"/>
                  <a:gd name="T10" fmla="*/ 57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6"/>
              <p:cNvSpPr>
                <a:spLocks/>
              </p:cNvSpPr>
              <p:nvPr userDrawn="1"/>
            </p:nvSpPr>
            <p:spPr bwMode="auto">
              <a:xfrm>
                <a:off x="409" y="251"/>
                <a:ext cx="227" cy="410"/>
              </a:xfrm>
              <a:custGeom>
                <a:avLst/>
                <a:gdLst>
                  <a:gd name="T0" fmla="*/ 668 w 160"/>
                  <a:gd name="T1" fmla="*/ 0 h 335"/>
                  <a:gd name="T2" fmla="*/ 109 w 160"/>
                  <a:gd name="T3" fmla="*/ 293 h 335"/>
                  <a:gd name="T4" fmla="*/ 0 w 160"/>
                  <a:gd name="T5" fmla="*/ 630 h 335"/>
                  <a:gd name="T6" fmla="*/ 192 w 160"/>
                  <a:gd name="T7" fmla="*/ 862 h 335"/>
                  <a:gd name="T8" fmla="*/ 539 w 160"/>
                  <a:gd name="T9" fmla="*/ 919 h 335"/>
                  <a:gd name="T10" fmla="*/ 437 w 160"/>
                  <a:gd name="T11" fmla="*/ 421 h 335"/>
                  <a:gd name="T12" fmla="*/ 919 w 160"/>
                  <a:gd name="T13" fmla="*/ 48 h 335"/>
                  <a:gd name="T14" fmla="*/ 668 w 160"/>
                  <a:gd name="T15" fmla="*/ 0 h 335"/>
                  <a:gd name="T16" fmla="*/ 66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Freeform 17"/>
              <p:cNvSpPr>
                <a:spLocks/>
              </p:cNvSpPr>
              <p:nvPr userDrawn="1"/>
            </p:nvSpPr>
            <p:spPr bwMode="auto">
              <a:xfrm>
                <a:off x="846" y="536"/>
                <a:ext cx="691" cy="364"/>
              </a:xfrm>
              <a:custGeom>
                <a:avLst/>
                <a:gdLst>
                  <a:gd name="T0" fmla="*/ 81 w 489"/>
                  <a:gd name="T1" fmla="*/ 97 h 296"/>
                  <a:gd name="T2" fmla="*/ 900 w 489"/>
                  <a:gd name="T3" fmla="*/ 186 h 296"/>
                  <a:gd name="T4" fmla="*/ 1826 w 489"/>
                  <a:gd name="T5" fmla="*/ 386 h 296"/>
                  <a:gd name="T6" fmla="*/ 2480 w 489"/>
                  <a:gd name="T7" fmla="*/ 685 h 296"/>
                  <a:gd name="T8" fmla="*/ 1837 w 489"/>
                  <a:gd name="T9" fmla="*/ 647 h 296"/>
                  <a:gd name="T10" fmla="*/ 781 w 489"/>
                  <a:gd name="T11" fmla="*/ 411 h 296"/>
                  <a:gd name="T12" fmla="*/ 281 w 489"/>
                  <a:gd name="T13" fmla="*/ 225 h 296"/>
                  <a:gd name="T14" fmla="*/ 601 w 489"/>
                  <a:gd name="T15" fmla="*/ 459 h 296"/>
                  <a:gd name="T16" fmla="*/ 1532 w 489"/>
                  <a:gd name="T17" fmla="*/ 759 h 296"/>
                  <a:gd name="T18" fmla="*/ 2624 w 489"/>
                  <a:gd name="T19" fmla="*/ 834 h 296"/>
                  <a:gd name="T20" fmla="*/ 2754 w 489"/>
                  <a:gd name="T21" fmla="*/ 630 h 296"/>
                  <a:gd name="T22" fmla="*/ 2220 w 489"/>
                  <a:gd name="T23" fmla="*/ 338 h 296"/>
                  <a:gd name="T24" fmla="*/ 957 w 489"/>
                  <a:gd name="T25" fmla="*/ 48 h 296"/>
                  <a:gd name="T26" fmla="*/ 0 w 489"/>
                  <a:gd name="T27" fmla="*/ 0 h 296"/>
                  <a:gd name="T28" fmla="*/ 81 w 489"/>
                  <a:gd name="T29" fmla="*/ 97 h 296"/>
                  <a:gd name="T30" fmla="*/ 81 w 489"/>
                  <a:gd name="T31" fmla="*/ 97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248 w 794"/>
                <a:gd name="T1" fmla="*/ 70 h 414"/>
                <a:gd name="T2" fmla="*/ 222 w 794"/>
                <a:gd name="T3" fmla="*/ 57 h 414"/>
                <a:gd name="T4" fmla="*/ 173 w 794"/>
                <a:gd name="T5" fmla="*/ 37 h 414"/>
                <a:gd name="T6" fmla="*/ 22 w 794"/>
                <a:gd name="T7" fmla="*/ 0 h 414"/>
                <a:gd name="T8" fmla="*/ 7 w 794"/>
                <a:gd name="T9" fmla="*/ 4 h 414"/>
                <a:gd name="T10" fmla="*/ 0 w 794"/>
                <a:gd name="T11" fmla="*/ 15 h 414"/>
                <a:gd name="T12" fmla="*/ 8 w 794"/>
                <a:gd name="T13" fmla="*/ 28 h 414"/>
                <a:gd name="T14" fmla="*/ 178 w 794"/>
                <a:gd name="T15" fmla="*/ 73 h 414"/>
                <a:gd name="T16" fmla="*/ 215 w 794"/>
                <a:gd name="T17" fmla="*/ 69 h 414"/>
                <a:gd name="T18" fmla="*/ 246 w 794"/>
                <a:gd name="T19" fmla="*/ 74 h 414"/>
                <a:gd name="T20" fmla="*/ 248 w 794"/>
                <a:gd name="T21" fmla="*/ 70 h 414"/>
                <a:gd name="T22" fmla="*/ 248 w 794"/>
                <a:gd name="T23" fmla="*/ 7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7" name="Freeform 20"/>
            <p:cNvSpPr>
              <a:spLocks/>
            </p:cNvSpPr>
            <p:nvPr userDrawn="1"/>
          </p:nvSpPr>
          <p:spPr bwMode="auto">
            <a:xfrm rot="7320404">
              <a:off x="4893" y="2923"/>
              <a:ext cx="627" cy="290"/>
            </a:xfrm>
            <a:custGeom>
              <a:avLst/>
              <a:gdLst>
                <a:gd name="T0" fmla="*/ 1 w 1586"/>
                <a:gd name="T1" fmla="*/ 0 h 821"/>
                <a:gd name="T2" fmla="*/ 13 w 1586"/>
                <a:gd name="T3" fmla="*/ 3 h 821"/>
                <a:gd name="T4" fmla="*/ 14 w 1586"/>
                <a:gd name="T5" fmla="*/ 4 h 821"/>
                <a:gd name="T6" fmla="*/ 15 w 1586"/>
                <a:gd name="T7" fmla="*/ 4 h 821"/>
                <a:gd name="T8" fmla="*/ 15 w 1586"/>
                <a:gd name="T9" fmla="*/ 5 h 821"/>
                <a:gd name="T10" fmla="*/ 13 w 1586"/>
                <a:gd name="T11" fmla="*/ 4 h 821"/>
                <a:gd name="T12" fmla="*/ 11 w 1586"/>
                <a:gd name="T13" fmla="*/ 5 h 821"/>
                <a:gd name="T14" fmla="*/ 0 w 1586"/>
                <a:gd name="T15" fmla="*/ 2 h 821"/>
                <a:gd name="T16" fmla="*/ 0 w 1586"/>
                <a:gd name="T17" fmla="*/ 1 h 821"/>
                <a:gd name="T18" fmla="*/ 0 w 1586"/>
                <a:gd name="T19" fmla="*/ 0 h 821"/>
                <a:gd name="T20" fmla="*/ 1 w 1586"/>
                <a:gd name="T21" fmla="*/ 0 h 821"/>
                <a:gd name="T22" fmla="*/ 1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8" name="Freeform 21"/>
            <p:cNvSpPr>
              <a:spLocks/>
            </p:cNvSpPr>
            <p:nvPr userDrawn="1"/>
          </p:nvSpPr>
          <p:spPr bwMode="auto">
            <a:xfrm rot="7320404">
              <a:off x="5000" y="2913"/>
              <a:ext cx="416" cy="265"/>
            </a:xfrm>
            <a:custGeom>
              <a:avLst/>
              <a:gdLst>
                <a:gd name="T0" fmla="*/ 0 w 1049"/>
                <a:gd name="T1" fmla="*/ 2 h 747"/>
                <a:gd name="T2" fmla="*/ 9 w 1049"/>
                <a:gd name="T3" fmla="*/ 4 h 747"/>
                <a:gd name="T4" fmla="*/ 9 w 1049"/>
                <a:gd name="T5" fmla="*/ 3 h 747"/>
                <a:gd name="T6" fmla="*/ 10 w 1049"/>
                <a:gd name="T7" fmla="*/ 2 h 747"/>
                <a:gd name="T8" fmla="*/ 1 w 1049"/>
                <a:gd name="T9" fmla="*/ 0 h 747"/>
                <a:gd name="T10" fmla="*/ 0 w 1049"/>
                <a:gd name="T11" fmla="*/ 1 h 747"/>
                <a:gd name="T12" fmla="*/ 0 w 1049"/>
                <a:gd name="T13" fmla="*/ 2 h 747"/>
                <a:gd name="T14" fmla="*/ 0 w 1049"/>
                <a:gd name="T15" fmla="*/ 2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gd name="T0" fmla="*/ 1 w 150"/>
                  <a:gd name="T1" fmla="*/ 0 h 173"/>
                  <a:gd name="T2" fmla="*/ 0 w 150"/>
                  <a:gd name="T3" fmla="*/ 0 h 173"/>
                  <a:gd name="T4" fmla="*/ 0 w 150"/>
                  <a:gd name="T5" fmla="*/ 1 h 173"/>
                  <a:gd name="T6" fmla="*/ 1 w 150"/>
                  <a:gd name="T7" fmla="*/ 1 h 173"/>
                  <a:gd name="T8" fmla="*/ 1 w 150"/>
                  <a:gd name="T9" fmla="*/ 0 h 173"/>
                  <a:gd name="T10" fmla="*/ 2 w 150"/>
                  <a:gd name="T11" fmla="*/ 0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24"/>
              <p:cNvSpPr>
                <a:spLocks/>
              </p:cNvSpPr>
              <p:nvPr userDrawn="1"/>
            </p:nvSpPr>
            <p:spPr bwMode="auto">
              <a:xfrm rot="7320404">
                <a:off x="4887" y="2930"/>
                <a:ext cx="667" cy="311"/>
              </a:xfrm>
              <a:custGeom>
                <a:avLst/>
                <a:gdLst>
                  <a:gd name="T0" fmla="*/ 2 w 1684"/>
                  <a:gd name="T1" fmla="*/ 0 h 880"/>
                  <a:gd name="T2" fmla="*/ 1 w 1684"/>
                  <a:gd name="T3" fmla="*/ 0 h 880"/>
                  <a:gd name="T4" fmla="*/ 0 w 1684"/>
                  <a:gd name="T5" fmla="*/ 1 h 880"/>
                  <a:gd name="T6" fmla="*/ 1 w 1684"/>
                  <a:gd name="T7" fmla="*/ 2 h 880"/>
                  <a:gd name="T8" fmla="*/ 11 w 1684"/>
                  <a:gd name="T9" fmla="*/ 5 h 880"/>
                  <a:gd name="T10" fmla="*/ 14 w 1684"/>
                  <a:gd name="T11" fmla="*/ 5 h 880"/>
                  <a:gd name="T12" fmla="*/ 16 w 1684"/>
                  <a:gd name="T13" fmla="*/ 5 h 880"/>
                  <a:gd name="T14" fmla="*/ 17 w 1684"/>
                  <a:gd name="T15" fmla="*/ 5 h 880"/>
                  <a:gd name="T16" fmla="*/ 15 w 1684"/>
                  <a:gd name="T17" fmla="*/ 4 h 880"/>
                  <a:gd name="T18" fmla="*/ 14 w 1684"/>
                  <a:gd name="T19" fmla="*/ 3 h 880"/>
                  <a:gd name="T20" fmla="*/ 13 w 1684"/>
                  <a:gd name="T21" fmla="*/ 3 h 880"/>
                  <a:gd name="T22" fmla="*/ 14 w 1684"/>
                  <a:gd name="T23" fmla="*/ 4 h 880"/>
                  <a:gd name="T24" fmla="*/ 15 w 1684"/>
                  <a:gd name="T25" fmla="*/ 5 h 880"/>
                  <a:gd name="T26" fmla="*/ 14 w 1684"/>
                  <a:gd name="T27" fmla="*/ 4 h 880"/>
                  <a:gd name="T28" fmla="*/ 12 w 1684"/>
                  <a:gd name="T29" fmla="*/ 5 h 880"/>
                  <a:gd name="T30" fmla="*/ 12 w 1684"/>
                  <a:gd name="T31" fmla="*/ 4 h 880"/>
                  <a:gd name="T32" fmla="*/ 13 w 1684"/>
                  <a:gd name="T33" fmla="*/ 3 h 880"/>
                  <a:gd name="T34" fmla="*/ 12 w 1684"/>
                  <a:gd name="T35" fmla="*/ 3 h 880"/>
                  <a:gd name="T36" fmla="*/ 11 w 1684"/>
                  <a:gd name="T37" fmla="*/ 4 h 880"/>
                  <a:gd name="T38" fmla="*/ 11 w 1684"/>
                  <a:gd name="T39" fmla="*/ 4 h 880"/>
                  <a:gd name="T40" fmla="*/ 1 w 1684"/>
                  <a:gd name="T41" fmla="*/ 2 h 880"/>
                  <a:gd name="T42" fmla="*/ 1 w 1684"/>
                  <a:gd name="T43" fmla="*/ 1 h 880"/>
                  <a:gd name="T44" fmla="*/ 1 w 1684"/>
                  <a:gd name="T45" fmla="*/ 0 h 880"/>
                  <a:gd name="T46" fmla="*/ 2 w 1684"/>
                  <a:gd name="T47" fmla="*/ 0 h 880"/>
                  <a:gd name="T48" fmla="*/ 2 w 1684"/>
                  <a:gd name="T49" fmla="*/ 0 h 880"/>
                  <a:gd name="T50" fmla="*/ 2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2" name="Freeform 25"/>
              <p:cNvSpPr>
                <a:spLocks/>
              </p:cNvSpPr>
              <p:nvPr userDrawn="1"/>
            </p:nvSpPr>
            <p:spPr bwMode="auto">
              <a:xfrm rot="7320404">
                <a:off x="5062" y="2997"/>
                <a:ext cx="472" cy="176"/>
              </a:xfrm>
              <a:custGeom>
                <a:avLst/>
                <a:gdLst>
                  <a:gd name="T0" fmla="*/ 1 w 1190"/>
                  <a:gd name="T1" fmla="*/ 0 h 500"/>
                  <a:gd name="T2" fmla="*/ 12 w 1190"/>
                  <a:gd name="T3" fmla="*/ 2 h 500"/>
                  <a:gd name="T4" fmla="*/ 11 w 1190"/>
                  <a:gd name="T5" fmla="*/ 3 h 500"/>
                  <a:gd name="T6" fmla="*/ 0 w 1190"/>
                  <a:gd name="T7" fmla="*/ 0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3" name="Freeform 26"/>
              <p:cNvSpPr>
                <a:spLocks/>
              </p:cNvSpPr>
              <p:nvPr userDrawn="1"/>
            </p:nvSpPr>
            <p:spPr bwMode="auto">
              <a:xfrm rot="7320404">
                <a:off x="5364" y="2873"/>
                <a:ext cx="63" cy="118"/>
              </a:xfrm>
              <a:custGeom>
                <a:avLst/>
                <a:gdLst>
                  <a:gd name="T0" fmla="*/ 1 w 160"/>
                  <a:gd name="T1" fmla="*/ 0 h 335"/>
                  <a:gd name="T2" fmla="*/ 0 w 160"/>
                  <a:gd name="T3" fmla="*/ 1 h 335"/>
                  <a:gd name="T4" fmla="*/ 0 w 160"/>
                  <a:gd name="T5" fmla="*/ 1 h 335"/>
                  <a:gd name="T6" fmla="*/ 0 w 160"/>
                  <a:gd name="T7" fmla="*/ 2 h 335"/>
                  <a:gd name="T8" fmla="*/ 1 w 160"/>
                  <a:gd name="T9" fmla="*/ 2 h 335"/>
                  <a:gd name="T10" fmla="*/ 1 w 160"/>
                  <a:gd name="T11" fmla="*/ 1 h 335"/>
                  <a:gd name="T12" fmla="*/ 2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4" name="Freeform 27"/>
              <p:cNvSpPr>
                <a:spLocks/>
              </p:cNvSpPr>
              <p:nvPr userDrawn="1"/>
            </p:nvSpPr>
            <p:spPr bwMode="auto">
              <a:xfrm rot="7320404">
                <a:off x="5137" y="3000"/>
                <a:ext cx="193" cy="104"/>
              </a:xfrm>
              <a:custGeom>
                <a:avLst/>
                <a:gdLst>
                  <a:gd name="T0" fmla="*/ 0 w 489"/>
                  <a:gd name="T1" fmla="*/ 0 h 296"/>
                  <a:gd name="T2" fmla="*/ 2 w 489"/>
                  <a:gd name="T3" fmla="*/ 0 h 296"/>
                  <a:gd name="T4" fmla="*/ 3 w 489"/>
                  <a:gd name="T5" fmla="*/ 1 h 296"/>
                  <a:gd name="T6" fmla="*/ 4 w 489"/>
                  <a:gd name="T7" fmla="*/ 1 h 296"/>
                  <a:gd name="T8" fmla="*/ 3 w 489"/>
                  <a:gd name="T9" fmla="*/ 1 h 296"/>
                  <a:gd name="T10" fmla="*/ 2 w 489"/>
                  <a:gd name="T11" fmla="*/ 1 h 296"/>
                  <a:gd name="T12" fmla="*/ 0 w 489"/>
                  <a:gd name="T13" fmla="*/ 0 h 296"/>
                  <a:gd name="T14" fmla="*/ 1 w 489"/>
                  <a:gd name="T15" fmla="*/ 1 h 296"/>
                  <a:gd name="T16" fmla="*/ 3 w 489"/>
                  <a:gd name="T17" fmla="*/ 1 h 296"/>
                  <a:gd name="T18" fmla="*/ 4 w 489"/>
                  <a:gd name="T19" fmla="*/ 2 h 296"/>
                  <a:gd name="T20" fmla="*/ 5 w 489"/>
                  <a:gd name="T21" fmla="*/ 1 h 296"/>
                  <a:gd name="T22" fmla="*/ 4 w 489"/>
                  <a:gd name="T23" fmla="*/ 1 h 296"/>
                  <a:gd name="T24" fmla="*/ 2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6 w 4288"/>
              <a:gd name="T3" fmla="*/ 2147483646 h 459"/>
              <a:gd name="T4" fmla="*/ 2147483646 w 4288"/>
              <a:gd name="T5" fmla="*/ 2147483646 h 459"/>
              <a:gd name="T6" fmla="*/ 2147483646 w 4288"/>
              <a:gd name="T7" fmla="*/ 2147483646 h 459"/>
              <a:gd name="T8" fmla="*/ 2147483646 w 4288"/>
              <a:gd name="T9" fmla="*/ 2147483646 h 459"/>
              <a:gd name="T10" fmla="*/ 2147483646 w 4288"/>
              <a:gd name="T11" fmla="*/ 2147483646 h 459"/>
              <a:gd name="T12" fmla="*/ 2147483646 w 4288"/>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6" name="Freeform 29"/>
          <p:cNvSpPr>
            <a:spLocks/>
          </p:cNvSpPr>
          <p:nvPr/>
        </p:nvSpPr>
        <p:spPr bwMode="auto">
          <a:xfrm>
            <a:off x="4076700" y="1930400"/>
            <a:ext cx="889000" cy="381000"/>
          </a:xfrm>
          <a:custGeom>
            <a:avLst/>
            <a:gdLst>
              <a:gd name="T0" fmla="*/ 0 w 560"/>
              <a:gd name="T1" fmla="*/ 2147483646 h 240"/>
              <a:gd name="T2" fmla="*/ 2147483646 w 560"/>
              <a:gd name="T3" fmla="*/ 2147483646 h 240"/>
              <a:gd name="T4" fmla="*/ 2147483646 w 560"/>
              <a:gd name="T5" fmla="*/ 2147483646 h 240"/>
              <a:gd name="T6" fmla="*/ 2147483646 w 560"/>
              <a:gd name="T7" fmla="*/ 2147483646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741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1741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smtClean="0"/>
            </a:lvl1pPr>
          </a:lstStyle>
          <a:p>
            <a:pPr>
              <a:defRPr/>
            </a:pPr>
            <a:fld id="{CB07870F-DF12-4F5D-AB33-3CCE0B44645C}" type="slidenum">
              <a:rPr lang="en-US" altLang="en-US"/>
              <a:pPr>
                <a:defRPr/>
              </a:pPr>
              <a:t>‹#›</a:t>
            </a:fld>
            <a:endParaRPr lang="en-US" altLang="en-US"/>
          </a:p>
        </p:txBody>
      </p:sp>
    </p:spTree>
    <p:extLst>
      <p:ext uri="{BB962C8B-B14F-4D97-AF65-F5344CB8AC3E}">
        <p14:creationId xmlns:p14="http://schemas.microsoft.com/office/powerpoint/2010/main" val="16406700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0783A17-E317-444A-BF7D-E61A054A73E5}" type="slidenum">
              <a:rPr lang="en-US" altLang="en-US"/>
              <a:pPr>
                <a:defRPr/>
              </a:pPr>
              <a:t>‹#›</a:t>
            </a:fld>
            <a:endParaRPr lang="en-US" altLang="en-US"/>
          </a:p>
        </p:txBody>
      </p:sp>
    </p:spTree>
    <p:extLst>
      <p:ext uri="{BB962C8B-B14F-4D97-AF65-F5344CB8AC3E}">
        <p14:creationId xmlns:p14="http://schemas.microsoft.com/office/powerpoint/2010/main" val="100034770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30B99EF6-7390-44BD-A981-D5BA65557372}" type="slidenum">
              <a:rPr lang="en-US" altLang="en-US"/>
              <a:pPr>
                <a:defRPr/>
              </a:pPr>
              <a:t>‹#›</a:t>
            </a:fld>
            <a:endParaRPr lang="en-US" altLang="en-US"/>
          </a:p>
        </p:txBody>
      </p:sp>
    </p:spTree>
    <p:extLst>
      <p:ext uri="{BB962C8B-B14F-4D97-AF65-F5344CB8AC3E}">
        <p14:creationId xmlns:p14="http://schemas.microsoft.com/office/powerpoint/2010/main" val="340810554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828800"/>
            <a:ext cx="37719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6941FC70-9D5E-4A3E-AFDD-4BD6D839E9B0}" type="slidenum">
              <a:rPr lang="en-US" altLang="en-US"/>
              <a:pPr>
                <a:defRPr/>
              </a:pPr>
              <a:t>‹#›</a:t>
            </a:fld>
            <a:endParaRPr lang="en-US" altLang="en-US"/>
          </a:p>
        </p:txBody>
      </p:sp>
    </p:spTree>
    <p:extLst>
      <p:ext uri="{BB962C8B-B14F-4D97-AF65-F5344CB8AC3E}">
        <p14:creationId xmlns:p14="http://schemas.microsoft.com/office/powerpoint/2010/main" val="266747111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6870700" cy="1600200"/>
          </a:xfrm>
        </p:spPr>
        <p:txBody>
          <a:bodyPr/>
          <a:lstStyle/>
          <a:p>
            <a:r>
              <a:rPr lang="en-US"/>
              <a:t>Click to edit Master title style</a:t>
            </a:r>
            <a:endParaRPr lang="en-GB"/>
          </a:p>
        </p:txBody>
      </p:sp>
      <p:sp>
        <p:nvSpPr>
          <p:cNvPr id="3" name="Table Placeholder 2"/>
          <p:cNvSpPr>
            <a:spLocks noGrp="1"/>
          </p:cNvSpPr>
          <p:nvPr>
            <p:ph type="tbl" idx="1"/>
          </p:nvPr>
        </p:nvSpPr>
        <p:spPr>
          <a:xfrm>
            <a:off x="685800" y="1828800"/>
            <a:ext cx="7696200" cy="3657600"/>
          </a:xfrm>
        </p:spPr>
        <p:txBody>
          <a:bodyPr/>
          <a:lstStyle/>
          <a:p>
            <a:pPr lvl="0"/>
            <a:endParaRPr lang="en-GB" noProof="0"/>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77AF5C1D-4892-48F8-A9FB-0EBC2DF61FD0}" type="slidenum">
              <a:rPr lang="en-US" altLang="en-US"/>
              <a:pPr>
                <a:defRPr/>
              </a:pPr>
              <a:t>‹#›</a:t>
            </a:fld>
            <a:endParaRPr lang="en-US" altLang="en-US"/>
          </a:p>
        </p:txBody>
      </p:sp>
    </p:spTree>
    <p:extLst>
      <p:ext uri="{BB962C8B-B14F-4D97-AF65-F5344CB8AC3E}">
        <p14:creationId xmlns:p14="http://schemas.microsoft.com/office/powerpoint/2010/main" val="332118395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1A899353-A9EB-4CA8-8AA4-6ABF7E9E9D43}" type="slidenum">
              <a:rPr lang="en-US" altLang="en-US"/>
              <a:pPr>
                <a:defRPr/>
              </a:pPr>
              <a:t>‹#›</a:t>
            </a:fld>
            <a:endParaRPr lang="en-US" altLang="en-US"/>
          </a:p>
        </p:txBody>
      </p:sp>
    </p:spTree>
    <p:extLst>
      <p:ext uri="{BB962C8B-B14F-4D97-AF65-F5344CB8AC3E}">
        <p14:creationId xmlns:p14="http://schemas.microsoft.com/office/powerpoint/2010/main" val="381516058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49F392D-4492-4B24-B03D-EA1D11C24E13}" type="slidenum">
              <a:rPr lang="en-US" altLang="en-US"/>
              <a:pPr>
                <a:defRPr/>
              </a:pPr>
              <a:t>‹#›</a:t>
            </a:fld>
            <a:endParaRPr lang="en-US" altLang="en-US"/>
          </a:p>
        </p:txBody>
      </p:sp>
    </p:spTree>
    <p:extLst>
      <p:ext uri="{BB962C8B-B14F-4D97-AF65-F5344CB8AC3E}">
        <p14:creationId xmlns:p14="http://schemas.microsoft.com/office/powerpoint/2010/main" val="374213069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160F7F73-765E-458A-896D-EC929D35E762}" type="slidenum">
              <a:rPr lang="en-US" altLang="en-US"/>
              <a:pPr>
                <a:defRPr/>
              </a:pPr>
              <a:t>‹#›</a:t>
            </a:fld>
            <a:endParaRPr lang="en-US" altLang="en-US"/>
          </a:p>
        </p:txBody>
      </p:sp>
    </p:spTree>
    <p:extLst>
      <p:ext uri="{BB962C8B-B14F-4D97-AF65-F5344CB8AC3E}">
        <p14:creationId xmlns:p14="http://schemas.microsoft.com/office/powerpoint/2010/main" val="437624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99C8AB5C-7F79-477D-BE8E-BB2A27B83154}" type="slidenum">
              <a:rPr lang="en-US" altLang="en-US"/>
              <a:pPr>
                <a:defRPr/>
              </a:pPr>
              <a:t>‹#›</a:t>
            </a:fld>
            <a:endParaRPr lang="en-US" altLang="en-US"/>
          </a:p>
        </p:txBody>
      </p:sp>
    </p:spTree>
    <p:extLst>
      <p:ext uri="{BB962C8B-B14F-4D97-AF65-F5344CB8AC3E}">
        <p14:creationId xmlns:p14="http://schemas.microsoft.com/office/powerpoint/2010/main" val="190152126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3B0FD367-D991-41A7-9E3A-C4D80ECF531C}" type="slidenum">
              <a:rPr lang="en-US" altLang="en-US"/>
              <a:pPr>
                <a:defRPr/>
              </a:pPr>
              <a:t>‹#›</a:t>
            </a:fld>
            <a:endParaRPr lang="en-US" altLang="en-US"/>
          </a:p>
        </p:txBody>
      </p:sp>
    </p:spTree>
    <p:extLst>
      <p:ext uri="{BB962C8B-B14F-4D97-AF65-F5344CB8AC3E}">
        <p14:creationId xmlns:p14="http://schemas.microsoft.com/office/powerpoint/2010/main" val="6740397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5C7E34A2-1751-4B16-A632-113DA458248D}" type="slidenum">
              <a:rPr lang="en-US" altLang="en-US"/>
              <a:pPr>
                <a:defRPr/>
              </a:pPr>
              <a:t>‹#›</a:t>
            </a:fld>
            <a:endParaRPr lang="en-US" altLang="en-US"/>
          </a:p>
        </p:txBody>
      </p:sp>
    </p:spTree>
    <p:extLst>
      <p:ext uri="{BB962C8B-B14F-4D97-AF65-F5344CB8AC3E}">
        <p14:creationId xmlns:p14="http://schemas.microsoft.com/office/powerpoint/2010/main" val="399246823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99934BBA-013F-4FF5-882A-9FB3CCFAA3B2}" type="slidenum">
              <a:rPr lang="en-US" altLang="en-US"/>
              <a:pPr>
                <a:defRPr/>
              </a:pPr>
              <a:t>‹#›</a:t>
            </a:fld>
            <a:endParaRPr lang="en-US" altLang="en-US"/>
          </a:p>
        </p:txBody>
      </p:sp>
    </p:spTree>
    <p:extLst>
      <p:ext uri="{BB962C8B-B14F-4D97-AF65-F5344CB8AC3E}">
        <p14:creationId xmlns:p14="http://schemas.microsoft.com/office/powerpoint/2010/main" val="295913551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9D13EC4-CCE1-4D22-A46A-3DE49F32D581}" type="slidenum">
              <a:rPr lang="en-US" altLang="en-US"/>
              <a:pPr>
                <a:defRPr/>
              </a:pPr>
              <a:t>‹#›</a:t>
            </a:fld>
            <a:endParaRPr lang="en-US" altLang="en-US"/>
          </a:p>
        </p:txBody>
      </p:sp>
    </p:spTree>
    <p:extLst>
      <p:ext uri="{BB962C8B-B14F-4D97-AF65-F5344CB8AC3E}">
        <p14:creationId xmlns:p14="http://schemas.microsoft.com/office/powerpoint/2010/main" val="352771635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6 w 2903"/>
              <a:gd name="T1" fmla="*/ 2147483646 h 3686"/>
              <a:gd name="T2" fmla="*/ 2147483646 w 2903"/>
              <a:gd name="T3" fmla="*/ 2147483646 h 3686"/>
              <a:gd name="T4" fmla="*/ 2147483646 w 2903"/>
              <a:gd name="T5" fmla="*/ 0 h 3686"/>
              <a:gd name="T6" fmla="*/ 2147483646 w 2903"/>
              <a:gd name="T7" fmla="*/ 2147483646 h 3686"/>
              <a:gd name="T8" fmla="*/ 2147483646 w 2903"/>
              <a:gd name="T9" fmla="*/ 2147483646 h 3686"/>
              <a:gd name="T10" fmla="*/ 0 w 2903"/>
              <a:gd name="T11" fmla="*/ 2147483646 h 3686"/>
              <a:gd name="T12" fmla="*/ 2147483646 w 2903"/>
              <a:gd name="T13" fmla="*/ 2147483646 h 3686"/>
              <a:gd name="T14" fmla="*/ 2147483646 w 2903"/>
              <a:gd name="T15" fmla="*/ 2147483646 h 3686"/>
              <a:gd name="T16" fmla="*/ 2147483646 w 2903"/>
              <a:gd name="T17" fmla="*/ 2147483646 h 3686"/>
              <a:gd name="T18" fmla="*/ 2147483646 w 2903"/>
              <a:gd name="T19" fmla="*/ 2147483646 h 3686"/>
              <a:gd name="T20" fmla="*/ 2147483646 w 2903"/>
              <a:gd name="T21" fmla="*/ 2147483646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6389"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6390"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6391"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1B6CB0D-5EED-40CB-8C9C-F51FEC29755B}" type="slidenum">
              <a:rPr lang="en-US" altLang="en-US"/>
              <a:pPr>
                <a:defRPr/>
              </a:pPr>
              <a:t>‹#›</a:t>
            </a:fld>
            <a:endParaRPr lang="en-US" altLang="en-US"/>
          </a:p>
        </p:txBody>
      </p:sp>
      <p:sp>
        <p:nvSpPr>
          <p:cNvPr id="1032" name="Freeform 8"/>
          <p:cNvSpPr>
            <a:spLocks/>
          </p:cNvSpPr>
          <p:nvPr/>
        </p:nvSpPr>
        <p:spPr bwMode="auto">
          <a:xfrm rot="-3172564">
            <a:off x="7865269" y="24607"/>
            <a:ext cx="1165225" cy="2097087"/>
          </a:xfrm>
          <a:custGeom>
            <a:avLst/>
            <a:gdLst>
              <a:gd name="T0" fmla="*/ 2147483646 w 2911"/>
              <a:gd name="T1" fmla="*/ 0 h 3703"/>
              <a:gd name="T2" fmla="*/ 2147483646 w 2911"/>
              <a:gd name="T3" fmla="*/ 2147483646 h 3703"/>
              <a:gd name="T4" fmla="*/ 2147483646 w 2911"/>
              <a:gd name="T5" fmla="*/ 2147483646 h 3703"/>
              <a:gd name="T6" fmla="*/ 0 w 2911"/>
              <a:gd name="T7" fmla="*/ 2147483646 h 3703"/>
              <a:gd name="T8" fmla="*/ 2147483646 w 2911"/>
              <a:gd name="T9" fmla="*/ 2147483646 h 3703"/>
              <a:gd name="T10" fmla="*/ 2147483646 w 2911"/>
              <a:gd name="T11" fmla="*/ 2147483646 h 3703"/>
              <a:gd name="T12" fmla="*/ 2147483646 w 2911"/>
              <a:gd name="T13" fmla="*/ 2147483646 h 3703"/>
              <a:gd name="T14" fmla="*/ 2147483646 w 2911"/>
              <a:gd name="T15" fmla="*/ 2147483646 h 3703"/>
              <a:gd name="T16" fmla="*/ 2147483646 w 2911"/>
              <a:gd name="T17" fmla="*/ 2147483646 h 3703"/>
              <a:gd name="T18" fmla="*/ 2147483646 w 2911"/>
              <a:gd name="T19" fmla="*/ 0 h 3703"/>
              <a:gd name="T20" fmla="*/ 214748364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3" name="Freeform 9"/>
          <p:cNvSpPr>
            <a:spLocks/>
          </p:cNvSpPr>
          <p:nvPr/>
        </p:nvSpPr>
        <p:spPr bwMode="auto">
          <a:xfrm rot="-3172564">
            <a:off x="7831138" y="192088"/>
            <a:ext cx="1025525" cy="1571625"/>
          </a:xfrm>
          <a:custGeom>
            <a:avLst/>
            <a:gdLst>
              <a:gd name="T0" fmla="*/ 0 w 2561"/>
              <a:gd name="T1" fmla="*/ 2147483646 h 2777"/>
              <a:gd name="T2" fmla="*/ 2147483646 w 2561"/>
              <a:gd name="T3" fmla="*/ 2147483646 h 2777"/>
              <a:gd name="T4" fmla="*/ 2147483646 w 2561"/>
              <a:gd name="T5" fmla="*/ 2147483646 h 2777"/>
              <a:gd name="T6" fmla="*/ 2147483646 w 2561"/>
              <a:gd name="T7" fmla="*/ 2147483646 h 2777"/>
              <a:gd name="T8" fmla="*/ 2147483646 w 2561"/>
              <a:gd name="T9" fmla="*/ 2147483646 h 2777"/>
              <a:gd name="T10" fmla="*/ 2147483646 w 2561"/>
              <a:gd name="T11" fmla="*/ 0 h 2777"/>
              <a:gd name="T12" fmla="*/ 0 w 2561"/>
              <a:gd name="T13" fmla="*/ 2147483646 h 2777"/>
              <a:gd name="T14" fmla="*/ 0 w 2561"/>
              <a:gd name="T15" fmla="*/ 2147483646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50 w 2177"/>
                <a:gd name="T1" fmla="*/ 40 h 1298"/>
                <a:gd name="T2" fmla="*/ 45 w 2177"/>
                <a:gd name="T3" fmla="*/ 35 h 1298"/>
                <a:gd name="T4" fmla="*/ 42 w 2177"/>
                <a:gd name="T5" fmla="*/ 15 h 1298"/>
                <a:gd name="T6" fmla="*/ 67 w 2177"/>
                <a:gd name="T7" fmla="*/ 11 h 1298"/>
                <a:gd name="T8" fmla="*/ 69 w 2177"/>
                <a:gd name="T9" fmla="*/ 7 h 1298"/>
                <a:gd name="T10" fmla="*/ 66 w 2177"/>
                <a:gd name="T11" fmla="*/ 4 h 1298"/>
                <a:gd name="T12" fmla="*/ 40 w 2177"/>
                <a:gd name="T13" fmla="*/ 7 h 1298"/>
                <a:gd name="T14" fmla="*/ 39 w 2177"/>
                <a:gd name="T15" fmla="*/ 1 h 1298"/>
                <a:gd name="T16" fmla="*/ 34 w 2177"/>
                <a:gd name="T17" fmla="*/ 0 h 1298"/>
                <a:gd name="T18" fmla="*/ 30 w 2177"/>
                <a:gd name="T19" fmla="*/ 1 h 1298"/>
                <a:gd name="T20" fmla="*/ 28 w 2177"/>
                <a:gd name="T21" fmla="*/ 4 h 1298"/>
                <a:gd name="T22" fmla="*/ 30 w 2177"/>
                <a:gd name="T23" fmla="*/ 9 h 1298"/>
                <a:gd name="T24" fmla="*/ 21 w 2177"/>
                <a:gd name="T25" fmla="*/ 14 h 1298"/>
                <a:gd name="T26" fmla="*/ 31 w 2177"/>
                <a:gd name="T27" fmla="*/ 15 h 1298"/>
                <a:gd name="T28" fmla="*/ 35 w 2177"/>
                <a:gd name="T29" fmla="*/ 28 h 1298"/>
                <a:gd name="T30" fmla="*/ 5 w 2177"/>
                <a:gd name="T31" fmla="*/ 15 h 1298"/>
                <a:gd name="T32" fmla="*/ 2 w 2177"/>
                <a:gd name="T33" fmla="*/ 16 h 1298"/>
                <a:gd name="T34" fmla="*/ 0 w 2177"/>
                <a:gd name="T35" fmla="*/ 20 h 1298"/>
                <a:gd name="T36" fmla="*/ 2 w 2177"/>
                <a:gd name="T37" fmla="*/ 25 h 1298"/>
                <a:gd name="T38" fmla="*/ 36 w 2177"/>
                <a:gd name="T39" fmla="*/ 41 h 1298"/>
                <a:gd name="T40" fmla="*/ 44 w 2177"/>
                <a:gd name="T41" fmla="*/ 40 h 1298"/>
                <a:gd name="T42" fmla="*/ 50 w 2177"/>
                <a:gd name="T43" fmla="*/ 41 h 1298"/>
                <a:gd name="T44" fmla="*/ 50 w 2177"/>
                <a:gd name="T45" fmla="*/ 40 h 1298"/>
                <a:gd name="T46" fmla="*/ 50 w 2177"/>
                <a:gd name="T47" fmla="*/ 4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2" name="Freeform 12"/>
            <p:cNvSpPr>
              <a:spLocks/>
            </p:cNvSpPr>
            <p:nvPr userDrawn="1"/>
          </p:nvSpPr>
          <p:spPr bwMode="auto">
            <a:xfrm>
              <a:off x="1022" y="3582"/>
              <a:ext cx="71" cy="129"/>
            </a:xfrm>
            <a:custGeom>
              <a:avLst/>
              <a:gdLst>
                <a:gd name="T0" fmla="*/ 0 w 143"/>
                <a:gd name="T1" fmla="*/ 1 h 258"/>
                <a:gd name="T2" fmla="*/ 3 w 143"/>
                <a:gd name="T3" fmla="*/ 0 h 258"/>
                <a:gd name="T4" fmla="*/ 4 w 143"/>
                <a:gd name="T5" fmla="*/ 8 h 258"/>
                <a:gd name="T6" fmla="*/ 0 w 143"/>
                <a:gd name="T7" fmla="*/ 9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3" name="Freeform 13"/>
            <p:cNvSpPr>
              <a:spLocks/>
            </p:cNvSpPr>
            <p:nvPr userDrawn="1"/>
          </p:nvSpPr>
          <p:spPr bwMode="auto">
            <a:xfrm>
              <a:off x="20" y="3774"/>
              <a:ext cx="792" cy="410"/>
            </a:xfrm>
            <a:custGeom>
              <a:avLst/>
              <a:gdLst>
                <a:gd name="T0" fmla="*/ 4 w 1586"/>
                <a:gd name="T1" fmla="*/ 0 h 821"/>
                <a:gd name="T2" fmla="*/ 41 w 1586"/>
                <a:gd name="T3" fmla="*/ 16 h 821"/>
                <a:gd name="T4" fmla="*/ 44 w 1586"/>
                <a:gd name="T5" fmla="*/ 19 h 821"/>
                <a:gd name="T6" fmla="*/ 49 w 1586"/>
                <a:gd name="T7" fmla="*/ 24 h 821"/>
                <a:gd name="T8" fmla="*/ 48 w 1586"/>
                <a:gd name="T9" fmla="*/ 25 h 821"/>
                <a:gd name="T10" fmla="*/ 42 w 1586"/>
                <a:gd name="T11" fmla="*/ 24 h 821"/>
                <a:gd name="T12" fmla="*/ 35 w 1586"/>
                <a:gd name="T13" fmla="*/ 25 h 821"/>
                <a:gd name="T14" fmla="*/ 1 w 1586"/>
                <a:gd name="T15" fmla="*/ 9 h 821"/>
                <a:gd name="T16" fmla="*/ 0 w 1586"/>
                <a:gd name="T17" fmla="*/ 4 h 821"/>
                <a:gd name="T18" fmla="*/ 1 w 1586"/>
                <a:gd name="T19" fmla="*/ 1 h 821"/>
                <a:gd name="T20" fmla="*/ 4 w 1586"/>
                <a:gd name="T21" fmla="*/ 0 h 821"/>
                <a:gd name="T22" fmla="*/ 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4" name="Freeform 14"/>
            <p:cNvSpPr>
              <a:spLocks/>
            </p:cNvSpPr>
            <p:nvPr userDrawn="1"/>
          </p:nvSpPr>
          <p:spPr bwMode="auto">
            <a:xfrm>
              <a:off x="129" y="3808"/>
              <a:ext cx="525" cy="374"/>
            </a:xfrm>
            <a:custGeom>
              <a:avLst/>
              <a:gdLst>
                <a:gd name="T0" fmla="*/ 0 w 1049"/>
                <a:gd name="T1" fmla="*/ 11 h 747"/>
                <a:gd name="T2" fmla="*/ 29 w 1049"/>
                <a:gd name="T3" fmla="*/ 24 h 747"/>
                <a:gd name="T4" fmla="*/ 30 w 1049"/>
                <a:gd name="T5" fmla="*/ 17 h 747"/>
                <a:gd name="T6" fmla="*/ 33 w 1049"/>
                <a:gd name="T7" fmla="*/ 14 h 747"/>
                <a:gd name="T8" fmla="*/ 3 w 1049"/>
                <a:gd name="T9" fmla="*/ 0 h 747"/>
                <a:gd name="T10" fmla="*/ 0 w 1049"/>
                <a:gd name="T11" fmla="*/ 4 h 747"/>
                <a:gd name="T12" fmla="*/ 0 w 1049"/>
                <a:gd name="T13" fmla="*/ 11 h 747"/>
                <a:gd name="T14" fmla="*/ 0 w 1049"/>
                <a:gd name="T15" fmla="*/ 1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5" name="Freeform 15"/>
            <p:cNvSpPr>
              <a:spLocks/>
            </p:cNvSpPr>
            <p:nvPr userDrawn="1"/>
          </p:nvSpPr>
          <p:spPr bwMode="auto">
            <a:xfrm>
              <a:off x="485" y="3532"/>
              <a:ext cx="135" cy="121"/>
            </a:xfrm>
            <a:custGeom>
              <a:avLst/>
              <a:gdLst>
                <a:gd name="T0" fmla="*/ 0 w 272"/>
                <a:gd name="T1" fmla="*/ 1 h 241"/>
                <a:gd name="T2" fmla="*/ 4 w 272"/>
                <a:gd name="T3" fmla="*/ 0 h 241"/>
                <a:gd name="T4" fmla="*/ 7 w 272"/>
                <a:gd name="T5" fmla="*/ 2 h 241"/>
                <a:gd name="T6" fmla="*/ 8 w 272"/>
                <a:gd name="T7" fmla="*/ 5 h 241"/>
                <a:gd name="T8" fmla="*/ 5 w 272"/>
                <a:gd name="T9" fmla="*/ 5 h 241"/>
                <a:gd name="T10" fmla="*/ 1 w 272"/>
                <a:gd name="T11" fmla="*/ 8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6" name="Freeform 16"/>
            <p:cNvSpPr>
              <a:spLocks/>
            </p:cNvSpPr>
            <p:nvPr userDrawn="1"/>
          </p:nvSpPr>
          <p:spPr bwMode="auto">
            <a:xfrm>
              <a:off x="641" y="4163"/>
              <a:ext cx="76" cy="112"/>
            </a:xfrm>
            <a:custGeom>
              <a:avLst/>
              <a:gdLst>
                <a:gd name="T0" fmla="*/ 5 w 152"/>
                <a:gd name="T1" fmla="*/ 1 h 224"/>
                <a:gd name="T2" fmla="*/ 5 w 152"/>
                <a:gd name="T3" fmla="*/ 7 h 224"/>
                <a:gd name="T4" fmla="*/ 0 w 152"/>
                <a:gd name="T5" fmla="*/ 1 h 224"/>
                <a:gd name="T6" fmla="*/ 3 w 152"/>
                <a:gd name="T7" fmla="*/ 0 h 224"/>
                <a:gd name="T8" fmla="*/ 5 w 152"/>
                <a:gd name="T9" fmla="*/ 1 h 224"/>
                <a:gd name="T10" fmla="*/ 5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7" name="Freeform 17"/>
            <p:cNvSpPr>
              <a:spLocks/>
            </p:cNvSpPr>
            <p:nvPr userDrawn="1"/>
          </p:nvSpPr>
          <p:spPr bwMode="auto">
            <a:xfrm>
              <a:off x="504" y="3607"/>
              <a:ext cx="193" cy="383"/>
            </a:xfrm>
            <a:custGeom>
              <a:avLst/>
              <a:gdLst>
                <a:gd name="T0" fmla="*/ 0 w 386"/>
                <a:gd name="T1" fmla="*/ 3 h 764"/>
                <a:gd name="T2" fmla="*/ 3 w 386"/>
                <a:gd name="T3" fmla="*/ 0 h 764"/>
                <a:gd name="T4" fmla="*/ 8 w 386"/>
                <a:gd name="T5" fmla="*/ 1 h 764"/>
                <a:gd name="T6" fmla="*/ 13 w 386"/>
                <a:gd name="T7" fmla="*/ 24 h 764"/>
                <a:gd name="T8" fmla="*/ 9 w 386"/>
                <a:gd name="T9" fmla="*/ 23 h 764"/>
                <a:gd name="T10" fmla="*/ 5 w 386"/>
                <a:gd name="T11" fmla="*/ 22 h 764"/>
                <a:gd name="T12" fmla="*/ 0 w 386"/>
                <a:gd name="T13" fmla="*/ 3 h 764"/>
                <a:gd name="T14" fmla="*/ 0 w 386"/>
                <a:gd name="T15" fmla="*/ 3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8" name="Freeform 18"/>
            <p:cNvSpPr>
              <a:spLocks/>
            </p:cNvSpPr>
            <p:nvPr userDrawn="1"/>
          </p:nvSpPr>
          <p:spPr bwMode="auto">
            <a:xfrm>
              <a:off x="668" y="3590"/>
              <a:ext cx="364" cy="174"/>
            </a:xfrm>
            <a:custGeom>
              <a:avLst/>
              <a:gdLst>
                <a:gd name="T0" fmla="*/ 22 w 728"/>
                <a:gd name="T1" fmla="*/ 0 h 348"/>
                <a:gd name="T2" fmla="*/ 0 w 728"/>
                <a:gd name="T3" fmla="*/ 4 h 348"/>
                <a:gd name="T4" fmla="*/ 1 w 728"/>
                <a:gd name="T5" fmla="*/ 11 h 348"/>
                <a:gd name="T6" fmla="*/ 23 w 728"/>
                <a:gd name="T7" fmla="*/ 8 h 348"/>
                <a:gd name="T8" fmla="*/ 23 w 728"/>
                <a:gd name="T9" fmla="*/ 2 h 348"/>
                <a:gd name="T10" fmla="*/ 22 w 728"/>
                <a:gd name="T11" fmla="*/ 0 h 348"/>
                <a:gd name="T12" fmla="*/ 22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9" name="Freeform 19"/>
            <p:cNvSpPr>
              <a:spLocks/>
            </p:cNvSpPr>
            <p:nvPr userDrawn="1"/>
          </p:nvSpPr>
          <p:spPr bwMode="auto">
            <a:xfrm>
              <a:off x="347" y="3693"/>
              <a:ext cx="156" cy="67"/>
            </a:xfrm>
            <a:custGeom>
              <a:avLst/>
              <a:gdLst>
                <a:gd name="T0" fmla="*/ 9 w 312"/>
                <a:gd name="T1" fmla="*/ 0 h 135"/>
                <a:gd name="T2" fmla="*/ 0 w 312"/>
                <a:gd name="T3" fmla="*/ 2 h 135"/>
                <a:gd name="T4" fmla="*/ 10 w 312"/>
                <a:gd name="T5" fmla="*/ 4 h 135"/>
                <a:gd name="T6" fmla="*/ 9 w 312"/>
                <a:gd name="T7" fmla="*/ 0 h 135"/>
                <a:gd name="T8" fmla="*/ 9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3 h 175"/>
                    <a:gd name="T2" fmla="*/ 4 w 313"/>
                    <a:gd name="T3" fmla="*/ 0 h 175"/>
                    <a:gd name="T4" fmla="*/ 7 w 313"/>
                    <a:gd name="T5" fmla="*/ 0 h 175"/>
                    <a:gd name="T6" fmla="*/ 10 w 313"/>
                    <a:gd name="T7" fmla="*/ 0 h 175"/>
                    <a:gd name="T8" fmla="*/ 10 w 313"/>
                    <a:gd name="T9" fmla="*/ 2 h 175"/>
                    <a:gd name="T10" fmla="*/ 6 w 313"/>
                    <a:gd name="T11" fmla="*/ 2 h 175"/>
                    <a:gd name="T12" fmla="*/ 3 w 313"/>
                    <a:gd name="T13" fmla="*/ 3 h 175"/>
                    <a:gd name="T14" fmla="*/ 1 w 313"/>
                    <a:gd name="T15" fmla="*/ 5 h 175"/>
                    <a:gd name="T16" fmla="*/ 0 w 313"/>
                    <a:gd name="T17" fmla="*/ 3 h 175"/>
                    <a:gd name="T18" fmla="*/ 0 w 313"/>
                    <a:gd name="T19" fmla="*/ 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5" name="Freeform 23"/>
                <p:cNvSpPr>
                  <a:spLocks/>
                </p:cNvSpPr>
                <p:nvPr userDrawn="1"/>
              </p:nvSpPr>
              <p:spPr bwMode="auto">
                <a:xfrm>
                  <a:off x="636" y="4137"/>
                  <a:ext cx="115" cy="133"/>
                </a:xfrm>
                <a:custGeom>
                  <a:avLst/>
                  <a:gdLst>
                    <a:gd name="T0" fmla="*/ 0 w 230"/>
                    <a:gd name="T1" fmla="*/ 2 h 266"/>
                    <a:gd name="T2" fmla="*/ 5 w 230"/>
                    <a:gd name="T3" fmla="*/ 9 h 266"/>
                    <a:gd name="T4" fmla="*/ 8 w 230"/>
                    <a:gd name="T5" fmla="*/ 8 h 266"/>
                    <a:gd name="T6" fmla="*/ 7 w 230"/>
                    <a:gd name="T7" fmla="*/ 1 h 266"/>
                    <a:gd name="T8" fmla="*/ 6 w 230"/>
                    <a:gd name="T9" fmla="*/ 0 h 266"/>
                    <a:gd name="T10" fmla="*/ 6 w 230"/>
                    <a:gd name="T11" fmla="*/ 7 h 266"/>
                    <a:gd name="T12" fmla="*/ 3 w 230"/>
                    <a:gd name="T13" fmla="*/ 1 h 266"/>
                    <a:gd name="T14" fmla="*/ 0 w 230"/>
                    <a:gd name="T15" fmla="*/ 2 h 266"/>
                    <a:gd name="T16" fmla="*/ 0 w 230"/>
                    <a:gd name="T17" fmla="*/ 2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6" name="Freeform 24"/>
                <p:cNvSpPr>
                  <a:spLocks/>
                </p:cNvSpPr>
                <p:nvPr userDrawn="1"/>
              </p:nvSpPr>
              <p:spPr bwMode="auto">
                <a:xfrm>
                  <a:off x="1004" y="3562"/>
                  <a:ext cx="43" cy="117"/>
                </a:xfrm>
                <a:custGeom>
                  <a:avLst/>
                  <a:gdLst>
                    <a:gd name="T0" fmla="*/ 0 w 87"/>
                    <a:gd name="T1" fmla="*/ 1 h 234"/>
                    <a:gd name="T2" fmla="*/ 1 w 87"/>
                    <a:gd name="T3" fmla="*/ 3 h 234"/>
                    <a:gd name="T4" fmla="*/ 1 w 87"/>
                    <a:gd name="T5" fmla="*/ 5 h 234"/>
                    <a:gd name="T6" fmla="*/ 0 w 87"/>
                    <a:gd name="T7" fmla="*/ 8 h 234"/>
                    <a:gd name="T8" fmla="*/ 2 w 87"/>
                    <a:gd name="T9" fmla="*/ 7 h 234"/>
                    <a:gd name="T10" fmla="*/ 2 w 87"/>
                    <a:gd name="T11" fmla="*/ 4 h 234"/>
                    <a:gd name="T12" fmla="*/ 1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062" name="Freeform 25"/>
              <p:cNvSpPr>
                <a:spLocks/>
              </p:cNvSpPr>
              <p:nvPr userDrawn="1"/>
            </p:nvSpPr>
            <p:spPr bwMode="auto">
              <a:xfrm>
                <a:off x="76" y="3732"/>
                <a:ext cx="595" cy="250"/>
              </a:xfrm>
              <a:custGeom>
                <a:avLst/>
                <a:gdLst>
                  <a:gd name="T0" fmla="*/ 4 w 1190"/>
                  <a:gd name="T1" fmla="*/ 0 h 500"/>
                  <a:gd name="T2" fmla="*/ 38 w 1190"/>
                  <a:gd name="T3" fmla="*/ 16 h 500"/>
                  <a:gd name="T4" fmla="*/ 34 w 1190"/>
                  <a:gd name="T5" fmla="*/ 16 h 500"/>
                  <a:gd name="T6" fmla="*/ 0 w 1190"/>
                  <a:gd name="T7" fmla="*/ 1 h 500"/>
                  <a:gd name="T8" fmla="*/ 4 w 1190"/>
                  <a:gd name="T9" fmla="*/ 0 h 500"/>
                  <a:gd name="T10" fmla="*/ 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3" name="Freeform 26"/>
              <p:cNvSpPr>
                <a:spLocks/>
              </p:cNvSpPr>
              <p:nvPr userDrawn="1"/>
            </p:nvSpPr>
            <p:spPr bwMode="auto">
              <a:xfrm>
                <a:off x="260" y="3886"/>
                <a:ext cx="244" cy="148"/>
              </a:xfrm>
              <a:custGeom>
                <a:avLst/>
                <a:gdLst>
                  <a:gd name="T0" fmla="*/ 0 w 489"/>
                  <a:gd name="T1" fmla="*/ 2 h 296"/>
                  <a:gd name="T2" fmla="*/ 5 w 489"/>
                  <a:gd name="T3" fmla="*/ 3 h 296"/>
                  <a:gd name="T4" fmla="*/ 10 w 489"/>
                  <a:gd name="T5" fmla="*/ 5 h 296"/>
                  <a:gd name="T6" fmla="*/ 13 w 489"/>
                  <a:gd name="T7" fmla="*/ 8 h 296"/>
                  <a:gd name="T8" fmla="*/ 10 w 489"/>
                  <a:gd name="T9" fmla="*/ 8 h 296"/>
                  <a:gd name="T10" fmla="*/ 4 w 489"/>
                  <a:gd name="T11" fmla="*/ 5 h 296"/>
                  <a:gd name="T12" fmla="*/ 1 w 489"/>
                  <a:gd name="T13" fmla="*/ 3 h 296"/>
                  <a:gd name="T14" fmla="*/ 3 w 489"/>
                  <a:gd name="T15" fmla="*/ 6 h 296"/>
                  <a:gd name="T16" fmla="*/ 8 w 489"/>
                  <a:gd name="T17" fmla="*/ 9 h 296"/>
                  <a:gd name="T18" fmla="*/ 14 w 489"/>
                  <a:gd name="T19" fmla="*/ 10 h 296"/>
                  <a:gd name="T20" fmla="*/ 15 w 489"/>
                  <a:gd name="T21" fmla="*/ 7 h 296"/>
                  <a:gd name="T22" fmla="*/ 12 w 489"/>
                  <a:gd name="T23" fmla="*/ 4 h 296"/>
                  <a:gd name="T24" fmla="*/ 5 w 489"/>
                  <a:gd name="T25" fmla="*/ 1 h 296"/>
                  <a:gd name="T26" fmla="*/ 0 w 489"/>
                  <a:gd name="T27" fmla="*/ 0 h 296"/>
                  <a:gd name="T28" fmla="*/ 0 w 489"/>
                  <a:gd name="T29" fmla="*/ 2 h 296"/>
                  <a:gd name="T30" fmla="*/ 0 w 489"/>
                  <a:gd name="T31" fmla="*/ 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4" name="Freeform 27"/>
              <p:cNvSpPr>
                <a:spLocks/>
              </p:cNvSpPr>
              <p:nvPr userDrawn="1"/>
            </p:nvSpPr>
            <p:spPr bwMode="auto">
              <a:xfrm>
                <a:off x="565" y="3680"/>
                <a:ext cx="107" cy="238"/>
              </a:xfrm>
              <a:custGeom>
                <a:avLst/>
                <a:gdLst>
                  <a:gd name="T0" fmla="*/ 1 w 213"/>
                  <a:gd name="T1" fmla="*/ 0 h 478"/>
                  <a:gd name="T2" fmla="*/ 3 w 213"/>
                  <a:gd name="T3" fmla="*/ 0 h 478"/>
                  <a:gd name="T4" fmla="*/ 3 w 213"/>
                  <a:gd name="T5" fmla="*/ 6 h 478"/>
                  <a:gd name="T6" fmla="*/ 4 w 213"/>
                  <a:gd name="T7" fmla="*/ 10 h 478"/>
                  <a:gd name="T8" fmla="*/ 7 w 213"/>
                  <a:gd name="T9" fmla="*/ 14 h 478"/>
                  <a:gd name="T10" fmla="*/ 4 w 213"/>
                  <a:gd name="T11" fmla="*/ 14 h 478"/>
                  <a:gd name="T12" fmla="*/ 1 w 213"/>
                  <a:gd name="T13" fmla="*/ 10 h 478"/>
                  <a:gd name="T14" fmla="*/ 0 w 213"/>
                  <a:gd name="T15" fmla="*/ 1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4 w 150"/>
                    <a:gd name="T1" fmla="*/ 0 h 173"/>
                    <a:gd name="T2" fmla="*/ 2 w 150"/>
                    <a:gd name="T3" fmla="*/ 3 h 173"/>
                    <a:gd name="T4" fmla="*/ 0 w 150"/>
                    <a:gd name="T5" fmla="*/ 6 h 173"/>
                    <a:gd name="T6" fmla="*/ 3 w 150"/>
                    <a:gd name="T7" fmla="*/ 5 h 173"/>
                    <a:gd name="T8" fmla="*/ 4 w 150"/>
                    <a:gd name="T9" fmla="*/ 3 h 173"/>
                    <a:gd name="T10" fmla="*/ 5 w 150"/>
                    <a:gd name="T11" fmla="*/ 1 h 173"/>
                    <a:gd name="T12" fmla="*/ 4 w 150"/>
                    <a:gd name="T13" fmla="*/ 0 h 173"/>
                    <a:gd name="T14" fmla="*/ 4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7" name="Freeform 30"/>
                <p:cNvSpPr>
                  <a:spLocks/>
                </p:cNvSpPr>
                <p:nvPr userDrawn="1"/>
              </p:nvSpPr>
              <p:spPr bwMode="auto">
                <a:xfrm>
                  <a:off x="5" y="3728"/>
                  <a:ext cx="842" cy="440"/>
                </a:xfrm>
                <a:custGeom>
                  <a:avLst/>
                  <a:gdLst>
                    <a:gd name="T0" fmla="*/ 5 w 1684"/>
                    <a:gd name="T1" fmla="*/ 0 h 880"/>
                    <a:gd name="T2" fmla="*/ 2 w 1684"/>
                    <a:gd name="T3" fmla="*/ 2 h 880"/>
                    <a:gd name="T4" fmla="*/ 0 w 1684"/>
                    <a:gd name="T5" fmla="*/ 7 h 880"/>
                    <a:gd name="T6" fmla="*/ 3 w 1684"/>
                    <a:gd name="T7" fmla="*/ 12 h 880"/>
                    <a:gd name="T8" fmla="*/ 37 w 1684"/>
                    <a:gd name="T9" fmla="*/ 28 h 880"/>
                    <a:gd name="T10" fmla="*/ 45 w 1684"/>
                    <a:gd name="T11" fmla="*/ 27 h 880"/>
                    <a:gd name="T12" fmla="*/ 51 w 1684"/>
                    <a:gd name="T13" fmla="*/ 28 h 880"/>
                    <a:gd name="T14" fmla="*/ 53 w 1684"/>
                    <a:gd name="T15" fmla="*/ 26 h 880"/>
                    <a:gd name="T16" fmla="*/ 47 w 1684"/>
                    <a:gd name="T17" fmla="*/ 21 h 880"/>
                    <a:gd name="T18" fmla="*/ 45 w 1684"/>
                    <a:gd name="T19" fmla="*/ 16 h 880"/>
                    <a:gd name="T20" fmla="*/ 43 w 1684"/>
                    <a:gd name="T21" fmla="*/ 17 h 880"/>
                    <a:gd name="T22" fmla="*/ 45 w 1684"/>
                    <a:gd name="T23" fmla="*/ 21 h 880"/>
                    <a:gd name="T24" fmla="*/ 50 w 1684"/>
                    <a:gd name="T25" fmla="*/ 26 h 880"/>
                    <a:gd name="T26" fmla="*/ 45 w 1684"/>
                    <a:gd name="T27" fmla="*/ 25 h 880"/>
                    <a:gd name="T28" fmla="*/ 39 w 1684"/>
                    <a:gd name="T29" fmla="*/ 26 h 880"/>
                    <a:gd name="T30" fmla="*/ 40 w 1684"/>
                    <a:gd name="T31" fmla="*/ 21 h 880"/>
                    <a:gd name="T32" fmla="*/ 42 w 1684"/>
                    <a:gd name="T33" fmla="*/ 17 h 880"/>
                    <a:gd name="T34" fmla="*/ 39 w 1684"/>
                    <a:gd name="T35" fmla="*/ 18 h 880"/>
                    <a:gd name="T36" fmla="*/ 37 w 1684"/>
                    <a:gd name="T37" fmla="*/ 21 h 880"/>
                    <a:gd name="T38" fmla="*/ 36 w 1684"/>
                    <a:gd name="T39" fmla="*/ 25 h 880"/>
                    <a:gd name="T40" fmla="*/ 4 w 1684"/>
                    <a:gd name="T41" fmla="*/ 10 h 880"/>
                    <a:gd name="T42" fmla="*/ 3 w 1684"/>
                    <a:gd name="T43" fmla="*/ 7 h 880"/>
                    <a:gd name="T44" fmla="*/ 4 w 1684"/>
                    <a:gd name="T45" fmla="*/ 3 h 880"/>
                    <a:gd name="T46" fmla="*/ 7 w 1684"/>
                    <a:gd name="T47" fmla="*/ 0 h 880"/>
                    <a:gd name="T48" fmla="*/ 5 w 1684"/>
                    <a:gd name="T49" fmla="*/ 0 h 880"/>
                    <a:gd name="T50" fmla="*/ 5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8" name="Freeform 31"/>
                <p:cNvSpPr>
                  <a:spLocks/>
                </p:cNvSpPr>
                <p:nvPr userDrawn="1"/>
              </p:nvSpPr>
              <p:spPr bwMode="auto">
                <a:xfrm>
                  <a:off x="106" y="3770"/>
                  <a:ext cx="80" cy="167"/>
                </a:xfrm>
                <a:custGeom>
                  <a:avLst/>
                  <a:gdLst>
                    <a:gd name="T0" fmla="*/ 4 w 160"/>
                    <a:gd name="T1" fmla="*/ 0 h 335"/>
                    <a:gd name="T2" fmla="*/ 1 w 160"/>
                    <a:gd name="T3" fmla="*/ 3 h 335"/>
                    <a:gd name="T4" fmla="*/ 0 w 160"/>
                    <a:gd name="T5" fmla="*/ 7 h 335"/>
                    <a:gd name="T6" fmla="*/ 2 w 160"/>
                    <a:gd name="T7" fmla="*/ 9 h 335"/>
                    <a:gd name="T8" fmla="*/ 3 w 160"/>
                    <a:gd name="T9" fmla="*/ 10 h 335"/>
                    <a:gd name="T10" fmla="*/ 3 w 160"/>
                    <a:gd name="T11" fmla="*/ 4 h 335"/>
                    <a:gd name="T12" fmla="*/ 5 w 160"/>
                    <a:gd name="T13" fmla="*/ 0 h 335"/>
                    <a:gd name="T14" fmla="*/ 4 w 160"/>
                    <a:gd name="T15" fmla="*/ 0 h 335"/>
                    <a:gd name="T16" fmla="*/ 4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69" name="Freeform 32"/>
                <p:cNvSpPr>
                  <a:spLocks/>
                </p:cNvSpPr>
                <p:nvPr userDrawn="1"/>
              </p:nvSpPr>
              <p:spPr bwMode="auto">
                <a:xfrm>
                  <a:off x="449" y="3490"/>
                  <a:ext cx="322" cy="594"/>
                </a:xfrm>
                <a:custGeom>
                  <a:avLst/>
                  <a:gdLst>
                    <a:gd name="T0" fmla="*/ 7 w 642"/>
                    <a:gd name="T1" fmla="*/ 28 h 1188"/>
                    <a:gd name="T2" fmla="*/ 0 w 642"/>
                    <a:gd name="T3" fmla="*/ 4 h 1188"/>
                    <a:gd name="T4" fmla="*/ 3 w 642"/>
                    <a:gd name="T5" fmla="*/ 2 h 1188"/>
                    <a:gd name="T6" fmla="*/ 9 w 642"/>
                    <a:gd name="T7" fmla="*/ 0 h 1188"/>
                    <a:gd name="T8" fmla="*/ 13 w 642"/>
                    <a:gd name="T9" fmla="*/ 2 h 1188"/>
                    <a:gd name="T10" fmla="*/ 21 w 642"/>
                    <a:gd name="T11" fmla="*/ 38 h 1188"/>
                    <a:gd name="T12" fmla="*/ 18 w 642"/>
                    <a:gd name="T13" fmla="*/ 35 h 1188"/>
                    <a:gd name="T14" fmla="*/ 12 w 642"/>
                    <a:gd name="T15" fmla="*/ 4 h 1188"/>
                    <a:gd name="T16" fmla="*/ 8 w 642"/>
                    <a:gd name="T17" fmla="*/ 2 h 1188"/>
                    <a:gd name="T18" fmla="*/ 4 w 642"/>
                    <a:gd name="T19" fmla="*/ 3 h 1188"/>
                    <a:gd name="T20" fmla="*/ 3 w 642"/>
                    <a:gd name="T21" fmla="*/ 5 h 1188"/>
                    <a:gd name="T22" fmla="*/ 10 w 642"/>
                    <a:gd name="T23" fmla="*/ 29 h 1188"/>
                    <a:gd name="T24" fmla="*/ 7 w 642"/>
                    <a:gd name="T25" fmla="*/ 28 h 1188"/>
                    <a:gd name="T26" fmla="*/ 7 w 642"/>
                    <a:gd name="T27" fmla="*/ 28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0" name="Freeform 33"/>
                <p:cNvSpPr>
                  <a:spLocks/>
                </p:cNvSpPr>
                <p:nvPr userDrawn="1"/>
              </p:nvSpPr>
              <p:spPr bwMode="auto">
                <a:xfrm>
                  <a:off x="578" y="3650"/>
                  <a:ext cx="96" cy="252"/>
                </a:xfrm>
                <a:custGeom>
                  <a:avLst/>
                  <a:gdLst>
                    <a:gd name="T0" fmla="*/ 0 w 192"/>
                    <a:gd name="T1" fmla="*/ 1 h 504"/>
                    <a:gd name="T2" fmla="*/ 3 w 192"/>
                    <a:gd name="T3" fmla="*/ 7 h 504"/>
                    <a:gd name="T4" fmla="*/ 4 w 192"/>
                    <a:gd name="T5" fmla="*/ 10 h 504"/>
                    <a:gd name="T6" fmla="*/ 4 w 192"/>
                    <a:gd name="T7" fmla="*/ 16 h 504"/>
                    <a:gd name="T8" fmla="*/ 6 w 192"/>
                    <a:gd name="T9" fmla="*/ 16 h 504"/>
                    <a:gd name="T10" fmla="*/ 6 w 192"/>
                    <a:gd name="T11" fmla="*/ 12 h 504"/>
                    <a:gd name="T12" fmla="*/ 6 w 192"/>
                    <a:gd name="T13" fmla="*/ 7 h 504"/>
                    <a:gd name="T14" fmla="*/ 4 w 192"/>
                    <a:gd name="T15" fmla="*/ 2 h 504"/>
                    <a:gd name="T16" fmla="*/ 2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1" name="Freeform 34"/>
                <p:cNvSpPr>
                  <a:spLocks/>
                </p:cNvSpPr>
                <p:nvPr userDrawn="1"/>
              </p:nvSpPr>
              <p:spPr bwMode="auto">
                <a:xfrm>
                  <a:off x="328" y="3630"/>
                  <a:ext cx="195" cy="135"/>
                </a:xfrm>
                <a:custGeom>
                  <a:avLst/>
                  <a:gdLst>
                    <a:gd name="T0" fmla="*/ 10 w 390"/>
                    <a:gd name="T1" fmla="*/ 0 h 269"/>
                    <a:gd name="T2" fmla="*/ 9 w 390"/>
                    <a:gd name="T3" fmla="*/ 1 h 269"/>
                    <a:gd name="T4" fmla="*/ 8 w 390"/>
                    <a:gd name="T5" fmla="*/ 3 h 269"/>
                    <a:gd name="T6" fmla="*/ 0 w 390"/>
                    <a:gd name="T7" fmla="*/ 6 h 269"/>
                    <a:gd name="T8" fmla="*/ 0 w 390"/>
                    <a:gd name="T9" fmla="*/ 7 h 269"/>
                    <a:gd name="T10" fmla="*/ 9 w 390"/>
                    <a:gd name="T11" fmla="*/ 8 h 269"/>
                    <a:gd name="T12" fmla="*/ 10 w 390"/>
                    <a:gd name="T13" fmla="*/ 9 h 269"/>
                    <a:gd name="T14" fmla="*/ 13 w 390"/>
                    <a:gd name="T15" fmla="*/ 9 h 269"/>
                    <a:gd name="T16" fmla="*/ 12 w 390"/>
                    <a:gd name="T17" fmla="*/ 6 h 269"/>
                    <a:gd name="T18" fmla="*/ 4 w 390"/>
                    <a:gd name="T19" fmla="*/ 6 h 269"/>
                    <a:gd name="T20" fmla="*/ 11 w 390"/>
                    <a:gd name="T21" fmla="*/ 3 h 269"/>
                    <a:gd name="T22" fmla="*/ 10 w 390"/>
                    <a:gd name="T23" fmla="*/ 0 h 269"/>
                    <a:gd name="T24" fmla="*/ 10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2" name="Freeform 35"/>
                <p:cNvSpPr>
                  <a:spLocks/>
                </p:cNvSpPr>
                <p:nvPr userDrawn="1"/>
              </p:nvSpPr>
              <p:spPr bwMode="auto">
                <a:xfrm>
                  <a:off x="658" y="3538"/>
                  <a:ext cx="471" cy="212"/>
                </a:xfrm>
                <a:custGeom>
                  <a:avLst/>
                  <a:gdLst>
                    <a:gd name="T0" fmla="*/ 0 w 941"/>
                    <a:gd name="T1" fmla="*/ 5 h 424"/>
                    <a:gd name="T2" fmla="*/ 27 w 941"/>
                    <a:gd name="T3" fmla="*/ 0 h 424"/>
                    <a:gd name="T4" fmla="*/ 29 w 941"/>
                    <a:gd name="T5" fmla="*/ 3 h 424"/>
                    <a:gd name="T6" fmla="*/ 30 w 941"/>
                    <a:gd name="T7" fmla="*/ 6 h 424"/>
                    <a:gd name="T8" fmla="*/ 29 w 941"/>
                    <a:gd name="T9" fmla="*/ 9 h 424"/>
                    <a:gd name="T10" fmla="*/ 2 w 941"/>
                    <a:gd name="T11" fmla="*/ 14 h 424"/>
                    <a:gd name="T12" fmla="*/ 2 w 941"/>
                    <a:gd name="T13" fmla="*/ 12 h 424"/>
                    <a:gd name="T14" fmla="*/ 27 w 941"/>
                    <a:gd name="T15" fmla="*/ 8 h 424"/>
                    <a:gd name="T16" fmla="*/ 28 w 941"/>
                    <a:gd name="T17" fmla="*/ 5 h 424"/>
                    <a:gd name="T18" fmla="*/ 27 w 941"/>
                    <a:gd name="T19" fmla="*/ 2 h 424"/>
                    <a:gd name="T20" fmla="*/ 0 w 941"/>
                    <a:gd name="T21" fmla="*/ 6 h 424"/>
                    <a:gd name="T22" fmla="*/ 0 w 941"/>
                    <a:gd name="T23" fmla="*/ 5 h 424"/>
                    <a:gd name="T24" fmla="*/ 0 w 941"/>
                    <a:gd name="T25" fmla="*/ 5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73" name="Freeform 36"/>
                <p:cNvSpPr>
                  <a:spLocks/>
                </p:cNvSpPr>
                <p:nvPr userDrawn="1"/>
              </p:nvSpPr>
              <p:spPr bwMode="auto">
                <a:xfrm>
                  <a:off x="717" y="3606"/>
                  <a:ext cx="245" cy="86"/>
                </a:xfrm>
                <a:custGeom>
                  <a:avLst/>
                  <a:gdLst>
                    <a:gd name="T0" fmla="*/ 0 w 488"/>
                    <a:gd name="T1" fmla="*/ 3 h 173"/>
                    <a:gd name="T2" fmla="*/ 3 w 488"/>
                    <a:gd name="T3" fmla="*/ 5 h 173"/>
                    <a:gd name="T4" fmla="*/ 7 w 488"/>
                    <a:gd name="T5" fmla="*/ 5 h 173"/>
                    <a:gd name="T6" fmla="*/ 14 w 488"/>
                    <a:gd name="T7" fmla="*/ 3 h 173"/>
                    <a:gd name="T8" fmla="*/ 16 w 488"/>
                    <a:gd name="T9" fmla="*/ 1 h 173"/>
                    <a:gd name="T10" fmla="*/ 14 w 488"/>
                    <a:gd name="T11" fmla="*/ 0 h 173"/>
                    <a:gd name="T12" fmla="*/ 8 w 488"/>
                    <a:gd name="T13" fmla="*/ 0 h 173"/>
                    <a:gd name="T14" fmla="*/ 4 w 488"/>
                    <a:gd name="T15" fmla="*/ 0 h 173"/>
                    <a:gd name="T16" fmla="*/ 1 w 488"/>
                    <a:gd name="T17" fmla="*/ 2 h 173"/>
                    <a:gd name="T18" fmla="*/ 4 w 488"/>
                    <a:gd name="T19" fmla="*/ 2 h 173"/>
                    <a:gd name="T20" fmla="*/ 9 w 488"/>
                    <a:gd name="T21" fmla="*/ 1 h 173"/>
                    <a:gd name="T22" fmla="*/ 14 w 488"/>
                    <a:gd name="T23" fmla="*/ 1 h 173"/>
                    <a:gd name="T24" fmla="*/ 9 w 488"/>
                    <a:gd name="T25" fmla="*/ 3 h 173"/>
                    <a:gd name="T26" fmla="*/ 5 w 488"/>
                    <a:gd name="T27" fmla="*/ 3 h 173"/>
                    <a:gd name="T28" fmla="*/ 0 w 488"/>
                    <a:gd name="T29" fmla="*/ 3 h 173"/>
                    <a:gd name="T30" fmla="*/ 0 w 488"/>
                    <a:gd name="T31" fmla="*/ 3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1 w 772"/>
                <a:gd name="T1" fmla="*/ 50 h 3266"/>
                <a:gd name="T2" fmla="*/ 1 w 772"/>
                <a:gd name="T3" fmla="*/ 47 h 3266"/>
                <a:gd name="T4" fmla="*/ 1 w 772"/>
                <a:gd name="T5" fmla="*/ 44 h 3266"/>
                <a:gd name="T6" fmla="*/ 1 w 772"/>
                <a:gd name="T7" fmla="*/ 41 h 3266"/>
                <a:gd name="T8" fmla="*/ 1 w 772"/>
                <a:gd name="T9" fmla="*/ 36 h 3266"/>
                <a:gd name="T10" fmla="*/ 1 w 772"/>
                <a:gd name="T11" fmla="*/ 33 h 3266"/>
                <a:gd name="T12" fmla="*/ 1 w 772"/>
                <a:gd name="T13" fmla="*/ 31 h 3266"/>
                <a:gd name="T14" fmla="*/ 1 w 772"/>
                <a:gd name="T15" fmla="*/ 30 h 3266"/>
                <a:gd name="T16" fmla="*/ 1 w 772"/>
                <a:gd name="T17" fmla="*/ 28 h 3266"/>
                <a:gd name="T18" fmla="*/ 1 w 772"/>
                <a:gd name="T19" fmla="*/ 25 h 3266"/>
                <a:gd name="T20" fmla="*/ 1 w 772"/>
                <a:gd name="T21" fmla="*/ 18 h 3266"/>
                <a:gd name="T22" fmla="*/ 1 w 772"/>
                <a:gd name="T23" fmla="*/ 15 h 3266"/>
                <a:gd name="T24" fmla="*/ 1 w 772"/>
                <a:gd name="T25" fmla="*/ 11 h 3266"/>
                <a:gd name="T26" fmla="*/ 1 w 772"/>
                <a:gd name="T27" fmla="*/ 10 h 3266"/>
                <a:gd name="T28" fmla="*/ 0 w 772"/>
                <a:gd name="T29" fmla="*/ 7 h 3266"/>
                <a:gd name="T30" fmla="*/ 0 w 772"/>
                <a:gd name="T31" fmla="*/ 0 h 3266"/>
                <a:gd name="T32" fmla="*/ 0 w 772"/>
                <a:gd name="T33" fmla="*/ 6 h 3266"/>
                <a:gd name="T34" fmla="*/ 0 w 772"/>
                <a:gd name="T35" fmla="*/ 10 h 3266"/>
                <a:gd name="T36" fmla="*/ 1 w 772"/>
                <a:gd name="T37" fmla="*/ 12 h 3266"/>
                <a:gd name="T38" fmla="*/ 1 w 772"/>
                <a:gd name="T39" fmla="*/ 13 h 3266"/>
                <a:gd name="T40" fmla="*/ 1 w 772"/>
                <a:gd name="T41" fmla="*/ 17 h 3266"/>
                <a:gd name="T42" fmla="*/ 1 w 772"/>
                <a:gd name="T43" fmla="*/ 20 h 3266"/>
                <a:gd name="T44" fmla="*/ 0 w 772"/>
                <a:gd name="T45" fmla="*/ 26 h 3266"/>
                <a:gd name="T46" fmla="*/ 0 w 772"/>
                <a:gd name="T47" fmla="*/ 30 h 3266"/>
                <a:gd name="T48" fmla="*/ 1 w 772"/>
                <a:gd name="T49" fmla="*/ 33 h 3266"/>
                <a:gd name="T50" fmla="*/ 1 w 772"/>
                <a:gd name="T51" fmla="*/ 35 h 3266"/>
                <a:gd name="T52" fmla="*/ 0 w 772"/>
                <a:gd name="T53" fmla="*/ 39 h 3266"/>
                <a:gd name="T54" fmla="*/ 0 w 772"/>
                <a:gd name="T55" fmla="*/ 43 h 3266"/>
                <a:gd name="T56" fmla="*/ 0 w 772"/>
                <a:gd name="T57" fmla="*/ 48 h 3266"/>
                <a:gd name="T58" fmla="*/ 1 w 772"/>
                <a:gd name="T59" fmla="*/ 50 h 3266"/>
                <a:gd name="T60" fmla="*/ 1 w 772"/>
                <a:gd name="T61" fmla="*/ 52 h 3266"/>
                <a:gd name="T62" fmla="*/ 1 w 772"/>
                <a:gd name="T63" fmla="*/ 50 h 3266"/>
                <a:gd name="T64" fmla="*/ 1 w 772"/>
                <a:gd name="T65" fmla="*/ 5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50" name="Freeform 39"/>
            <p:cNvSpPr>
              <a:spLocks/>
            </p:cNvSpPr>
            <p:nvPr userDrawn="1"/>
          </p:nvSpPr>
          <p:spPr bwMode="auto">
            <a:xfrm flipH="1">
              <a:off x="5506" y="1333"/>
              <a:ext cx="205" cy="1633"/>
            </a:xfrm>
            <a:custGeom>
              <a:avLst/>
              <a:gdLst>
                <a:gd name="T0" fmla="*/ 1 w 772"/>
                <a:gd name="T1" fmla="*/ 99 h 3266"/>
                <a:gd name="T2" fmla="*/ 1 w 772"/>
                <a:gd name="T3" fmla="*/ 93 h 3266"/>
                <a:gd name="T4" fmla="*/ 1 w 772"/>
                <a:gd name="T5" fmla="*/ 87 h 3266"/>
                <a:gd name="T6" fmla="*/ 1 w 772"/>
                <a:gd name="T7" fmla="*/ 80 h 3266"/>
                <a:gd name="T8" fmla="*/ 1 w 772"/>
                <a:gd name="T9" fmla="*/ 71 h 3266"/>
                <a:gd name="T10" fmla="*/ 1 w 772"/>
                <a:gd name="T11" fmla="*/ 65 h 3266"/>
                <a:gd name="T12" fmla="*/ 1 w 772"/>
                <a:gd name="T13" fmla="*/ 61 h 3266"/>
                <a:gd name="T14" fmla="*/ 1 w 772"/>
                <a:gd name="T15" fmla="*/ 59 h 3266"/>
                <a:gd name="T16" fmla="*/ 1 w 772"/>
                <a:gd name="T17" fmla="*/ 55 h 3266"/>
                <a:gd name="T18" fmla="*/ 1 w 772"/>
                <a:gd name="T19" fmla="*/ 50 h 3266"/>
                <a:gd name="T20" fmla="*/ 1 w 772"/>
                <a:gd name="T21" fmla="*/ 37 h 3266"/>
                <a:gd name="T22" fmla="*/ 1 w 772"/>
                <a:gd name="T23" fmla="*/ 30 h 3266"/>
                <a:gd name="T24" fmla="*/ 1 w 772"/>
                <a:gd name="T25" fmla="*/ 23 h 3266"/>
                <a:gd name="T26" fmla="*/ 1 w 772"/>
                <a:gd name="T27" fmla="*/ 19 h 3266"/>
                <a:gd name="T28" fmla="*/ 0 w 772"/>
                <a:gd name="T29" fmla="*/ 14 h 3266"/>
                <a:gd name="T30" fmla="*/ 0 w 772"/>
                <a:gd name="T31" fmla="*/ 0 h 3266"/>
                <a:gd name="T32" fmla="*/ 0 w 772"/>
                <a:gd name="T33" fmla="*/ 12 h 3266"/>
                <a:gd name="T34" fmla="*/ 0 w 772"/>
                <a:gd name="T35" fmla="*/ 20 h 3266"/>
                <a:gd name="T36" fmla="*/ 1 w 772"/>
                <a:gd name="T37" fmla="*/ 24 h 3266"/>
                <a:gd name="T38" fmla="*/ 1 w 772"/>
                <a:gd name="T39" fmla="*/ 27 h 3266"/>
                <a:gd name="T40" fmla="*/ 1 w 772"/>
                <a:gd name="T41" fmla="*/ 33 h 3266"/>
                <a:gd name="T42" fmla="*/ 1 w 772"/>
                <a:gd name="T43" fmla="*/ 40 h 3266"/>
                <a:gd name="T44" fmla="*/ 0 w 772"/>
                <a:gd name="T45" fmla="*/ 52 h 3266"/>
                <a:gd name="T46" fmla="*/ 0 w 772"/>
                <a:gd name="T47" fmla="*/ 60 h 3266"/>
                <a:gd name="T48" fmla="*/ 1 w 772"/>
                <a:gd name="T49" fmla="*/ 65 h 3266"/>
                <a:gd name="T50" fmla="*/ 1 w 772"/>
                <a:gd name="T51" fmla="*/ 69 h 3266"/>
                <a:gd name="T52" fmla="*/ 0 w 772"/>
                <a:gd name="T53" fmla="*/ 77 h 3266"/>
                <a:gd name="T54" fmla="*/ 0 w 772"/>
                <a:gd name="T55" fmla="*/ 85 h 3266"/>
                <a:gd name="T56" fmla="*/ 0 w 772"/>
                <a:gd name="T57" fmla="*/ 94 h 3266"/>
                <a:gd name="T58" fmla="*/ 1 w 772"/>
                <a:gd name="T59" fmla="*/ 99 h 3266"/>
                <a:gd name="T60" fmla="*/ 1 w 772"/>
                <a:gd name="T61" fmla="*/ 103 h 3266"/>
                <a:gd name="T62" fmla="*/ 1 w 772"/>
                <a:gd name="T63" fmla="*/ 99 h 3266"/>
                <a:gd name="T64" fmla="*/ 1 w 772"/>
                <a:gd name="T65" fmla="*/ 9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2 h 806"/>
                  <a:gd name="T4" fmla="*/ 0 w 245"/>
                  <a:gd name="T5" fmla="*/ 5 h 806"/>
                  <a:gd name="T6" fmla="*/ 0 w 245"/>
                  <a:gd name="T7" fmla="*/ 5 h 806"/>
                  <a:gd name="T8" fmla="*/ 0 w 245"/>
                  <a:gd name="T9" fmla="*/ 2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1 h 349"/>
                    <a:gd name="T4" fmla="*/ 1 w 604"/>
                    <a:gd name="T5" fmla="*/ 2 h 349"/>
                    <a:gd name="T6" fmla="*/ 1 w 604"/>
                    <a:gd name="T7" fmla="*/ 1 h 349"/>
                    <a:gd name="T8" fmla="*/ 1 w 604"/>
                    <a:gd name="T9" fmla="*/ 0 h 349"/>
                    <a:gd name="T10" fmla="*/ 1 w 604"/>
                    <a:gd name="T11" fmla="*/ 1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2" name="Freeform 45"/>
                <p:cNvSpPr>
                  <a:spLocks/>
                </p:cNvSpPr>
                <p:nvPr userDrawn="1"/>
              </p:nvSpPr>
              <p:spPr bwMode="auto">
                <a:xfrm rot="-3172564">
                  <a:off x="5052" y="328"/>
                  <a:ext cx="269" cy="438"/>
                </a:xfrm>
                <a:custGeom>
                  <a:avLst/>
                  <a:gdLst>
                    <a:gd name="T0" fmla="*/ 1 w 1064"/>
                    <a:gd name="T1" fmla="*/ 1 h 1230"/>
                    <a:gd name="T2" fmla="*/ 1 w 1064"/>
                    <a:gd name="T3" fmla="*/ 2 h 1230"/>
                    <a:gd name="T4" fmla="*/ 0 w 1064"/>
                    <a:gd name="T5" fmla="*/ 4 h 1230"/>
                    <a:gd name="T6" fmla="*/ 0 w 1064"/>
                    <a:gd name="T7" fmla="*/ 6 h 1230"/>
                    <a:gd name="T8" fmla="*/ 0 w 1064"/>
                    <a:gd name="T9" fmla="*/ 7 h 1230"/>
                    <a:gd name="T10" fmla="*/ 0 w 1064"/>
                    <a:gd name="T11" fmla="*/ 7 h 1230"/>
                    <a:gd name="T12" fmla="*/ 1 w 1064"/>
                    <a:gd name="T13" fmla="*/ 5 h 1230"/>
                    <a:gd name="T14" fmla="*/ 1 w 1064"/>
                    <a:gd name="T15" fmla="*/ 3 h 1230"/>
                    <a:gd name="T16" fmla="*/ 1 w 1064"/>
                    <a:gd name="T17" fmla="*/ 1 h 1230"/>
                    <a:gd name="T18" fmla="*/ 1 w 1064"/>
                    <a:gd name="T19" fmla="*/ 0 h 1230"/>
                    <a:gd name="T20" fmla="*/ 1 w 1064"/>
                    <a:gd name="T21" fmla="*/ 0 h 1230"/>
                    <a:gd name="T22" fmla="*/ 1 w 1064"/>
                    <a:gd name="T23" fmla="*/ 0 h 1230"/>
                    <a:gd name="T24" fmla="*/ 1 w 1064"/>
                    <a:gd name="T25" fmla="*/ 1 h 1230"/>
                    <a:gd name="T26" fmla="*/ 1 w 1064"/>
                    <a:gd name="T27" fmla="*/ 2 h 1230"/>
                    <a:gd name="T28" fmla="*/ 1 w 1064"/>
                    <a:gd name="T29" fmla="*/ 4 h 1230"/>
                    <a:gd name="T30" fmla="*/ 1 w 1064"/>
                    <a:gd name="T31" fmla="*/ 6 h 1230"/>
                    <a:gd name="T32" fmla="*/ 0 w 1064"/>
                    <a:gd name="T33" fmla="*/ 6 h 1230"/>
                    <a:gd name="T34" fmla="*/ 0 w 1064"/>
                    <a:gd name="T35" fmla="*/ 5 h 1230"/>
                    <a:gd name="T36" fmla="*/ 1 w 1064"/>
                    <a:gd name="T37" fmla="*/ 3 h 1230"/>
                    <a:gd name="T38" fmla="*/ 1 w 1064"/>
                    <a:gd name="T39" fmla="*/ 1 h 1230"/>
                    <a:gd name="T40" fmla="*/ 1 w 1064"/>
                    <a:gd name="T41" fmla="*/ 1 h 1230"/>
                    <a:gd name="T42" fmla="*/ 1 w 1064"/>
                    <a:gd name="T43" fmla="*/ 1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3" name="Freeform 46"/>
                <p:cNvSpPr>
                  <a:spLocks/>
                </p:cNvSpPr>
                <p:nvPr userDrawn="1"/>
              </p:nvSpPr>
              <p:spPr bwMode="auto">
                <a:xfrm rot="-3172564">
                  <a:off x="4862" y="178"/>
                  <a:ext cx="505" cy="898"/>
                </a:xfrm>
                <a:custGeom>
                  <a:avLst/>
                  <a:gdLst>
                    <a:gd name="T0" fmla="*/ 2 w 2002"/>
                    <a:gd name="T1" fmla="*/ 0 h 2521"/>
                    <a:gd name="T2" fmla="*/ 0 w 2002"/>
                    <a:gd name="T3" fmla="*/ 15 h 2521"/>
                    <a:gd name="T4" fmla="*/ 0 w 2002"/>
                    <a:gd name="T5" fmla="*/ 14 h 2521"/>
                    <a:gd name="T6" fmla="*/ 2 w 2002"/>
                    <a:gd name="T7" fmla="*/ 0 h 2521"/>
                    <a:gd name="T8" fmla="*/ 2 w 2002"/>
                    <a:gd name="T9" fmla="*/ 0 h 2521"/>
                    <a:gd name="T10" fmla="*/ 2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4" name="Freeform 47"/>
                <p:cNvSpPr>
                  <a:spLocks/>
                </p:cNvSpPr>
                <p:nvPr userDrawn="1"/>
              </p:nvSpPr>
              <p:spPr bwMode="auto">
                <a:xfrm rot="-3172564">
                  <a:off x="4903" y="-19"/>
                  <a:ext cx="758" cy="1344"/>
                </a:xfrm>
                <a:custGeom>
                  <a:avLst/>
                  <a:gdLst>
                    <a:gd name="T0" fmla="*/ 0 w 3007"/>
                    <a:gd name="T1" fmla="*/ 16 h 3771"/>
                    <a:gd name="T2" fmla="*/ 1 w 3007"/>
                    <a:gd name="T3" fmla="*/ 16 h 3771"/>
                    <a:gd name="T4" fmla="*/ 1 w 3007"/>
                    <a:gd name="T5" fmla="*/ 17 h 3771"/>
                    <a:gd name="T6" fmla="*/ 1 w 3007"/>
                    <a:gd name="T7" fmla="*/ 16 h 3771"/>
                    <a:gd name="T8" fmla="*/ 1 w 3007"/>
                    <a:gd name="T9" fmla="*/ 15 h 3771"/>
                    <a:gd name="T10" fmla="*/ 1 w 3007"/>
                    <a:gd name="T11" fmla="*/ 16 h 3771"/>
                    <a:gd name="T12" fmla="*/ 1 w 3007"/>
                    <a:gd name="T13" fmla="*/ 16 h 3771"/>
                    <a:gd name="T14" fmla="*/ 3 w 3007"/>
                    <a:gd name="T15" fmla="*/ 2 h 3771"/>
                    <a:gd name="T16" fmla="*/ 3 w 3007"/>
                    <a:gd name="T17" fmla="*/ 1 h 3771"/>
                    <a:gd name="T18" fmla="*/ 2 w 3007"/>
                    <a:gd name="T19" fmla="*/ 0 h 3771"/>
                    <a:gd name="T20" fmla="*/ 3 w 3007"/>
                    <a:gd name="T21" fmla="*/ 0 h 3771"/>
                    <a:gd name="T22" fmla="*/ 3 w 3007"/>
                    <a:gd name="T23" fmla="*/ 2 h 3771"/>
                    <a:gd name="T24" fmla="*/ 1 w 3007"/>
                    <a:gd name="T25" fmla="*/ 19 h 3771"/>
                    <a:gd name="T26" fmla="*/ 1 w 3007"/>
                    <a:gd name="T27" fmla="*/ 20 h 3771"/>
                    <a:gd name="T28" fmla="*/ 0 w 3007"/>
                    <a:gd name="T29" fmla="*/ 22 h 3771"/>
                    <a:gd name="T30" fmla="*/ 0 w 3007"/>
                    <a:gd name="T31" fmla="*/ 21 h 3771"/>
                    <a:gd name="T32" fmla="*/ 0 w 3007"/>
                    <a:gd name="T33" fmla="*/ 21 h 3771"/>
                    <a:gd name="T34" fmla="*/ 1 w 3007"/>
                    <a:gd name="T35" fmla="*/ 20 h 3771"/>
                    <a:gd name="T36" fmla="*/ 0 w 3007"/>
                    <a:gd name="T37" fmla="*/ 19 h 3771"/>
                    <a:gd name="T38" fmla="*/ 0 w 3007"/>
                    <a:gd name="T39" fmla="*/ 18 h 3771"/>
                    <a:gd name="T40" fmla="*/ 1 w 3007"/>
                    <a:gd name="T41" fmla="*/ 19 h 3771"/>
                    <a:gd name="T42" fmla="*/ 1 w 3007"/>
                    <a:gd name="T43" fmla="*/ 18 h 3771"/>
                    <a:gd name="T44" fmla="*/ 1 w 3007"/>
                    <a:gd name="T45" fmla="*/ 19 h 3771"/>
                    <a:gd name="T46" fmla="*/ 1 w 3007"/>
                    <a:gd name="T47" fmla="*/ 18 h 3771"/>
                    <a:gd name="T48" fmla="*/ 1 w 3007"/>
                    <a:gd name="T49" fmla="*/ 18 h 3771"/>
                    <a:gd name="T50" fmla="*/ 0 w 3007"/>
                    <a:gd name="T51" fmla="*/ 16 h 3771"/>
                    <a:gd name="T52" fmla="*/ 0 w 3007"/>
                    <a:gd name="T53" fmla="*/ 16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5" name="Freeform 48"/>
                <p:cNvSpPr>
                  <a:spLocks/>
                </p:cNvSpPr>
                <p:nvPr userDrawn="1"/>
              </p:nvSpPr>
              <p:spPr bwMode="auto">
                <a:xfrm rot="-3172564">
                  <a:off x="5301" y="893"/>
                  <a:ext cx="169" cy="122"/>
                </a:xfrm>
                <a:custGeom>
                  <a:avLst/>
                  <a:gdLst>
                    <a:gd name="T0" fmla="*/ 0 w 673"/>
                    <a:gd name="T1" fmla="*/ 0 h 342"/>
                    <a:gd name="T2" fmla="*/ 0 w 673"/>
                    <a:gd name="T3" fmla="*/ 1 h 342"/>
                    <a:gd name="T4" fmla="*/ 1 w 673"/>
                    <a:gd name="T5" fmla="*/ 2 h 342"/>
                    <a:gd name="T6" fmla="*/ 1 w 673"/>
                    <a:gd name="T7" fmla="*/ 2 h 342"/>
                    <a:gd name="T8" fmla="*/ 1 w 673"/>
                    <a:gd name="T9" fmla="*/ 1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6" name="Freeform 49"/>
                <p:cNvSpPr>
                  <a:spLocks/>
                </p:cNvSpPr>
                <p:nvPr userDrawn="1"/>
              </p:nvSpPr>
              <p:spPr bwMode="auto">
                <a:xfrm rot="-3172564">
                  <a:off x="5253" y="802"/>
                  <a:ext cx="181" cy="144"/>
                </a:xfrm>
                <a:custGeom>
                  <a:avLst/>
                  <a:gdLst>
                    <a:gd name="T0" fmla="*/ 0 w 716"/>
                    <a:gd name="T1" fmla="*/ 0 h 403"/>
                    <a:gd name="T2" fmla="*/ 1 w 716"/>
                    <a:gd name="T3" fmla="*/ 1 h 403"/>
                    <a:gd name="T4" fmla="*/ 1 w 716"/>
                    <a:gd name="T5" fmla="*/ 2 h 403"/>
                    <a:gd name="T6" fmla="*/ 1 w 716"/>
                    <a:gd name="T7" fmla="*/ 2 h 403"/>
                    <a:gd name="T8" fmla="*/ 1 w 716"/>
                    <a:gd name="T9" fmla="*/ 1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1 h 411"/>
                    <a:gd name="T4" fmla="*/ 1 w 717"/>
                    <a:gd name="T5" fmla="*/ 3 h 411"/>
                    <a:gd name="T6" fmla="*/ 1 w 717"/>
                    <a:gd name="T7" fmla="*/ 2 h 411"/>
                    <a:gd name="T8" fmla="*/ 1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8" name="Freeform 51"/>
                <p:cNvSpPr>
                  <a:spLocks/>
                </p:cNvSpPr>
                <p:nvPr userDrawn="1"/>
              </p:nvSpPr>
              <p:spPr bwMode="auto">
                <a:xfrm rot="-3172564">
                  <a:off x="4951" y="138"/>
                  <a:ext cx="179" cy="138"/>
                </a:xfrm>
                <a:custGeom>
                  <a:avLst/>
                  <a:gdLst>
                    <a:gd name="T0" fmla="*/ 0 w 709"/>
                    <a:gd name="T1" fmla="*/ 0 h 386"/>
                    <a:gd name="T2" fmla="*/ 0 w 709"/>
                    <a:gd name="T3" fmla="*/ 1 h 386"/>
                    <a:gd name="T4" fmla="*/ 1 w 709"/>
                    <a:gd name="T5" fmla="*/ 2 h 386"/>
                    <a:gd name="T6" fmla="*/ 1 w 709"/>
                    <a:gd name="T7" fmla="*/ 2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814"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Lst>
  <p:transition/>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mymaths.co.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bbc.co.uk/schools/revis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2492375"/>
            <a:ext cx="7777162" cy="2305050"/>
          </a:xfrm>
        </p:spPr>
        <p:txBody>
          <a:bodyPr/>
          <a:lstStyle/>
          <a:p>
            <a:pPr eaLnBrk="1" hangingPunct="1">
              <a:defRPr/>
            </a:pPr>
            <a:r>
              <a:rPr lang="en-GB" altLang="en-US" sz="5400">
                <a:solidFill>
                  <a:srgbClr val="000099"/>
                </a:solidFill>
                <a:effectLst>
                  <a:outerShdw blurRad="38100" dist="38100" dir="2700000" algn="tl">
                    <a:srgbClr val="000000"/>
                  </a:outerShdw>
                </a:effectLst>
              </a:rPr>
              <a:t>F.J.S.</a:t>
            </a:r>
            <a:br>
              <a:rPr lang="en-GB" altLang="en-US" sz="5400">
                <a:solidFill>
                  <a:srgbClr val="000099"/>
                </a:solidFill>
                <a:effectLst>
                  <a:outerShdw blurRad="38100" dist="38100" dir="2700000" algn="tl">
                    <a:srgbClr val="000000"/>
                  </a:outerShdw>
                </a:effectLst>
              </a:rPr>
            </a:br>
            <a:r>
              <a:rPr lang="en-GB" altLang="en-US" sz="5400">
                <a:solidFill>
                  <a:srgbClr val="000099"/>
                </a:solidFill>
                <a:effectLst>
                  <a:outerShdw blurRad="38100" dist="38100" dir="2700000" algn="tl">
                    <a:srgbClr val="000000"/>
                  </a:outerShdw>
                </a:effectLst>
              </a:rPr>
              <a:t>A Parent’s Guide to </a:t>
            </a:r>
            <a:br>
              <a:rPr lang="en-GB" altLang="en-US" sz="5400">
                <a:solidFill>
                  <a:srgbClr val="000099"/>
                </a:solidFill>
                <a:effectLst>
                  <a:outerShdw blurRad="38100" dist="38100" dir="2700000" algn="tl">
                    <a:srgbClr val="000000"/>
                  </a:outerShdw>
                </a:effectLst>
              </a:rPr>
            </a:br>
            <a:r>
              <a:rPr lang="en-GB" altLang="en-US" sz="5400">
                <a:solidFill>
                  <a:srgbClr val="000099"/>
                </a:solidFill>
                <a:effectLst>
                  <a:outerShdw blurRad="38100" dist="38100" dir="2700000" algn="tl">
                    <a:srgbClr val="000000"/>
                  </a:outerShdw>
                </a:effectLst>
              </a:rPr>
              <a:t>Key Stage Two SATs</a:t>
            </a:r>
            <a:endParaRPr lang="en-US" altLang="en-US" sz="5400">
              <a:solidFill>
                <a:srgbClr val="000099"/>
              </a:solidFill>
              <a:effectLst>
                <a:outerShdw blurRad="38100" dist="38100" dir="2700000" algn="tl">
                  <a:srgbClr val="000000"/>
                </a:outerShdw>
              </a:effectLst>
            </a:endParaRPr>
          </a:p>
        </p:txBody>
      </p:sp>
      <p:sp>
        <p:nvSpPr>
          <p:cNvPr id="4099" name="Text Box 4"/>
          <p:cNvSpPr txBox="1">
            <a:spLocks noChangeArrowheads="1"/>
          </p:cNvSpPr>
          <p:nvPr/>
        </p:nvSpPr>
        <p:spPr bwMode="auto">
          <a:xfrm>
            <a:off x="250825" y="5949950"/>
            <a:ext cx="5545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r>
              <a:rPr lang="en-GB" altLang="en-US" sz="2400" dirty="0">
                <a:solidFill>
                  <a:srgbClr val="000099"/>
                </a:solidFill>
              </a:rPr>
              <a:t>April 2022</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2240" y="291750"/>
            <a:ext cx="1914525" cy="192405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 by="(-#ppt_w*2)" calcmode="lin" valueType="num">
                                      <p:cBhvr rctx="PPT">
                                        <p:cTn id="7" dur="500" autoRev="1" fill="hold">
                                          <p:stCondLst>
                                            <p:cond delay="0"/>
                                          </p:stCondLst>
                                        </p:cTn>
                                        <p:tgtEl>
                                          <p:spTgt spid="2050"/>
                                        </p:tgtEl>
                                        <p:attrNameLst>
                                          <p:attrName>ppt_w</p:attrName>
                                        </p:attrNameLst>
                                      </p:cBhvr>
                                    </p:anim>
                                    <p:anim by="(#ppt_w*0.50)" calcmode="lin" valueType="num">
                                      <p:cBhvr>
                                        <p:cTn id="8" dur="500" decel="50000" autoRev="1" fill="hold">
                                          <p:stCondLst>
                                            <p:cond delay="0"/>
                                          </p:stCondLst>
                                        </p:cTn>
                                        <p:tgtEl>
                                          <p:spTgt spid="2050"/>
                                        </p:tgtEl>
                                        <p:attrNameLst>
                                          <p:attrName>ppt_x</p:attrName>
                                        </p:attrNameLst>
                                      </p:cBhvr>
                                    </p:anim>
                                    <p:anim from="(-#ppt_h/2)" to="(#ppt_y)" calcmode="lin" valueType="num">
                                      <p:cBhvr>
                                        <p:cTn id="9" dur="1000" fill="hold">
                                          <p:stCondLst>
                                            <p:cond delay="0"/>
                                          </p:stCondLst>
                                        </p:cTn>
                                        <p:tgtEl>
                                          <p:spTgt spid="2050"/>
                                        </p:tgtEl>
                                        <p:attrNameLst>
                                          <p:attrName>ppt_y</p:attrName>
                                        </p:attrNameLst>
                                      </p:cBhvr>
                                    </p:anim>
                                    <p:animRot by="21600000">
                                      <p:cBhvr>
                                        <p:cTn id="10" dur="1000" fill="hold">
                                          <p:stCondLst>
                                            <p:cond delay="0"/>
                                          </p:stCondLst>
                                        </p:cTn>
                                        <p:tgtEl>
                                          <p:spTgt spid="205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07950" y="115888"/>
            <a:ext cx="7524750" cy="700087"/>
          </a:xfrm>
        </p:spPr>
        <p:txBody>
          <a:bodyPr/>
          <a:lstStyle/>
          <a:p>
            <a:pPr algn="l" eaLnBrk="1" hangingPunct="1"/>
            <a:r>
              <a:rPr lang="en-GB" altLang="en-US" sz="2800" b="1" dirty="0">
                <a:solidFill>
                  <a:srgbClr val="000099"/>
                </a:solidFill>
              </a:rPr>
              <a:t>KS2 Timetable May 9</a:t>
            </a:r>
            <a:r>
              <a:rPr lang="en-GB" altLang="en-US" sz="2800" b="1" baseline="30000" dirty="0">
                <a:solidFill>
                  <a:srgbClr val="000099"/>
                </a:solidFill>
              </a:rPr>
              <a:t>th</a:t>
            </a:r>
            <a:r>
              <a:rPr lang="en-GB" altLang="en-US" sz="2800" b="1" dirty="0">
                <a:solidFill>
                  <a:srgbClr val="000099"/>
                </a:solidFill>
              </a:rPr>
              <a:t>-12</a:t>
            </a:r>
            <a:r>
              <a:rPr lang="en-GB" altLang="en-US" sz="2800" b="1" baseline="30000" dirty="0">
                <a:solidFill>
                  <a:srgbClr val="000099"/>
                </a:solidFill>
              </a:rPr>
              <a:t>th</a:t>
            </a:r>
            <a:r>
              <a:rPr lang="en-GB" altLang="en-US" sz="2800" b="1" dirty="0">
                <a:solidFill>
                  <a:srgbClr val="000099"/>
                </a:solidFill>
              </a:rPr>
              <a:t> 2022</a:t>
            </a:r>
            <a:endParaRPr lang="en-US" altLang="en-US" sz="2800" b="1" dirty="0">
              <a:solidFill>
                <a:srgbClr val="000099"/>
              </a:solidFill>
            </a:endParaRPr>
          </a:p>
        </p:txBody>
      </p:sp>
      <p:graphicFrame>
        <p:nvGraphicFramePr>
          <p:cNvPr id="11337" name="Group 73"/>
          <p:cNvGraphicFramePr>
            <a:graphicFrameLocks noGrp="1"/>
          </p:cNvGraphicFramePr>
          <p:nvPr>
            <p:ph idx="1"/>
            <p:extLst>
              <p:ext uri="{D42A27DB-BD31-4B8C-83A1-F6EECF244321}">
                <p14:modId xmlns:p14="http://schemas.microsoft.com/office/powerpoint/2010/main" val="1093357511"/>
              </p:ext>
            </p:extLst>
          </p:nvPr>
        </p:nvGraphicFramePr>
        <p:xfrm>
          <a:off x="539750" y="1125538"/>
          <a:ext cx="7488238" cy="4146560"/>
        </p:xfrm>
        <a:graphic>
          <a:graphicData uri="http://schemas.openxmlformats.org/drawingml/2006/table">
            <a:tbl>
              <a:tblPr/>
              <a:tblGrid>
                <a:gridCol w="1512048">
                  <a:extLst>
                    <a:ext uri="{9D8B030D-6E8A-4147-A177-3AD203B41FA5}">
                      <a16:colId xmlns:a16="http://schemas.microsoft.com/office/drawing/2014/main" val="20000"/>
                    </a:ext>
                  </a:extLst>
                </a:gridCol>
                <a:gridCol w="5976190">
                  <a:extLst>
                    <a:ext uri="{9D8B030D-6E8A-4147-A177-3AD203B41FA5}">
                      <a16:colId xmlns:a16="http://schemas.microsoft.com/office/drawing/2014/main" val="20001"/>
                    </a:ext>
                  </a:extLst>
                </a:gridCol>
              </a:tblGrid>
              <a:tr h="863744">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Monday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a:ln>
                            <a:noFill/>
                          </a:ln>
                          <a:solidFill>
                            <a:srgbClr val="000099"/>
                          </a:solidFill>
                          <a:effectLst/>
                          <a:latin typeface="Comic Sans MS" pitchFamily="66" charset="0"/>
                        </a:rPr>
                        <a:t>9</a:t>
                      </a:r>
                      <a:r>
                        <a:rPr kumimoji="0" lang="en-GB" altLang="en-US" sz="1800" b="0" i="0" u="none" strike="noStrike" cap="none" normalizeH="0" baseline="30000" dirty="0">
                          <a:ln>
                            <a:noFill/>
                          </a:ln>
                          <a:solidFill>
                            <a:srgbClr val="000099"/>
                          </a:solidFill>
                          <a:effectLst/>
                          <a:latin typeface="Comic Sans MS" pitchFamily="66" charset="0"/>
                        </a:rPr>
                        <a:t>th</a:t>
                      </a:r>
                      <a:r>
                        <a:rPr kumimoji="0" lang="en-GB" altLang="en-US" sz="1800" b="0" i="0" u="none" strike="noStrike" cap="none" normalizeH="0" baseline="0" dirty="0">
                          <a:ln>
                            <a:noFill/>
                          </a:ln>
                          <a:solidFill>
                            <a:srgbClr val="000099"/>
                          </a:solidFill>
                          <a:effectLst/>
                          <a:latin typeface="Comic Sans MS" pitchFamily="66" charset="0"/>
                        </a:rPr>
                        <a:t> May</a:t>
                      </a:r>
                      <a:endParaRPr kumimoji="0" lang="en-US" altLang="en-US" sz="1800" b="0" i="0" u="none" strike="noStrike" cap="none" normalizeH="0" baseline="0" dirty="0">
                        <a:ln>
                          <a:noFill/>
                        </a:ln>
                        <a:solidFill>
                          <a:srgbClr val="000099"/>
                        </a:solidFill>
                        <a:effectLst/>
                        <a:latin typeface="Comic Sans MS" pitchFamily="66" charset="0"/>
                      </a:endParaRPr>
                    </a:p>
                  </a:txBody>
                  <a:tcPr marL="91433" marR="91433"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Grammar/Punctuation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Paper 1 short answers (45 minutes – 50 marks)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Paper 2 spelling        (</a:t>
                      </a:r>
                      <a:r>
                        <a:rPr kumimoji="0" lang="en-GB" altLang="en-US" sz="1800" b="1" i="0" u="none" strike="noStrike" cap="none" normalizeH="0" baseline="0" dirty="0" err="1">
                          <a:ln>
                            <a:noFill/>
                          </a:ln>
                          <a:solidFill>
                            <a:srgbClr val="000099"/>
                          </a:solidFill>
                          <a:effectLst/>
                          <a:latin typeface="Comic Sans MS" pitchFamily="66" charset="0"/>
                        </a:rPr>
                        <a:t>Approx</a:t>
                      </a:r>
                      <a:r>
                        <a:rPr kumimoji="0" lang="en-GB" altLang="en-US" sz="1800" b="1" i="0" u="none" strike="noStrike" cap="none" normalizeH="0" baseline="0" dirty="0">
                          <a:ln>
                            <a:noFill/>
                          </a:ln>
                          <a:solidFill>
                            <a:srgbClr val="000099"/>
                          </a:solidFill>
                          <a:effectLst/>
                          <a:latin typeface="Comic Sans MS" pitchFamily="66" charset="0"/>
                        </a:rPr>
                        <a:t> 15 mins – 20 marks)</a:t>
                      </a:r>
                    </a:p>
                  </a:txBody>
                  <a:tcPr marL="91433" marR="91433"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50074">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Tuesday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a:ln>
                            <a:noFill/>
                          </a:ln>
                          <a:solidFill>
                            <a:srgbClr val="000099"/>
                          </a:solidFill>
                          <a:effectLst/>
                          <a:latin typeface="Comic Sans MS" pitchFamily="66" charset="0"/>
                        </a:rPr>
                        <a:t>10</a:t>
                      </a:r>
                      <a:r>
                        <a:rPr kumimoji="0" lang="en-GB" altLang="en-US" sz="1800" b="0" i="0" u="none" strike="noStrike" cap="none" normalizeH="0" baseline="30000" dirty="0">
                          <a:ln>
                            <a:noFill/>
                          </a:ln>
                          <a:solidFill>
                            <a:srgbClr val="000099"/>
                          </a:solidFill>
                          <a:effectLst/>
                          <a:latin typeface="Comic Sans MS" pitchFamily="66" charset="0"/>
                        </a:rPr>
                        <a:t>th</a:t>
                      </a:r>
                      <a:r>
                        <a:rPr kumimoji="0" lang="en-GB" altLang="en-US" sz="1800" b="0" i="0" u="none" strike="noStrike" cap="none" normalizeH="0" baseline="0" dirty="0">
                          <a:ln>
                            <a:noFill/>
                          </a:ln>
                          <a:solidFill>
                            <a:srgbClr val="000099"/>
                          </a:solidFill>
                          <a:effectLst/>
                          <a:latin typeface="Comic Sans MS" pitchFamily="66" charset="0"/>
                        </a:rPr>
                        <a:t> May</a:t>
                      </a:r>
                      <a:endParaRPr kumimoji="0" lang="en-US" altLang="en-US" sz="1800" b="0" i="0" u="none" strike="noStrike" cap="none" normalizeH="0" baseline="0" dirty="0">
                        <a:ln>
                          <a:noFill/>
                        </a:ln>
                        <a:solidFill>
                          <a:srgbClr val="000099"/>
                        </a:solidFill>
                        <a:effectLst/>
                        <a:latin typeface="Comic Sans MS" pitchFamily="66" charset="0"/>
                      </a:endParaRPr>
                    </a:p>
                  </a:txBody>
                  <a:tcPr marL="91433" marR="91433"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1800" b="1" i="0" u="none" strike="noStrike" cap="none" normalizeH="0" baseline="0" dirty="0">
                        <a:ln>
                          <a:noFill/>
                        </a:ln>
                        <a:solidFill>
                          <a:srgbClr val="000099"/>
                        </a:solidFill>
                        <a:effectLst/>
                        <a:latin typeface="Comic Sans MS" pitchFamily="66"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Reading test (1 hour for 3 texts – 50 marks)</a:t>
                      </a:r>
                    </a:p>
                  </a:txBody>
                  <a:tcPr marL="91433" marR="91433"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4632">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Wednesday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a:ln>
                            <a:noFill/>
                          </a:ln>
                          <a:solidFill>
                            <a:srgbClr val="000099"/>
                          </a:solidFill>
                          <a:effectLst/>
                          <a:latin typeface="Comic Sans MS" pitchFamily="66" charset="0"/>
                        </a:rPr>
                        <a:t>11</a:t>
                      </a:r>
                      <a:r>
                        <a:rPr kumimoji="0" lang="en-GB" altLang="en-US" sz="1800" b="0" i="0" u="none" strike="noStrike" cap="none" normalizeH="0" baseline="30000" dirty="0">
                          <a:ln>
                            <a:noFill/>
                          </a:ln>
                          <a:solidFill>
                            <a:srgbClr val="000099"/>
                          </a:solidFill>
                          <a:effectLst/>
                          <a:latin typeface="Comic Sans MS" pitchFamily="66" charset="0"/>
                        </a:rPr>
                        <a:t>th</a:t>
                      </a:r>
                      <a:r>
                        <a:rPr kumimoji="0" lang="en-GB" altLang="en-US" sz="1800" b="0" i="0" u="none" strike="noStrike" cap="none" normalizeH="0" baseline="0" dirty="0">
                          <a:ln>
                            <a:noFill/>
                          </a:ln>
                          <a:solidFill>
                            <a:srgbClr val="000099"/>
                          </a:solidFill>
                          <a:effectLst/>
                          <a:latin typeface="Comic Sans MS" pitchFamily="66" charset="0"/>
                        </a:rPr>
                        <a:t> May</a:t>
                      </a:r>
                      <a:endParaRPr kumimoji="0" lang="en-US" altLang="en-US" sz="1800" b="0" i="0" u="none" strike="noStrike" cap="none" normalizeH="0" baseline="0" dirty="0">
                        <a:ln>
                          <a:noFill/>
                        </a:ln>
                        <a:solidFill>
                          <a:srgbClr val="000099"/>
                        </a:solidFill>
                        <a:effectLst/>
                        <a:latin typeface="Comic Sans MS" pitchFamily="66" charset="0"/>
                      </a:endParaRPr>
                    </a:p>
                  </a:txBody>
                  <a:tcPr marL="91433" marR="91433"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Maths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Paper 1 arithmetic (30 minutes - 40 marks)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Paper 2 reasoning  (40 minutes - 35 marks)</a:t>
                      </a:r>
                      <a:endParaRPr kumimoji="0" lang="en-US" altLang="en-US" sz="1800" b="1" i="0" u="none" strike="noStrike" cap="none" normalizeH="0" baseline="0" dirty="0">
                        <a:ln>
                          <a:noFill/>
                        </a:ln>
                        <a:solidFill>
                          <a:srgbClr val="000099"/>
                        </a:solidFill>
                        <a:effectLst/>
                        <a:latin typeface="Comic Sans MS" pitchFamily="66" charset="0"/>
                      </a:endParaRPr>
                    </a:p>
                  </a:txBody>
                  <a:tcPr marL="91433" marR="91433"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47762">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Thursday</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a:ln>
                            <a:noFill/>
                          </a:ln>
                          <a:solidFill>
                            <a:srgbClr val="000099"/>
                          </a:solidFill>
                          <a:effectLst/>
                          <a:latin typeface="Comic Sans MS" pitchFamily="66" charset="0"/>
                        </a:rPr>
                        <a:t>12</a:t>
                      </a:r>
                      <a:r>
                        <a:rPr kumimoji="0" lang="en-GB" altLang="en-US" sz="1800" b="0" i="0" u="none" strike="noStrike" cap="none" normalizeH="0" baseline="30000" dirty="0">
                          <a:ln>
                            <a:noFill/>
                          </a:ln>
                          <a:solidFill>
                            <a:srgbClr val="000099"/>
                          </a:solidFill>
                          <a:effectLst/>
                          <a:latin typeface="Comic Sans MS" pitchFamily="66" charset="0"/>
                        </a:rPr>
                        <a:t>th</a:t>
                      </a:r>
                      <a:r>
                        <a:rPr kumimoji="0" lang="en-GB" altLang="en-US" sz="1800" b="0" i="0" u="none" strike="noStrike" cap="none" normalizeH="0" baseline="0" dirty="0">
                          <a:ln>
                            <a:noFill/>
                          </a:ln>
                          <a:solidFill>
                            <a:srgbClr val="000099"/>
                          </a:solidFill>
                          <a:effectLst/>
                          <a:latin typeface="Comic Sans MS" pitchFamily="66" charset="0"/>
                        </a:rPr>
                        <a:t> May</a:t>
                      </a:r>
                      <a:endParaRPr kumimoji="0" lang="en-US" altLang="en-US" sz="1800" b="0" i="0" u="none" strike="noStrike" cap="none" normalizeH="0" baseline="0" dirty="0">
                        <a:ln>
                          <a:noFill/>
                        </a:ln>
                        <a:solidFill>
                          <a:srgbClr val="000099"/>
                        </a:solidFill>
                        <a:effectLst/>
                        <a:latin typeface="Comic Sans MS" pitchFamily="66" charset="0"/>
                      </a:endParaRPr>
                    </a:p>
                  </a:txBody>
                  <a:tcPr marL="91433" marR="91433"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Comic Sans MS" pitchFamily="66" charset="0"/>
                        </a:defRPr>
                      </a:lvl1pPr>
                      <a:lvl2pPr marL="742950" indent="-285750">
                        <a:spcBef>
                          <a:spcPct val="20000"/>
                        </a:spcBef>
                        <a:defRPr sz="2400">
                          <a:solidFill>
                            <a:schemeClr val="tx1"/>
                          </a:solidFill>
                          <a:latin typeface="Comic Sans MS" pitchFamily="66" charset="0"/>
                        </a:defRPr>
                      </a:lvl2pPr>
                      <a:lvl3pPr marL="1143000" indent="-228600">
                        <a:spcBef>
                          <a:spcPct val="20000"/>
                        </a:spcBef>
                        <a:defRPr sz="2000">
                          <a:solidFill>
                            <a:schemeClr val="tx1"/>
                          </a:solidFill>
                          <a:latin typeface="Comic Sans MS" pitchFamily="66" charset="0"/>
                        </a:defRPr>
                      </a:lvl3pPr>
                      <a:lvl4pPr marL="1600200" indent="-228600">
                        <a:spcBef>
                          <a:spcPct val="20000"/>
                        </a:spcBef>
                        <a:defRPr>
                          <a:solidFill>
                            <a:schemeClr val="tx1"/>
                          </a:solidFill>
                          <a:latin typeface="Comic Sans MS" pitchFamily="66" charset="0"/>
                        </a:defRPr>
                      </a:lvl4pPr>
                      <a:lvl5pPr marL="2057400" indent="-22860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Maths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a:ln>
                            <a:noFill/>
                          </a:ln>
                          <a:solidFill>
                            <a:srgbClr val="000099"/>
                          </a:solidFill>
                          <a:effectLst/>
                          <a:latin typeface="Comic Sans MS" pitchFamily="66" charset="0"/>
                        </a:rPr>
                        <a:t>Paper 3 reasoning   (40 minutes - 35 marks)</a:t>
                      </a:r>
                      <a:endParaRPr kumimoji="0" lang="en-US" altLang="en-US" sz="1800" b="1" i="0" u="none" strike="noStrike" cap="none" normalizeH="0" baseline="0" dirty="0">
                        <a:ln>
                          <a:noFill/>
                        </a:ln>
                        <a:solidFill>
                          <a:srgbClr val="000099"/>
                        </a:solidFill>
                        <a:effectLst/>
                        <a:latin typeface="Comic Sans MS" pitchFamily="66" charset="0"/>
                      </a:endParaRPr>
                    </a:p>
                  </a:txBody>
                  <a:tcPr marL="91433" marR="91433"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0825" y="260350"/>
            <a:ext cx="6981825" cy="700088"/>
          </a:xfrm>
        </p:spPr>
        <p:txBody>
          <a:bodyPr/>
          <a:lstStyle/>
          <a:p>
            <a:pPr eaLnBrk="1" hangingPunct="1"/>
            <a:r>
              <a:rPr lang="en-US" altLang="en-US" sz="3200" b="1">
                <a:solidFill>
                  <a:srgbClr val="000099"/>
                </a:solidFill>
              </a:rPr>
              <a:t>What form will the tests take?</a:t>
            </a:r>
          </a:p>
        </p:txBody>
      </p:sp>
      <p:sp>
        <p:nvSpPr>
          <p:cNvPr id="22531" name="Rectangle 3"/>
          <p:cNvSpPr>
            <a:spLocks noGrp="1" noChangeArrowheads="1"/>
          </p:cNvSpPr>
          <p:nvPr>
            <p:ph type="body" idx="1"/>
          </p:nvPr>
        </p:nvSpPr>
        <p:spPr>
          <a:xfrm>
            <a:off x="395288" y="1196975"/>
            <a:ext cx="7777162" cy="4391025"/>
          </a:xfrm>
        </p:spPr>
        <p:txBody>
          <a:bodyPr/>
          <a:lstStyle/>
          <a:p>
            <a:pPr eaLnBrk="1" hangingPunct="1">
              <a:lnSpc>
                <a:spcPct val="90000"/>
              </a:lnSpc>
              <a:defRPr/>
            </a:pPr>
            <a:r>
              <a:rPr lang="en-US" altLang="en-US" sz="2400" b="1" dirty="0">
                <a:solidFill>
                  <a:srgbClr val="000099"/>
                </a:solidFill>
              </a:rPr>
              <a:t>SPAG - 45 minutes </a:t>
            </a:r>
            <a:r>
              <a:rPr lang="en-US" altLang="en-US" sz="2400" dirty="0">
                <a:solidFill>
                  <a:srgbClr val="000099"/>
                </a:solidFill>
              </a:rPr>
              <a:t>(and Spelling)</a:t>
            </a:r>
            <a:endParaRPr lang="en-US" altLang="en-US" sz="2400" b="1" dirty="0">
              <a:solidFill>
                <a:srgbClr val="000099"/>
              </a:solidFill>
            </a:endParaRPr>
          </a:p>
          <a:p>
            <a:pPr eaLnBrk="1" hangingPunct="1">
              <a:lnSpc>
                <a:spcPct val="90000"/>
              </a:lnSpc>
              <a:defRPr/>
            </a:pPr>
            <a:endParaRPr lang="en-US" altLang="en-US" sz="2400" b="1" dirty="0">
              <a:solidFill>
                <a:srgbClr val="000099"/>
              </a:solidFill>
            </a:endParaRPr>
          </a:p>
          <a:p>
            <a:pPr eaLnBrk="1" hangingPunct="1">
              <a:lnSpc>
                <a:spcPct val="90000"/>
              </a:lnSpc>
              <a:defRPr/>
            </a:pPr>
            <a:r>
              <a:rPr lang="en-US" altLang="en-US" sz="2400" b="1" dirty="0">
                <a:solidFill>
                  <a:srgbClr val="000099"/>
                </a:solidFill>
              </a:rPr>
              <a:t>English Reading </a:t>
            </a:r>
            <a:r>
              <a:rPr lang="en-US" altLang="en-US" sz="2400" dirty="0">
                <a:solidFill>
                  <a:srgbClr val="000099"/>
                </a:solidFill>
              </a:rPr>
              <a:t>60 mins </a:t>
            </a:r>
          </a:p>
          <a:p>
            <a:pPr marL="0" indent="0" eaLnBrk="1" hangingPunct="1">
              <a:lnSpc>
                <a:spcPct val="90000"/>
              </a:lnSpc>
              <a:buFontTx/>
              <a:buNone/>
              <a:defRPr/>
            </a:pPr>
            <a:endParaRPr lang="en-US" altLang="en-US" sz="2400" b="1" dirty="0">
              <a:solidFill>
                <a:srgbClr val="000099"/>
              </a:solidFill>
            </a:endParaRPr>
          </a:p>
          <a:p>
            <a:pPr eaLnBrk="1" hangingPunct="1">
              <a:lnSpc>
                <a:spcPct val="90000"/>
              </a:lnSpc>
              <a:defRPr/>
            </a:pPr>
            <a:r>
              <a:rPr lang="en-US" altLang="en-US" sz="2400" b="1" dirty="0" err="1">
                <a:solidFill>
                  <a:srgbClr val="000099"/>
                </a:solidFill>
              </a:rPr>
              <a:t>Maths</a:t>
            </a:r>
            <a:endParaRPr lang="en-US" altLang="en-US" sz="2400" b="1" dirty="0">
              <a:solidFill>
                <a:srgbClr val="000099"/>
              </a:solidFill>
            </a:endParaRPr>
          </a:p>
          <a:p>
            <a:pPr marL="0" indent="0" eaLnBrk="1" hangingPunct="1">
              <a:lnSpc>
                <a:spcPct val="90000"/>
              </a:lnSpc>
              <a:buFontTx/>
              <a:buNone/>
              <a:defRPr/>
            </a:pPr>
            <a:r>
              <a:rPr lang="en-US" altLang="en-US" sz="2400" b="1" dirty="0">
                <a:solidFill>
                  <a:srgbClr val="000099"/>
                </a:solidFill>
              </a:rPr>
              <a:t>   Arithmetic Paper 1  -  </a:t>
            </a:r>
            <a:r>
              <a:rPr lang="en-US" altLang="en-US" sz="2400" dirty="0">
                <a:solidFill>
                  <a:srgbClr val="000099"/>
                </a:solidFill>
              </a:rPr>
              <a:t>30 minutes</a:t>
            </a:r>
            <a:br>
              <a:rPr lang="en-US" altLang="en-US" sz="2400" b="1" dirty="0">
                <a:solidFill>
                  <a:srgbClr val="000099"/>
                </a:solidFill>
              </a:rPr>
            </a:br>
            <a:r>
              <a:rPr lang="en-US" altLang="en-US" sz="2400" b="1" dirty="0">
                <a:solidFill>
                  <a:srgbClr val="000099"/>
                </a:solidFill>
              </a:rPr>
              <a:t>   Reasoning paper  2  -  </a:t>
            </a:r>
            <a:r>
              <a:rPr lang="en-US" altLang="en-US" sz="2400" dirty="0">
                <a:solidFill>
                  <a:srgbClr val="000099"/>
                </a:solidFill>
              </a:rPr>
              <a:t>40 minutes</a:t>
            </a:r>
            <a:r>
              <a:rPr lang="en-US" altLang="en-US" sz="2400" b="1" dirty="0">
                <a:solidFill>
                  <a:srgbClr val="000099"/>
                </a:solidFill>
              </a:rPr>
              <a:t> </a:t>
            </a:r>
            <a:br>
              <a:rPr lang="en-US" altLang="en-US" sz="2400" b="1" dirty="0">
                <a:solidFill>
                  <a:srgbClr val="000099"/>
                </a:solidFill>
              </a:rPr>
            </a:br>
            <a:r>
              <a:rPr lang="en-US" altLang="en-US" sz="2400" b="1" dirty="0">
                <a:solidFill>
                  <a:srgbClr val="000099"/>
                </a:solidFill>
              </a:rPr>
              <a:t>   Reasoning paper  3  –  </a:t>
            </a:r>
            <a:r>
              <a:rPr lang="en-US" altLang="en-US" sz="2400" dirty="0">
                <a:solidFill>
                  <a:srgbClr val="000099"/>
                </a:solidFill>
              </a:rPr>
              <a:t>40 minutes</a:t>
            </a:r>
          </a:p>
          <a:p>
            <a:pPr marL="0" indent="0" eaLnBrk="1" hangingPunct="1">
              <a:lnSpc>
                <a:spcPct val="90000"/>
              </a:lnSpc>
              <a:buNone/>
              <a:defRPr/>
            </a:pPr>
            <a:endParaRPr lang="en-US" altLang="en-US" sz="2400" dirty="0">
              <a:solidFill>
                <a:srgbClr val="000099"/>
              </a:solidFill>
            </a:endParaRPr>
          </a:p>
          <a:p>
            <a:pPr eaLnBrk="1" hangingPunct="1">
              <a:lnSpc>
                <a:spcPct val="90000"/>
              </a:lnSpc>
              <a:defRPr/>
            </a:pPr>
            <a:r>
              <a:rPr lang="en-US" altLang="en-US" sz="2400" dirty="0">
                <a:solidFill>
                  <a:srgbClr val="000099"/>
                </a:solidFill>
              </a:rPr>
              <a:t>(There is no Writing Test)</a:t>
            </a:r>
          </a:p>
          <a:p>
            <a:pPr eaLnBrk="1" hangingPunct="1">
              <a:lnSpc>
                <a:spcPct val="90000"/>
              </a:lnSpc>
              <a:defRPr/>
            </a:pPr>
            <a:endParaRPr lang="en-US" altLang="en-US" sz="2400" dirty="0">
              <a:solidFill>
                <a:srgbClr val="000099"/>
              </a:solidFill>
            </a:endParaRPr>
          </a:p>
          <a:p>
            <a:pPr marL="0" indent="0" eaLnBrk="1" hangingPunct="1">
              <a:lnSpc>
                <a:spcPct val="90000"/>
              </a:lnSpc>
              <a:buFontTx/>
              <a:buNone/>
              <a:defRPr/>
            </a:pPr>
            <a:endParaRPr lang="en-US" altLang="en-US" sz="2400" dirty="0">
              <a:solidFill>
                <a:srgbClr val="0000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2000"/>
                                        <p:tgtEl>
                                          <p:spTgt spid="22531">
                                            <p:txEl>
                                              <p:pRg st="0" end="0"/>
                                            </p:txEl>
                                          </p:spTgt>
                                        </p:tgtEl>
                                      </p:cBhvr>
                                    </p:animEffect>
                                    <p:anim calcmode="lin" valueType="num">
                                      <p:cBhvr>
                                        <p:cTn id="8" dur="2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animEffect transition="in" filter="fade">
                                      <p:cBhvr>
                                        <p:cTn id="13" dur="2000"/>
                                        <p:tgtEl>
                                          <p:spTgt spid="22531">
                                            <p:txEl>
                                              <p:pRg st="2" end="2"/>
                                            </p:txEl>
                                          </p:spTgt>
                                        </p:tgtEl>
                                      </p:cBhvr>
                                    </p:animEffect>
                                    <p:anim calcmode="lin" valueType="num">
                                      <p:cBhvr>
                                        <p:cTn id="14" dur="2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15" dur="2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animEffect transition="in" filter="fade">
                                      <p:cBhvr>
                                        <p:cTn id="19" dur="2000"/>
                                        <p:tgtEl>
                                          <p:spTgt spid="22531">
                                            <p:txEl>
                                              <p:pRg st="4" end="4"/>
                                            </p:txEl>
                                          </p:spTgt>
                                        </p:tgtEl>
                                      </p:cBhvr>
                                    </p:animEffect>
                                    <p:anim calcmode="lin" valueType="num">
                                      <p:cBhvr>
                                        <p:cTn id="20" dur="2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21" dur="2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2531">
                                            <p:txEl>
                                              <p:pRg st="5" end="5"/>
                                            </p:txEl>
                                          </p:spTgt>
                                        </p:tgtEl>
                                        <p:attrNameLst>
                                          <p:attrName>style.visibility</p:attrName>
                                        </p:attrNameLst>
                                      </p:cBhvr>
                                      <p:to>
                                        <p:strVal val="visible"/>
                                      </p:to>
                                    </p:set>
                                    <p:animEffect transition="in" filter="fade">
                                      <p:cBhvr>
                                        <p:cTn id="25" dur="2000"/>
                                        <p:tgtEl>
                                          <p:spTgt spid="22531">
                                            <p:txEl>
                                              <p:pRg st="5" end="5"/>
                                            </p:txEl>
                                          </p:spTgt>
                                        </p:tgtEl>
                                      </p:cBhvr>
                                    </p:animEffect>
                                    <p:anim calcmode="lin" valueType="num">
                                      <p:cBhvr>
                                        <p:cTn id="26" dur="20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p:cTn id="27" dur="2000" fill="hold"/>
                                        <p:tgtEl>
                                          <p:spTgt spid="2253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2531">
                                            <p:txEl>
                                              <p:pRg st="7" end="7"/>
                                            </p:txEl>
                                          </p:spTgt>
                                        </p:tgtEl>
                                        <p:attrNameLst>
                                          <p:attrName>style.visibility</p:attrName>
                                        </p:attrNameLst>
                                      </p:cBhvr>
                                      <p:to>
                                        <p:strVal val="visible"/>
                                      </p:to>
                                    </p:set>
                                    <p:animEffect transition="in" filter="fade">
                                      <p:cBhvr>
                                        <p:cTn id="32" dur="2000"/>
                                        <p:tgtEl>
                                          <p:spTgt spid="22531">
                                            <p:txEl>
                                              <p:pRg st="7" end="7"/>
                                            </p:txEl>
                                          </p:spTgt>
                                        </p:tgtEl>
                                      </p:cBhvr>
                                    </p:animEffect>
                                    <p:anim calcmode="lin" valueType="num">
                                      <p:cBhvr>
                                        <p:cTn id="33" dur="2000" fill="hold"/>
                                        <p:tgtEl>
                                          <p:spTgt spid="22531">
                                            <p:txEl>
                                              <p:pRg st="7" end="7"/>
                                            </p:txEl>
                                          </p:spTgt>
                                        </p:tgtEl>
                                        <p:attrNameLst>
                                          <p:attrName>ppt_x</p:attrName>
                                        </p:attrNameLst>
                                      </p:cBhvr>
                                      <p:tavLst>
                                        <p:tav tm="0">
                                          <p:val>
                                            <p:strVal val="#ppt_x"/>
                                          </p:val>
                                        </p:tav>
                                        <p:tav tm="100000">
                                          <p:val>
                                            <p:strVal val="#ppt_x"/>
                                          </p:val>
                                        </p:tav>
                                      </p:tavLst>
                                    </p:anim>
                                    <p:anim calcmode="lin" valueType="num">
                                      <p:cBhvr>
                                        <p:cTn id="34" dur="2000" fill="hold"/>
                                        <p:tgtEl>
                                          <p:spTgt spid="2253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1187450" y="333375"/>
            <a:ext cx="6624638" cy="863600"/>
          </a:xfrm>
        </p:spPr>
        <p:txBody>
          <a:bodyPr/>
          <a:lstStyle/>
          <a:p>
            <a:pPr algn="ctr" eaLnBrk="1" hangingPunct="1">
              <a:buFontTx/>
              <a:buNone/>
            </a:pPr>
            <a:r>
              <a:rPr lang="en-US" altLang="en-US" sz="4000" b="1">
                <a:solidFill>
                  <a:srgbClr val="000099"/>
                </a:solidFill>
              </a:rPr>
              <a:t>Teacher</a:t>
            </a:r>
            <a:r>
              <a:rPr lang="en-US" altLang="en-US" sz="4000" b="1"/>
              <a:t> </a:t>
            </a:r>
            <a:r>
              <a:rPr lang="en-US" altLang="en-US" sz="4000" b="1">
                <a:solidFill>
                  <a:srgbClr val="000099"/>
                </a:solidFill>
              </a:rPr>
              <a:t>Assessment</a:t>
            </a:r>
          </a:p>
          <a:p>
            <a:pPr eaLnBrk="1" hangingPunct="1">
              <a:buFontTx/>
              <a:buNone/>
            </a:pPr>
            <a:endParaRPr lang="en-US" altLang="en-US" sz="3600" b="1"/>
          </a:p>
        </p:txBody>
      </p:sp>
      <p:sp>
        <p:nvSpPr>
          <p:cNvPr id="8195" name="Text Box 6"/>
          <p:cNvSpPr txBox="1">
            <a:spLocks noChangeArrowheads="1"/>
          </p:cNvSpPr>
          <p:nvPr/>
        </p:nvSpPr>
        <p:spPr bwMode="auto">
          <a:xfrm>
            <a:off x="971550" y="1268412"/>
            <a:ext cx="712884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pPr>
            <a:r>
              <a:rPr lang="en-GB" altLang="en-US" sz="2400" dirty="0">
                <a:solidFill>
                  <a:srgbClr val="000099"/>
                </a:solidFill>
              </a:rPr>
              <a:t> Any test can only give a ‘snapshot’ of a child’s capability in that subject.</a:t>
            </a:r>
          </a:p>
          <a:p>
            <a:pPr>
              <a:spcBef>
                <a:spcPct val="50000"/>
              </a:spcBef>
            </a:pPr>
            <a:r>
              <a:rPr lang="en-GB" altLang="en-US" sz="2400" dirty="0">
                <a:solidFill>
                  <a:srgbClr val="000099"/>
                </a:solidFill>
              </a:rPr>
              <a:t> Teacher Assessment is ongoing and therefore takes into account the child’s performance in that subject over a variety of tasks throughout the school year.</a:t>
            </a:r>
          </a:p>
          <a:p>
            <a:pPr>
              <a:spcBef>
                <a:spcPct val="50000"/>
              </a:spcBef>
            </a:pPr>
            <a:r>
              <a:rPr lang="en-GB" altLang="en-US" sz="2400" dirty="0">
                <a:solidFill>
                  <a:srgbClr val="000099"/>
                </a:solidFill>
              </a:rPr>
              <a:t> We talk to secondary schools and share TA so that they have a better understanding of each individual child.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anim calcmode="lin" valueType="num">
                                      <p:cBhvr>
                                        <p:cTn id="8" dur="2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250825" y="333375"/>
            <a:ext cx="7200900" cy="863600"/>
          </a:xfrm>
        </p:spPr>
        <p:txBody>
          <a:bodyPr/>
          <a:lstStyle/>
          <a:p>
            <a:pPr eaLnBrk="1" hangingPunct="1">
              <a:buFontTx/>
              <a:buNone/>
            </a:pPr>
            <a:r>
              <a:rPr lang="en-US" altLang="en-US" sz="3600" b="1" dirty="0">
                <a:solidFill>
                  <a:srgbClr val="000099"/>
                </a:solidFill>
              </a:rPr>
              <a:t>What do the scores mean?</a:t>
            </a:r>
          </a:p>
        </p:txBody>
      </p:sp>
      <p:sp>
        <p:nvSpPr>
          <p:cNvPr id="12291" name="Text Box 3"/>
          <p:cNvSpPr txBox="1">
            <a:spLocks noChangeArrowheads="1"/>
          </p:cNvSpPr>
          <p:nvPr/>
        </p:nvSpPr>
        <p:spPr bwMode="auto">
          <a:xfrm>
            <a:off x="611188" y="1268413"/>
            <a:ext cx="73453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pPr>
            <a:endParaRPr lang="en-GB" altLang="en-US" sz="2400">
              <a:solidFill>
                <a:srgbClr val="000099"/>
              </a:solidFill>
            </a:endParaRPr>
          </a:p>
        </p:txBody>
      </p:sp>
      <p:sp>
        <p:nvSpPr>
          <p:cNvPr id="12292" name="Text Box 4"/>
          <p:cNvSpPr txBox="1">
            <a:spLocks noChangeArrowheads="1"/>
          </p:cNvSpPr>
          <p:nvPr/>
        </p:nvSpPr>
        <p:spPr bwMode="auto">
          <a:xfrm>
            <a:off x="395412" y="1052736"/>
            <a:ext cx="7993012"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None/>
            </a:pPr>
            <a:endParaRPr lang="en-GB" altLang="en-US" sz="2400" b="1" i="1" dirty="0">
              <a:solidFill>
                <a:srgbClr val="000099"/>
              </a:solidFill>
            </a:endParaRPr>
          </a:p>
          <a:p>
            <a:pPr>
              <a:spcBef>
                <a:spcPct val="50000"/>
              </a:spcBef>
              <a:buNone/>
            </a:pPr>
            <a:r>
              <a:rPr lang="en-GB" altLang="en-US" sz="2400" b="1" i="1" dirty="0">
                <a:solidFill>
                  <a:srgbClr val="000099"/>
                </a:solidFill>
              </a:rPr>
              <a:t>For Reading, Writing, GPS and Maths pupils will be identified as working at one of three stages:</a:t>
            </a:r>
          </a:p>
          <a:p>
            <a:pPr>
              <a:spcBef>
                <a:spcPct val="50000"/>
              </a:spcBef>
              <a:buFontTx/>
              <a:buNone/>
            </a:pPr>
            <a:endParaRPr lang="en-GB" altLang="en-US" sz="2400" dirty="0">
              <a:solidFill>
                <a:srgbClr val="000099"/>
              </a:solidFill>
            </a:endParaRPr>
          </a:p>
          <a:p>
            <a:pPr marL="457200" indent="-457200">
              <a:spcBef>
                <a:spcPct val="50000"/>
              </a:spcBef>
            </a:pPr>
            <a:r>
              <a:rPr lang="en-GB" altLang="en-US" sz="2400" dirty="0">
                <a:solidFill>
                  <a:srgbClr val="000099"/>
                </a:solidFill>
              </a:rPr>
              <a:t>Pupils who do not meet the standard (WTS)</a:t>
            </a:r>
          </a:p>
          <a:p>
            <a:pPr marL="457200" indent="-457200">
              <a:spcBef>
                <a:spcPct val="50000"/>
              </a:spcBef>
            </a:pPr>
            <a:r>
              <a:rPr lang="en-GB" altLang="en-US" sz="2400" dirty="0">
                <a:solidFill>
                  <a:srgbClr val="000099"/>
                </a:solidFill>
              </a:rPr>
              <a:t>Pupils working at the expected standard (EXS)</a:t>
            </a:r>
          </a:p>
          <a:p>
            <a:pPr marL="457200" indent="-457200">
              <a:spcBef>
                <a:spcPct val="50000"/>
              </a:spcBef>
            </a:pPr>
            <a:r>
              <a:rPr lang="en-GB" altLang="en-US" sz="2400" dirty="0">
                <a:solidFill>
                  <a:srgbClr val="000099"/>
                </a:solidFill>
              </a:rPr>
              <a:t>Pupils working above the expected standard (GDS)</a:t>
            </a:r>
          </a:p>
          <a:p>
            <a:pPr>
              <a:spcBef>
                <a:spcPct val="50000"/>
              </a:spcBef>
              <a:buFontTx/>
              <a:buNone/>
            </a:pPr>
            <a:r>
              <a:rPr lang="en-GB" altLang="en-US" sz="1400" dirty="0">
                <a:solidFill>
                  <a:srgbClr val="000099"/>
                </a:solidFill>
              </a:rPr>
              <a:t>       </a:t>
            </a:r>
          </a:p>
          <a:p>
            <a:pPr>
              <a:spcBef>
                <a:spcPct val="50000"/>
              </a:spcBef>
              <a:buFontTx/>
              <a:buNone/>
            </a:pPr>
            <a:r>
              <a:rPr lang="en-GB" altLang="en-US" sz="1400" dirty="0">
                <a:solidFill>
                  <a:srgbClr val="000099"/>
                </a:solidFill>
              </a:rPr>
              <a:t>		 (</a:t>
            </a:r>
            <a:r>
              <a:rPr lang="en-GB" altLang="en-US" sz="1400" i="1" dirty="0">
                <a:solidFill>
                  <a:srgbClr val="000099"/>
                </a:solidFill>
              </a:rPr>
              <a:t>SS score 100+ = EXS. SS score 110+ = GDS)</a:t>
            </a:r>
          </a:p>
          <a:p>
            <a:pPr>
              <a:spcBef>
                <a:spcPct val="50000"/>
              </a:spcBef>
              <a:buNone/>
            </a:pPr>
            <a:r>
              <a:rPr lang="en-GB" altLang="en-US" sz="1600" dirty="0">
                <a:solidFill>
                  <a:srgbClr val="000099"/>
                </a:solidFill>
              </a:rPr>
              <a:t>         </a:t>
            </a:r>
          </a:p>
          <a:p>
            <a:pPr>
              <a:spcBef>
                <a:spcPct val="50000"/>
              </a:spcBef>
              <a:buNone/>
            </a:pPr>
            <a:endParaRPr lang="en-GB" altLang="en-US" sz="2400" dirty="0">
              <a:solidFill>
                <a:srgbClr val="0000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anim calcmode="lin" valueType="num">
                                      <p:cBhvr>
                                        <p:cTn id="8" dur="2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250825" y="333375"/>
            <a:ext cx="7200900" cy="863600"/>
          </a:xfrm>
        </p:spPr>
        <p:txBody>
          <a:bodyPr/>
          <a:lstStyle/>
          <a:p>
            <a:pPr eaLnBrk="1" hangingPunct="1">
              <a:buFontTx/>
              <a:buNone/>
            </a:pPr>
            <a:r>
              <a:rPr lang="en-US" altLang="en-US" sz="3600" b="1">
                <a:solidFill>
                  <a:srgbClr val="000099"/>
                </a:solidFill>
              </a:rPr>
              <a:t>Scaled scores…</a:t>
            </a:r>
          </a:p>
        </p:txBody>
      </p:sp>
      <p:sp>
        <p:nvSpPr>
          <p:cNvPr id="14339" name="Text Box 3"/>
          <p:cNvSpPr txBox="1">
            <a:spLocks noChangeArrowheads="1"/>
          </p:cNvSpPr>
          <p:nvPr/>
        </p:nvSpPr>
        <p:spPr bwMode="auto">
          <a:xfrm>
            <a:off x="611188" y="1268413"/>
            <a:ext cx="73453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pPr>
            <a:endParaRPr lang="en-GB" altLang="en-US" sz="2400">
              <a:solidFill>
                <a:srgbClr val="000099"/>
              </a:solidFill>
            </a:endParaRPr>
          </a:p>
        </p:txBody>
      </p:sp>
      <p:sp>
        <p:nvSpPr>
          <p:cNvPr id="14340" name="Text Box 4"/>
          <p:cNvSpPr txBox="1">
            <a:spLocks noChangeArrowheads="1"/>
          </p:cNvSpPr>
          <p:nvPr/>
        </p:nvSpPr>
        <p:spPr bwMode="auto">
          <a:xfrm>
            <a:off x="323850" y="1268413"/>
            <a:ext cx="78486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None/>
            </a:pPr>
            <a:r>
              <a:rPr lang="en-GB" altLang="en-US" sz="2400" dirty="0">
                <a:solidFill>
                  <a:srgbClr val="000099"/>
                </a:solidFill>
              </a:rPr>
              <a:t>Scaled scores will be used for reporting national curriculum test outcomes. </a:t>
            </a:r>
          </a:p>
          <a:p>
            <a:pPr>
              <a:spcBef>
                <a:spcPct val="50000"/>
              </a:spcBef>
              <a:buNone/>
            </a:pPr>
            <a:r>
              <a:rPr lang="en-GB" altLang="en-US" sz="2400" dirty="0">
                <a:solidFill>
                  <a:srgbClr val="000099"/>
                </a:solidFill>
              </a:rPr>
              <a:t>The national standard will be ‘100’. </a:t>
            </a:r>
          </a:p>
          <a:p>
            <a:pPr>
              <a:spcBef>
                <a:spcPct val="50000"/>
              </a:spcBef>
            </a:pPr>
            <a:endParaRPr lang="en-GB" altLang="en-US" sz="2400" dirty="0">
              <a:solidFill>
                <a:srgbClr val="000099"/>
              </a:solidFill>
            </a:endParaRPr>
          </a:p>
          <a:p>
            <a:pPr>
              <a:spcBef>
                <a:spcPct val="50000"/>
              </a:spcBef>
              <a:buNone/>
            </a:pPr>
            <a:r>
              <a:rPr lang="en-GB" altLang="en-US" sz="2400" dirty="0">
                <a:solidFill>
                  <a:srgbClr val="000099"/>
                </a:solidFill>
              </a:rPr>
              <a:t>At the end of Year 6, parents will receive a Teacher Assessment category and a Test Category for Reading, Writing, SPAG, Maths and Science usually with the child’s report.</a:t>
            </a:r>
          </a:p>
          <a:p>
            <a:pPr>
              <a:spcBef>
                <a:spcPct val="50000"/>
              </a:spcBef>
            </a:pPr>
            <a:endParaRPr lang="en-GB" altLang="en-US" sz="2400" dirty="0">
              <a:solidFill>
                <a:srgbClr val="0000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anim calcmode="lin" valueType="num">
                                      <p:cBhvr>
                                        <p:cTn id="8" dur="2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4294967295"/>
          </p:nvPr>
        </p:nvSpPr>
        <p:spPr>
          <a:xfrm>
            <a:off x="250825" y="333375"/>
            <a:ext cx="7200900" cy="863600"/>
          </a:xfrm>
        </p:spPr>
        <p:txBody>
          <a:bodyPr/>
          <a:lstStyle/>
          <a:p>
            <a:pPr eaLnBrk="1" hangingPunct="1">
              <a:buFontTx/>
              <a:buNone/>
            </a:pPr>
            <a:r>
              <a:rPr lang="en-US" altLang="en-US" sz="3600" b="1">
                <a:solidFill>
                  <a:srgbClr val="000099"/>
                </a:solidFill>
              </a:rPr>
              <a:t>Writing…</a:t>
            </a:r>
          </a:p>
        </p:txBody>
      </p:sp>
      <p:sp>
        <p:nvSpPr>
          <p:cNvPr id="20483" name="Text Box 3"/>
          <p:cNvSpPr txBox="1">
            <a:spLocks noChangeArrowheads="1"/>
          </p:cNvSpPr>
          <p:nvPr/>
        </p:nvSpPr>
        <p:spPr bwMode="auto">
          <a:xfrm>
            <a:off x="611188" y="1268413"/>
            <a:ext cx="73453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pPr>
            <a:endParaRPr lang="en-GB" altLang="en-US" sz="2400">
              <a:solidFill>
                <a:srgbClr val="000099"/>
              </a:solidFill>
            </a:endParaRPr>
          </a:p>
        </p:txBody>
      </p:sp>
      <p:sp>
        <p:nvSpPr>
          <p:cNvPr id="20484" name="Text Box 4"/>
          <p:cNvSpPr txBox="1">
            <a:spLocks noChangeArrowheads="1"/>
          </p:cNvSpPr>
          <p:nvPr/>
        </p:nvSpPr>
        <p:spPr bwMode="auto">
          <a:xfrm>
            <a:off x="360363" y="1052513"/>
            <a:ext cx="7848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pPr>
            <a:r>
              <a:rPr lang="en-GB" altLang="en-US" sz="2400" dirty="0">
                <a:solidFill>
                  <a:srgbClr val="000099"/>
                </a:solidFill>
              </a:rPr>
              <a:t>Writing is NOT tested … only Teacher Assessment </a:t>
            </a:r>
          </a:p>
          <a:p>
            <a:pPr>
              <a:spcBef>
                <a:spcPct val="50000"/>
              </a:spcBef>
            </a:pPr>
            <a:endParaRPr lang="en-GB" altLang="en-US" sz="2400" dirty="0">
              <a:solidFill>
                <a:srgbClr val="000099"/>
              </a:solidFill>
            </a:endParaRPr>
          </a:p>
          <a:p>
            <a:pPr>
              <a:spcBef>
                <a:spcPct val="50000"/>
              </a:spcBef>
              <a:buNone/>
            </a:pPr>
            <a:r>
              <a:rPr lang="en-GB" altLang="en-US" sz="2400" b="1" dirty="0">
                <a:solidFill>
                  <a:srgbClr val="000099"/>
                </a:solidFill>
              </a:rPr>
              <a:t>For Writing there are FOUR categories</a:t>
            </a:r>
          </a:p>
          <a:p>
            <a:pPr>
              <a:spcBef>
                <a:spcPct val="50000"/>
              </a:spcBef>
            </a:pPr>
            <a:r>
              <a:rPr lang="en-GB" altLang="en-US" sz="2400" dirty="0">
                <a:solidFill>
                  <a:srgbClr val="000099"/>
                </a:solidFill>
              </a:rPr>
              <a:t> Pupils working at greater depth within the expected standard</a:t>
            </a:r>
          </a:p>
          <a:p>
            <a:pPr>
              <a:spcBef>
                <a:spcPct val="50000"/>
              </a:spcBef>
            </a:pPr>
            <a:r>
              <a:rPr lang="en-GB" altLang="en-US" sz="2400" dirty="0">
                <a:solidFill>
                  <a:srgbClr val="000099"/>
                </a:solidFill>
              </a:rPr>
              <a:t> Pupils working at the expected standard</a:t>
            </a:r>
          </a:p>
          <a:p>
            <a:pPr>
              <a:spcBef>
                <a:spcPct val="50000"/>
              </a:spcBef>
            </a:pPr>
            <a:r>
              <a:rPr lang="en-GB" altLang="en-US" sz="2400" dirty="0">
                <a:solidFill>
                  <a:srgbClr val="000099"/>
                </a:solidFill>
              </a:rPr>
              <a:t> Pupils working </a:t>
            </a:r>
            <a:r>
              <a:rPr lang="en-GB" altLang="en-US" sz="2400" u="sng" dirty="0">
                <a:solidFill>
                  <a:srgbClr val="000099"/>
                </a:solidFill>
              </a:rPr>
              <a:t>towards</a:t>
            </a:r>
            <a:r>
              <a:rPr lang="en-GB" altLang="en-US" sz="2400" dirty="0">
                <a:solidFill>
                  <a:srgbClr val="000099"/>
                </a:solidFill>
              </a:rPr>
              <a:t> the expected standard</a:t>
            </a:r>
          </a:p>
          <a:p>
            <a:pPr>
              <a:spcBef>
                <a:spcPct val="50000"/>
              </a:spcBef>
            </a:pPr>
            <a:r>
              <a:rPr lang="en-GB" altLang="en-US" sz="2400" dirty="0">
                <a:solidFill>
                  <a:srgbClr val="000099"/>
                </a:solidFill>
              </a:rPr>
              <a:t> Pupils who do not meet the standard</a:t>
            </a:r>
          </a:p>
          <a:p>
            <a:pPr>
              <a:spcBef>
                <a:spcPct val="50000"/>
              </a:spcBef>
            </a:pPr>
            <a:endParaRPr lang="en-GB" altLang="en-US" sz="2400" dirty="0">
              <a:solidFill>
                <a:srgbClr val="000099"/>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anim calcmode="lin" valueType="num">
                                      <p:cBhvr>
                                        <p:cTn id="8" dur="2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50825" y="260350"/>
            <a:ext cx="6296025" cy="792163"/>
          </a:xfrm>
        </p:spPr>
        <p:txBody>
          <a:bodyPr/>
          <a:lstStyle/>
          <a:p>
            <a:pPr algn="l" eaLnBrk="1" hangingPunct="1"/>
            <a:r>
              <a:rPr lang="en-US" altLang="en-US" b="1" dirty="0">
                <a:solidFill>
                  <a:srgbClr val="000099"/>
                </a:solidFill>
              </a:rPr>
              <a:t>How can you help?</a:t>
            </a:r>
          </a:p>
        </p:txBody>
      </p:sp>
      <p:sp>
        <p:nvSpPr>
          <p:cNvPr id="22531" name="Text Box 5"/>
          <p:cNvSpPr txBox="1">
            <a:spLocks noChangeArrowheads="1"/>
          </p:cNvSpPr>
          <p:nvPr/>
        </p:nvSpPr>
        <p:spPr bwMode="auto">
          <a:xfrm>
            <a:off x="900113" y="1916113"/>
            <a:ext cx="54721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a:spcBef>
                <a:spcPct val="50000"/>
              </a:spcBef>
              <a:buFontTx/>
              <a:buNone/>
            </a:pPr>
            <a:endParaRPr lang="en-GB" altLang="en-US" sz="2400"/>
          </a:p>
        </p:txBody>
      </p:sp>
      <p:sp>
        <p:nvSpPr>
          <p:cNvPr id="22532" name="Rectangle 3"/>
          <p:cNvSpPr>
            <a:spLocks noChangeArrowheads="1"/>
          </p:cNvSpPr>
          <p:nvPr/>
        </p:nvSpPr>
        <p:spPr bwMode="auto">
          <a:xfrm>
            <a:off x="250825" y="1125538"/>
            <a:ext cx="7993063" cy="3744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Comic Sans MS" panose="030F0702030302020204" pitchFamily="66" charset="0"/>
              </a:defRPr>
            </a:lvl1pPr>
            <a:lvl2pPr marL="742950" indent="-285750">
              <a:spcBef>
                <a:spcPct val="20000"/>
              </a:spcBef>
              <a:buChar char="–"/>
              <a:defRPr sz="2800">
                <a:solidFill>
                  <a:schemeClr val="tx1"/>
                </a:solidFill>
                <a:latin typeface="Comic Sans MS" panose="030F0702030302020204" pitchFamily="66" charset="0"/>
              </a:defRPr>
            </a:lvl2pPr>
            <a:lvl3pPr marL="1143000" indent="-228600">
              <a:spcBef>
                <a:spcPct val="20000"/>
              </a:spcBef>
              <a:buChar char="•"/>
              <a:defRPr sz="2400">
                <a:solidFill>
                  <a:schemeClr val="tx1"/>
                </a:solidFill>
                <a:latin typeface="Comic Sans MS" panose="030F0702030302020204" pitchFamily="66" charset="0"/>
              </a:defRPr>
            </a:lvl3pPr>
            <a:lvl4pPr marL="1600200" indent="-228600">
              <a:spcBef>
                <a:spcPct val="20000"/>
              </a:spcBef>
              <a:buChar char="–"/>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r>
              <a:rPr lang="en-GB" altLang="en-US" sz="2000" dirty="0">
                <a:solidFill>
                  <a:srgbClr val="000099"/>
                </a:solidFill>
              </a:rPr>
              <a:t>Continue to encourage your child positively, without putting too much pressure on him/her.</a:t>
            </a:r>
          </a:p>
          <a:p>
            <a:r>
              <a:rPr lang="en-GB" altLang="en-US" sz="2000" dirty="0">
                <a:solidFill>
                  <a:srgbClr val="000099"/>
                </a:solidFill>
              </a:rPr>
              <a:t>Try to find out from your child if there are any areas of the curriculum that they struggle with. Talk to us about ways in which you can give them some extra help at home if need be.</a:t>
            </a:r>
          </a:p>
          <a:p>
            <a:r>
              <a:rPr lang="en-GB" altLang="en-US" sz="2000" dirty="0">
                <a:solidFill>
                  <a:srgbClr val="000099"/>
                </a:solidFill>
              </a:rPr>
              <a:t>Continue to support with homework and clubs - we are lucky to enjoy great support from home!</a:t>
            </a:r>
          </a:p>
          <a:p>
            <a:r>
              <a:rPr lang="en-GB" altLang="en-US" sz="2000" dirty="0">
                <a:solidFill>
                  <a:srgbClr val="000099"/>
                </a:solidFill>
              </a:rPr>
              <a:t>Over Easter encourage short, but regular, work on reading, grammar and maths.</a:t>
            </a:r>
          </a:p>
          <a:p>
            <a:r>
              <a:rPr lang="en-GB" altLang="en-US" sz="2000" dirty="0">
                <a:solidFill>
                  <a:srgbClr val="000099"/>
                </a:solidFill>
              </a:rPr>
              <a:t>Reading is still as important as it has always been. </a:t>
            </a:r>
          </a:p>
          <a:p>
            <a:r>
              <a:rPr lang="en-GB" altLang="en-US" sz="2000" dirty="0">
                <a:solidFill>
                  <a:srgbClr val="000099"/>
                </a:solidFill>
              </a:rPr>
              <a:t>Ensure your child gets a good night’s sleep.</a:t>
            </a:r>
          </a:p>
          <a:p>
            <a:pPr>
              <a:buFontTx/>
              <a:buNone/>
            </a:pPr>
            <a:r>
              <a:rPr lang="en-GB" altLang="en-US" sz="2000" dirty="0">
                <a:solidFill>
                  <a:srgbClr val="000099"/>
                </a:solidFill>
              </a:rPr>
              <a:t>• 	Make use of the websites we subscribe to (as well as others) to support your child’s learning  and make it fun!</a:t>
            </a:r>
          </a:p>
          <a:p>
            <a:pPr>
              <a:buFontTx/>
              <a:buNone/>
            </a:pPr>
            <a:endParaRPr lang="en-GB" altLang="en-US" sz="2000" dirty="0">
              <a:solidFill>
                <a:srgbClr val="000099"/>
              </a:solidFill>
            </a:endParaRPr>
          </a:p>
          <a:p>
            <a:pPr>
              <a:buFontTx/>
              <a:buNone/>
            </a:pPr>
            <a:endParaRPr lang="en-GB" altLang="en-US" sz="2000" dirty="0">
              <a:solidFill>
                <a:srgbClr val="000099"/>
              </a:solidFill>
            </a:endParaRPr>
          </a:p>
        </p:txBody>
      </p:sp>
      <p:sp>
        <p:nvSpPr>
          <p:cNvPr id="2" name="TextBox 1">
            <a:extLst>
              <a:ext uri="{FF2B5EF4-FFF2-40B4-BE49-F238E27FC236}">
                <a16:creationId xmlns:a16="http://schemas.microsoft.com/office/drawing/2014/main" id="{70B62640-8D92-44D7-B2F0-A4E448B284DB}"/>
              </a:ext>
            </a:extLst>
          </p:cNvPr>
          <p:cNvSpPr txBox="1"/>
          <p:nvPr/>
        </p:nvSpPr>
        <p:spPr>
          <a:xfrm>
            <a:off x="1907704" y="5661025"/>
            <a:ext cx="6840760" cy="1015663"/>
          </a:xfrm>
          <a:prstGeom prst="rect">
            <a:avLst/>
          </a:prstGeom>
          <a:noFill/>
        </p:spPr>
        <p:txBody>
          <a:bodyPr wrap="square" rtlCol="0">
            <a:spAutoFit/>
          </a:bodyPr>
          <a:lstStyle/>
          <a:p>
            <a:pPr>
              <a:buFontTx/>
              <a:buNone/>
            </a:pPr>
            <a:r>
              <a:rPr lang="en-GB" altLang="en-US" sz="2000" b="1" u="sng" dirty="0">
                <a:solidFill>
                  <a:srgbClr val="00B050"/>
                </a:solidFill>
                <a:hlinkClick r:id="rId3">
                  <a:extLst>
                    <a:ext uri="{A12FA001-AC4F-418D-AE19-62706E023703}">
                      <ahyp:hlinkClr xmlns:ahyp="http://schemas.microsoft.com/office/drawing/2018/hyperlinkcolor" val="tx"/>
                    </a:ext>
                  </a:extLst>
                </a:hlinkClick>
              </a:rPr>
              <a:t>http://www.mymaths.co.uk</a:t>
            </a:r>
            <a:r>
              <a:rPr lang="en-GB" altLang="en-US" sz="2000" b="1" u="sng" dirty="0">
                <a:solidFill>
                  <a:srgbClr val="00B050"/>
                </a:solidFill>
              </a:rPr>
              <a:t> </a:t>
            </a:r>
          </a:p>
          <a:p>
            <a:pPr>
              <a:buFontTx/>
              <a:buNone/>
            </a:pPr>
            <a:r>
              <a:rPr lang="en-GB" altLang="en-US" sz="2000" b="1" u="sng" dirty="0">
                <a:solidFill>
                  <a:srgbClr val="00B050"/>
                </a:solidFill>
                <a:hlinkClick r:id="rId4">
                  <a:extLst>
                    <a:ext uri="{A12FA001-AC4F-418D-AE19-62706E023703}">
                      <ahyp:hlinkClr xmlns:ahyp="http://schemas.microsoft.com/office/drawing/2018/hyperlinkcolor" val="tx"/>
                    </a:ext>
                  </a:extLst>
                </a:hlinkClick>
              </a:rPr>
              <a:t>http://www.bbc.co.uk/schools/revision/</a:t>
            </a:r>
            <a:endParaRPr lang="en-GB" altLang="en-US" sz="2000" b="1" u="sng" dirty="0">
              <a:solidFill>
                <a:srgbClr val="00B050"/>
              </a:solidFill>
            </a:endParaRPr>
          </a:p>
          <a:p>
            <a:pPr>
              <a:buFontTx/>
              <a:buNone/>
            </a:pPr>
            <a:r>
              <a:rPr lang="en-GB" altLang="en-US" sz="2000" b="1" u="sng" dirty="0">
                <a:solidFill>
                  <a:srgbClr val="00B050"/>
                </a:solidFill>
              </a:rPr>
              <a:t>https://www.thenational.academy/sats-preparation</a:t>
            </a:r>
          </a:p>
        </p:txBody>
      </p:sp>
    </p:spTree>
  </p:cSld>
  <p:clrMapOvr>
    <a:masterClrMapping/>
  </p:clrMapOvr>
  <p:transition/>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1239</TotalTime>
  <Words>582</Words>
  <Application>Microsoft Office PowerPoint</Application>
  <PresentationFormat>On-screen Show (4:3)</PresentationFormat>
  <Paragraphs>76</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Comic Sans MS</vt:lpstr>
      <vt:lpstr>Crayons</vt:lpstr>
      <vt:lpstr>F.J.S. A Parent’s Guide to  Key Stage Two SATs</vt:lpstr>
      <vt:lpstr>KS2 Timetable May 9th-12th 2022</vt:lpstr>
      <vt:lpstr>What form will the tests take?</vt:lpstr>
      <vt:lpstr>PowerPoint Presentation</vt:lpstr>
      <vt:lpstr>PowerPoint Presentation</vt:lpstr>
      <vt:lpstr>PowerPoint Presentation</vt:lpstr>
      <vt:lpstr>PowerPoint Presentation</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Parents Guide to  key Stage Two SATs</dc:title>
  <dc:creator>Toni</dc:creator>
  <cp:lastModifiedBy>Carly Haswell</cp:lastModifiedBy>
  <cp:revision>71</cp:revision>
  <dcterms:created xsi:type="dcterms:W3CDTF">2005-02-23T20:51:32Z</dcterms:created>
  <dcterms:modified xsi:type="dcterms:W3CDTF">2022-04-08T14:09:03Z</dcterms:modified>
</cp:coreProperties>
</file>