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7C42D-6D3E-400C-AFC7-3F6930E20C83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36FD-07D7-4B85-8769-09D8F813D09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7C42D-6D3E-400C-AFC7-3F6930E20C83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36FD-07D7-4B85-8769-09D8F813D09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7C42D-6D3E-400C-AFC7-3F6930E20C83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36FD-07D7-4B85-8769-09D8F813D098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7C42D-6D3E-400C-AFC7-3F6930E20C83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36FD-07D7-4B85-8769-09D8F813D09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7C42D-6D3E-400C-AFC7-3F6930E20C83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36FD-07D7-4B85-8769-09D8F813D09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7C42D-6D3E-400C-AFC7-3F6930E20C83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36FD-07D7-4B85-8769-09D8F813D098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7C42D-6D3E-400C-AFC7-3F6930E20C83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36FD-07D7-4B85-8769-09D8F813D09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7C42D-6D3E-400C-AFC7-3F6930E20C83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36FD-07D7-4B85-8769-09D8F813D09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7C42D-6D3E-400C-AFC7-3F6930E20C83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36FD-07D7-4B85-8769-09D8F813D09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7C42D-6D3E-400C-AFC7-3F6930E20C83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36FD-07D7-4B85-8769-09D8F813D098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7C42D-6D3E-400C-AFC7-3F6930E20C83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36FD-07D7-4B85-8769-09D8F813D098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947C42D-6D3E-400C-AFC7-3F6930E20C83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C9136FD-07D7-4B85-8769-09D8F813D098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fictionexpress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xfordowl.co.uk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780108"/>
          </a:xfrm>
        </p:spPr>
        <p:txBody>
          <a:bodyPr>
            <a:normAutofit/>
          </a:bodyPr>
          <a:lstStyle/>
          <a:p>
            <a:r>
              <a:rPr lang="en-GB" sz="8000" dirty="0"/>
              <a:t>Reading at Home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C:\Users\r.lawton\AppData\Local\Microsoft\Windows\Temporary Internet Files\Content.IE5\F46JDJ5B\boy_reading_book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429000"/>
            <a:ext cx="2743200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9849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2204864"/>
            <a:ext cx="8136904" cy="4320480"/>
          </a:xfrm>
        </p:spPr>
        <p:txBody>
          <a:bodyPr>
            <a:normAutofit/>
          </a:bodyPr>
          <a:lstStyle/>
          <a:p>
            <a:r>
              <a:rPr lang="en-GB" b="1" dirty="0"/>
              <a:t>Children have been given their log ins for an online reading library called Fiction Express</a:t>
            </a:r>
          </a:p>
          <a:p>
            <a:r>
              <a:rPr lang="en-GB" b="1" dirty="0"/>
              <a:t>This is a library of stories which have been written especially for children.</a:t>
            </a:r>
          </a:p>
          <a:p>
            <a:r>
              <a:rPr lang="en-GB" b="1" dirty="0"/>
              <a:t>Children can choose how you want the stories that you read to turn out!</a:t>
            </a:r>
          </a:p>
          <a:p>
            <a:endParaRPr lang="en-GB" b="1" dirty="0"/>
          </a:p>
          <a:p>
            <a:r>
              <a:rPr lang="en-GB" b="1" dirty="0"/>
              <a:t>There is also an online library available on Oxford Owl</a:t>
            </a:r>
          </a:p>
          <a:p>
            <a:r>
              <a:rPr lang="en-GB" b="1" dirty="0"/>
              <a:t>Children can read their own books and record this on </a:t>
            </a:r>
            <a:r>
              <a:rPr lang="en-GB" b="1" dirty="0" err="1"/>
              <a:t>GoRead</a:t>
            </a:r>
            <a:r>
              <a:rPr lang="en-GB" b="1" dirty="0"/>
              <a:t> as they have been all year.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65212" y="476672"/>
            <a:ext cx="8229600" cy="1252728"/>
          </a:xfrm>
        </p:spPr>
        <p:txBody>
          <a:bodyPr>
            <a:noAutofit/>
          </a:bodyPr>
          <a:lstStyle/>
          <a:p>
            <a:r>
              <a:rPr lang="en-GB" dirty="0"/>
              <a:t>How can my child access reading from home over the summer holidays?</a:t>
            </a:r>
          </a:p>
        </p:txBody>
      </p:sp>
    </p:spTree>
    <p:extLst>
      <p:ext uri="{BB962C8B-B14F-4D97-AF65-F5344CB8AC3E}">
        <p14:creationId xmlns:p14="http://schemas.microsoft.com/office/powerpoint/2010/main" val="3895058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hlinkClick r:id="rId2"/>
              </a:rPr>
              <a:t>https://en.fictionexpress.com/</a:t>
            </a:r>
            <a:endParaRPr lang="en-GB" dirty="0"/>
          </a:p>
          <a:p>
            <a:endParaRPr lang="en-GB" dirty="0"/>
          </a:p>
          <a:p>
            <a:r>
              <a:rPr lang="en-GB" dirty="0"/>
              <a:t>Children will each be given their own individual log in to bring home.  Please note this down somewhere in case your child forgets their details.</a:t>
            </a:r>
          </a:p>
          <a:p>
            <a:r>
              <a:rPr lang="en-GB" dirty="0"/>
              <a:t>Children are free to read anything on the programme that they wish- although you may wish to oversee which level they are choosing.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dirty="0"/>
              <a:t>How does it work?</a:t>
            </a:r>
          </a:p>
        </p:txBody>
      </p:sp>
    </p:spTree>
    <p:extLst>
      <p:ext uri="{BB962C8B-B14F-4D97-AF65-F5344CB8AC3E}">
        <p14:creationId xmlns:p14="http://schemas.microsoft.com/office/powerpoint/2010/main" val="1936309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3140968"/>
            <a:ext cx="8352928" cy="4824536"/>
          </a:xfrm>
        </p:spPr>
        <p:txBody>
          <a:bodyPr>
            <a:normAutofit/>
          </a:bodyPr>
          <a:lstStyle/>
          <a:p>
            <a:r>
              <a:rPr lang="en-GB" b="1" dirty="0"/>
              <a:t>Children have been encouraged to keep reading their own books at home and will be able to keep updating their Go Read pages over the summer.</a:t>
            </a:r>
          </a:p>
          <a:p>
            <a:endParaRPr lang="en-GB" b="1" dirty="0"/>
          </a:p>
          <a:p>
            <a:r>
              <a:rPr lang="en-GB" b="1" dirty="0"/>
              <a:t>We also have access to a great online library in a programme called Oxford Owl, which includes non-fiction books.</a:t>
            </a:r>
          </a:p>
          <a:p>
            <a:endParaRPr lang="en-GB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5400" dirty="0"/>
              <a:t>What about non-fiction and free reading for choice?</a:t>
            </a:r>
          </a:p>
        </p:txBody>
      </p:sp>
    </p:spTree>
    <p:extLst>
      <p:ext uri="{BB962C8B-B14F-4D97-AF65-F5344CB8AC3E}">
        <p14:creationId xmlns:p14="http://schemas.microsoft.com/office/powerpoint/2010/main" val="1118561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1700808"/>
            <a:ext cx="7992887" cy="4824536"/>
          </a:xfrm>
        </p:spPr>
        <p:txBody>
          <a:bodyPr>
            <a:normAutofit/>
          </a:bodyPr>
          <a:lstStyle/>
          <a:p>
            <a:r>
              <a:rPr lang="en-GB" dirty="0">
                <a:hlinkClick r:id="rId2"/>
              </a:rPr>
              <a:t>https://www.oxfordowl.co.uk/</a:t>
            </a:r>
            <a:endParaRPr lang="en-GB" dirty="0"/>
          </a:p>
          <a:p>
            <a:r>
              <a:rPr lang="en-GB" dirty="0"/>
              <a:t>Each year group has a log in to use in the ‘My Class Log in’ section.</a:t>
            </a:r>
          </a:p>
          <a:p>
            <a:r>
              <a:rPr lang="en-GB" dirty="0">
                <a:solidFill>
                  <a:schemeClr val="tx1"/>
                </a:solidFill>
              </a:rPr>
              <a:t>Year 3 username</a:t>
            </a:r>
            <a:r>
              <a:rPr lang="en-GB" dirty="0"/>
              <a:t>:   year3fulwell</a:t>
            </a:r>
          </a:p>
          <a:p>
            <a:r>
              <a:rPr lang="en-GB" dirty="0">
                <a:solidFill>
                  <a:schemeClr val="tx1"/>
                </a:solidFill>
              </a:rPr>
              <a:t>Year 3 password</a:t>
            </a:r>
            <a:r>
              <a:rPr lang="en-GB" dirty="0"/>
              <a:t>:    123read</a:t>
            </a:r>
          </a:p>
          <a:p>
            <a:r>
              <a:rPr lang="en-GB" dirty="0">
                <a:solidFill>
                  <a:schemeClr val="tx1"/>
                </a:solidFill>
              </a:rPr>
              <a:t>Year 4 username</a:t>
            </a:r>
            <a:r>
              <a:rPr lang="en-GB" dirty="0"/>
              <a:t>:   year4fulwell</a:t>
            </a:r>
          </a:p>
          <a:p>
            <a:r>
              <a:rPr lang="en-GB" dirty="0">
                <a:solidFill>
                  <a:schemeClr val="tx1"/>
                </a:solidFill>
              </a:rPr>
              <a:t>Year 4 password</a:t>
            </a:r>
            <a:r>
              <a:rPr lang="en-GB" dirty="0"/>
              <a:t>:    456read</a:t>
            </a:r>
          </a:p>
          <a:p>
            <a:r>
              <a:rPr lang="en-GB" dirty="0">
                <a:solidFill>
                  <a:schemeClr val="tx1"/>
                </a:solidFill>
              </a:rPr>
              <a:t>Year 5 username</a:t>
            </a:r>
            <a:r>
              <a:rPr lang="en-GB" dirty="0"/>
              <a:t>:   year5fulwell</a:t>
            </a:r>
          </a:p>
          <a:p>
            <a:r>
              <a:rPr lang="en-GB" dirty="0">
                <a:solidFill>
                  <a:schemeClr val="tx1"/>
                </a:solidFill>
              </a:rPr>
              <a:t>Year 5 password</a:t>
            </a:r>
            <a:r>
              <a:rPr lang="en-GB" dirty="0"/>
              <a:t>:    789read</a:t>
            </a:r>
          </a:p>
          <a:p>
            <a:r>
              <a:rPr lang="en-GB" dirty="0">
                <a:solidFill>
                  <a:schemeClr val="tx1"/>
                </a:solidFill>
              </a:rPr>
              <a:t>Year 6 username</a:t>
            </a:r>
            <a:r>
              <a:rPr lang="en-GB" dirty="0"/>
              <a:t>:   year6fulwell</a:t>
            </a:r>
          </a:p>
          <a:p>
            <a:r>
              <a:rPr lang="en-GB" dirty="0">
                <a:solidFill>
                  <a:schemeClr val="tx1"/>
                </a:solidFill>
              </a:rPr>
              <a:t>Year 6 password</a:t>
            </a:r>
            <a:r>
              <a:rPr lang="en-GB" dirty="0"/>
              <a:t>:    101112read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dirty="0"/>
              <a:t>How does it work?</a:t>
            </a:r>
          </a:p>
        </p:txBody>
      </p:sp>
    </p:spTree>
    <p:extLst>
      <p:ext uri="{BB962C8B-B14F-4D97-AF65-F5344CB8AC3E}">
        <p14:creationId xmlns:p14="http://schemas.microsoft.com/office/powerpoint/2010/main" val="3786063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400" b="1" dirty="0"/>
              <a:t>HAPPY READING!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52728"/>
          </a:xfrm>
        </p:spPr>
        <p:txBody>
          <a:bodyPr>
            <a:noAutofit/>
          </a:bodyPr>
          <a:lstStyle/>
          <a:p>
            <a:endParaRPr lang="en-GB" sz="6000" dirty="0"/>
          </a:p>
        </p:txBody>
      </p:sp>
      <p:pic>
        <p:nvPicPr>
          <p:cNvPr id="4" name="Picture 2" descr="C:\Users\r.lawton\AppData\Local\Microsoft\Windows\Temporary Internet Files\Content.IE5\F46JDJ5B\boy_reading_book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429000"/>
            <a:ext cx="2743200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58107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40</TotalTime>
  <Words>286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Candara</vt:lpstr>
      <vt:lpstr>Symbol</vt:lpstr>
      <vt:lpstr>Waveform</vt:lpstr>
      <vt:lpstr>Reading at Home </vt:lpstr>
      <vt:lpstr>How can my child access reading from home over the summer holidays?</vt:lpstr>
      <vt:lpstr>How does it work?</vt:lpstr>
      <vt:lpstr>What about non-fiction and free reading for choice?</vt:lpstr>
      <vt:lpstr>How does it work?</vt:lpstr>
      <vt:lpstr>PowerPoint Presentation</vt:lpstr>
    </vt:vector>
  </TitlesOfParts>
  <Company>Fullwell Junior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at Home</dc:title>
  <dc:creator>r.lawton</dc:creator>
  <cp:lastModifiedBy>Rachel Sainthouse</cp:lastModifiedBy>
  <cp:revision>6</cp:revision>
  <dcterms:created xsi:type="dcterms:W3CDTF">2020-09-08T13:52:00Z</dcterms:created>
  <dcterms:modified xsi:type="dcterms:W3CDTF">2022-07-20T13:21:47Z</dcterms:modified>
</cp:coreProperties>
</file>